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T Commons Pro Expanded" charset="1" panose="020B0103030102020204"/>
      <p:regular r:id="rId16"/>
    </p:embeddedFont>
    <p:embeddedFont>
      <p:font typeface="Saira Condensed" charset="1" panose="00000506000000000000"/>
      <p:regular r:id="rId17"/>
    </p:embeddedFont>
    <p:embeddedFont>
      <p:font typeface="Saira Condensed Medium" charset="1" panose="00000606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9427" y="6611765"/>
            <a:ext cx="14909145" cy="808917"/>
            <a:chOff x="0" y="0"/>
            <a:chExt cx="19878860" cy="107855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4968758" y="0"/>
              <a:ext cx="9941344" cy="1078557"/>
              <a:chOff x="0" y="0"/>
              <a:chExt cx="2562213" cy="2779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562213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2562213">
                    <a:moveTo>
                      <a:pt x="0" y="0"/>
                    </a:moveTo>
                    <a:lnTo>
                      <a:pt x="2562213" y="0"/>
                    </a:lnTo>
                    <a:lnTo>
                      <a:pt x="2562213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107478"/>
              <a:ext cx="19878860" cy="939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00"/>
                </a:lnSpc>
              </a:pPr>
              <a:r>
                <a:rPr lang="en-US" sz="5000">
                  <a:solidFill>
                    <a:srgbClr val="0B1B27"/>
                  </a:solidFill>
                  <a:latin typeface="TT Commons Pro Expanded"/>
                </a:rPr>
                <a:t>DINNICHERT Lucas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01605" y="3771900"/>
            <a:ext cx="14284790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Saira Condensed"/>
              </a:rPr>
              <a:t>SUJET: </a:t>
            </a:r>
          </a:p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Saira Condensed"/>
              </a:rPr>
              <a:t>APPLICATION FULL STACK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38008" y="6172200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29848" y="1095375"/>
            <a:ext cx="10828304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999">
                <a:solidFill>
                  <a:srgbClr val="FFFFFF"/>
                </a:solidFill>
                <a:latin typeface="TT Commons Pro Expanded"/>
              </a:rPr>
              <a:t>Projet de Docker ESGI 2023-2024</a:t>
            </a:r>
          </a:p>
        </p:txBody>
      </p:sp>
      <p:sp>
        <p:nvSpPr>
          <p:cNvPr name="Freeform 10" id="10"/>
          <p:cNvSpPr/>
          <p:nvPr/>
        </p:nvSpPr>
        <p:spPr>
          <a:xfrm flipH="false" flipV="true" rot="0">
            <a:off x="13967460" y="0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4114800"/>
                </a:moveTo>
                <a:lnTo>
                  <a:pt x="3291840" y="4114800"/>
                </a:lnTo>
                <a:lnTo>
                  <a:pt x="32918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0">
            <a:off x="5897880" y="1796172"/>
            <a:ext cx="649224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12" id="12"/>
          <p:cNvGrpSpPr/>
          <p:nvPr/>
        </p:nvGrpSpPr>
        <p:grpSpPr>
          <a:xfrm rot="0">
            <a:off x="3681950" y="7582608"/>
            <a:ext cx="10876202" cy="808917"/>
            <a:chOff x="0" y="0"/>
            <a:chExt cx="14501603" cy="107855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3624703" y="0"/>
              <a:ext cx="7252197" cy="1078557"/>
              <a:chOff x="0" y="0"/>
              <a:chExt cx="1869131" cy="27798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69131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1869131">
                    <a:moveTo>
                      <a:pt x="0" y="0"/>
                    </a:moveTo>
                    <a:lnTo>
                      <a:pt x="1869131" y="0"/>
                    </a:lnTo>
                    <a:lnTo>
                      <a:pt x="1869131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107478"/>
              <a:ext cx="14501603" cy="939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00"/>
                </a:lnSpc>
              </a:pPr>
              <a:r>
                <a:rPr lang="en-US" sz="5000">
                  <a:solidFill>
                    <a:srgbClr val="0B1B27"/>
                  </a:solidFill>
                  <a:latin typeface="TT Commons Pro Expanded"/>
                </a:rPr>
                <a:t>REGUEIRA Theo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448720" y="8553450"/>
            <a:ext cx="11342662" cy="808917"/>
            <a:chOff x="0" y="0"/>
            <a:chExt cx="15123549" cy="107855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3780159" y="0"/>
              <a:ext cx="7563231" cy="1078557"/>
              <a:chOff x="0" y="0"/>
              <a:chExt cx="1949295" cy="27798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949295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1949295">
                    <a:moveTo>
                      <a:pt x="0" y="0"/>
                    </a:moveTo>
                    <a:lnTo>
                      <a:pt x="1949295" y="0"/>
                    </a:lnTo>
                    <a:lnTo>
                      <a:pt x="1949295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107478"/>
              <a:ext cx="15123549" cy="939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00"/>
                </a:lnSpc>
              </a:pPr>
              <a:r>
                <a:rPr lang="en-US" sz="5000">
                  <a:solidFill>
                    <a:srgbClr val="0B1B27"/>
                  </a:solidFill>
                  <a:latin typeface="TT Commons Pro Expanded"/>
                </a:rPr>
                <a:t>RAIMBAUT Gael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29848" y="1423040"/>
            <a:ext cx="10828304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Merci!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028700" y="6172200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3291840" y="0"/>
                </a:moveTo>
                <a:lnTo>
                  <a:pt x="0" y="0"/>
                </a:lnTo>
                <a:lnTo>
                  <a:pt x="0" y="4114800"/>
                </a:lnTo>
                <a:lnTo>
                  <a:pt x="3291840" y="4114800"/>
                </a:lnTo>
                <a:lnTo>
                  <a:pt x="3291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67460" y="6172200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29848" y="1275563"/>
            <a:ext cx="10828304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Table Of Content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260076" y="2462378"/>
            <a:ext cx="7767848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5" id="5"/>
          <p:cNvSpPr txBox="true"/>
          <p:nvPr/>
        </p:nvSpPr>
        <p:spPr>
          <a:xfrm rot="0">
            <a:off x="267450" y="3734531"/>
            <a:ext cx="658999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Détails du Projet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6062283"/>
            <a:ext cx="685744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Le Script de déploiement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7450" y="8053411"/>
            <a:ext cx="658999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Le Docker-compose.yml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30556" y="3734531"/>
            <a:ext cx="685744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Les Dockerfiles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30556" y="6062283"/>
            <a:ext cx="685744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Pour aller plus loin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30556" y="8094179"/>
            <a:ext cx="685744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5000">
                <a:solidFill>
                  <a:srgbClr val="FFFFFF"/>
                </a:solidFill>
                <a:latin typeface="Saira Condensed Medium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71541" y="3453544"/>
            <a:ext cx="3544818" cy="134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1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71541" y="5781296"/>
            <a:ext cx="3544818" cy="134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1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71541" y="7772424"/>
            <a:ext cx="3544818" cy="134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1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48648" y="3494312"/>
            <a:ext cx="3544818" cy="134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1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48648" y="5822063"/>
            <a:ext cx="3544818" cy="134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1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05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48648" y="7813192"/>
            <a:ext cx="3544818" cy="134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1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06</a:t>
            </a:r>
          </a:p>
        </p:txBody>
      </p:sp>
      <p:sp>
        <p:nvSpPr>
          <p:cNvPr name="Freeform 17" id="17"/>
          <p:cNvSpPr/>
          <p:nvPr/>
        </p:nvSpPr>
        <p:spPr>
          <a:xfrm flipH="false" flipV="true" rot="0">
            <a:off x="14633625" y="0"/>
            <a:ext cx="2625675" cy="3282094"/>
          </a:xfrm>
          <a:custGeom>
            <a:avLst/>
            <a:gdLst/>
            <a:ahLst/>
            <a:cxnLst/>
            <a:rect r="r" b="b" t="t" l="l"/>
            <a:pathLst>
              <a:path h="3282094" w="2625675">
                <a:moveTo>
                  <a:pt x="0" y="3282094"/>
                </a:moveTo>
                <a:lnTo>
                  <a:pt x="2625675" y="3282094"/>
                </a:lnTo>
                <a:lnTo>
                  <a:pt x="2625675" y="0"/>
                </a:lnTo>
                <a:lnTo>
                  <a:pt x="0" y="0"/>
                </a:lnTo>
                <a:lnTo>
                  <a:pt x="0" y="328209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0">
            <a:off x="1104173" y="40767"/>
            <a:ext cx="2625675" cy="3282094"/>
          </a:xfrm>
          <a:custGeom>
            <a:avLst/>
            <a:gdLst/>
            <a:ahLst/>
            <a:cxnLst/>
            <a:rect r="r" b="b" t="t" l="l"/>
            <a:pathLst>
              <a:path h="3282094" w="2625675">
                <a:moveTo>
                  <a:pt x="2625675" y="3282095"/>
                </a:moveTo>
                <a:lnTo>
                  <a:pt x="0" y="3282095"/>
                </a:lnTo>
                <a:lnTo>
                  <a:pt x="0" y="0"/>
                </a:lnTo>
                <a:lnTo>
                  <a:pt x="2625675" y="0"/>
                </a:lnTo>
                <a:lnTo>
                  <a:pt x="2625675" y="328209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9144000" y="2434590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1028700" y="7077972"/>
            <a:ext cx="2567222" cy="3209028"/>
          </a:xfrm>
          <a:custGeom>
            <a:avLst/>
            <a:gdLst/>
            <a:ahLst/>
            <a:cxnLst/>
            <a:rect r="r" b="b" t="t" l="l"/>
            <a:pathLst>
              <a:path h="3209028" w="2567222">
                <a:moveTo>
                  <a:pt x="2567222" y="0"/>
                </a:moveTo>
                <a:lnTo>
                  <a:pt x="0" y="0"/>
                </a:lnTo>
                <a:lnTo>
                  <a:pt x="0" y="3209028"/>
                </a:lnTo>
                <a:lnTo>
                  <a:pt x="2567222" y="3209028"/>
                </a:lnTo>
                <a:lnTo>
                  <a:pt x="25672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2545" y="2248215"/>
            <a:ext cx="5486400" cy="4114800"/>
          </a:xfrm>
          <a:custGeom>
            <a:avLst/>
            <a:gdLst/>
            <a:ahLst/>
            <a:cxnLst/>
            <a:rect r="r" b="b" t="t" l="l"/>
            <a:pathLst>
              <a:path h="4114800" w="5486400">
                <a:moveTo>
                  <a:pt x="0" y="0"/>
                </a:moveTo>
                <a:lnTo>
                  <a:pt x="5486400" y="0"/>
                </a:lnTo>
                <a:lnTo>
                  <a:pt x="5486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49510" y="1104900"/>
            <a:ext cx="883849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Détails du projet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15300" y="3471430"/>
            <a:ext cx="9144000" cy="549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Appliquer la conteneurisation à notre Projet annuel qui s’articule autour de 2 front, 1 back et une BDD. </a:t>
            </a:r>
          </a:p>
          <a:p>
            <a:pPr algn="l">
              <a:lnSpc>
                <a:spcPts val="3600"/>
              </a:lnSpc>
            </a:pP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Maîtriser l'utilisation de Docker, Docker Compose et swarm pour la gestion de ressources et l'orchestration des services.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Configurer la persistance des données et la communication sécurisée entre les 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 </a:t>
            </a:r>
            <a:r>
              <a:rPr lang="en-US" sz="3000">
                <a:solidFill>
                  <a:srgbClr val="FFFFFF"/>
                </a:solidFill>
                <a:latin typeface="TT Commons Pro Expanded"/>
              </a:rPr>
              <a:t>services à l'aide des réseaux Docker. 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9144000" y="2434590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1028700" y="7077972"/>
            <a:ext cx="2567222" cy="3209028"/>
          </a:xfrm>
          <a:custGeom>
            <a:avLst/>
            <a:gdLst/>
            <a:ahLst/>
            <a:cxnLst/>
            <a:rect r="r" b="b" t="t" l="l"/>
            <a:pathLst>
              <a:path h="3209028" w="2567222">
                <a:moveTo>
                  <a:pt x="2567222" y="0"/>
                </a:moveTo>
                <a:lnTo>
                  <a:pt x="0" y="0"/>
                </a:lnTo>
                <a:lnTo>
                  <a:pt x="0" y="3209028"/>
                </a:lnTo>
                <a:lnTo>
                  <a:pt x="2567222" y="3209028"/>
                </a:lnTo>
                <a:lnTo>
                  <a:pt x="25672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31934" y="3254244"/>
            <a:ext cx="13655176" cy="6912982"/>
          </a:xfrm>
          <a:custGeom>
            <a:avLst/>
            <a:gdLst/>
            <a:ahLst/>
            <a:cxnLst/>
            <a:rect r="r" b="b" t="t" l="l"/>
            <a:pathLst>
              <a:path h="6912982" w="13655176">
                <a:moveTo>
                  <a:pt x="0" y="0"/>
                </a:moveTo>
                <a:lnTo>
                  <a:pt x="13655176" y="0"/>
                </a:lnTo>
                <a:lnTo>
                  <a:pt x="13655176" y="6912982"/>
                </a:lnTo>
                <a:lnTo>
                  <a:pt x="0" y="69129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713" r="0" b="-52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76915" y="1104900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Deploy.sh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87522" y="2787519"/>
            <a:ext cx="914400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Un script de déploiement “All in One”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030153" y="9177338"/>
            <a:ext cx="2448878" cy="478155"/>
            <a:chOff x="0" y="0"/>
            <a:chExt cx="3265170" cy="6375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6990" y="46990"/>
              <a:ext cx="3168650" cy="544830"/>
            </a:xfrm>
            <a:custGeom>
              <a:avLst/>
              <a:gdLst/>
              <a:ahLst/>
              <a:cxnLst/>
              <a:rect r="r" b="b" t="t" l="l"/>
              <a:pathLst>
                <a:path h="544830" w="3168650">
                  <a:moveTo>
                    <a:pt x="207010" y="57150"/>
                  </a:moveTo>
                  <a:cubicBezTo>
                    <a:pt x="554990" y="46990"/>
                    <a:pt x="615950" y="69850"/>
                    <a:pt x="718820" y="71120"/>
                  </a:cubicBezTo>
                  <a:cubicBezTo>
                    <a:pt x="885190" y="72390"/>
                    <a:pt x="1181100" y="25400"/>
                    <a:pt x="1376680" y="13970"/>
                  </a:cubicBezTo>
                  <a:cubicBezTo>
                    <a:pt x="1536700" y="6350"/>
                    <a:pt x="1645920" y="0"/>
                    <a:pt x="1809750" y="3810"/>
                  </a:cubicBezTo>
                  <a:cubicBezTo>
                    <a:pt x="2023110" y="8890"/>
                    <a:pt x="2334260" y="50800"/>
                    <a:pt x="2547620" y="57150"/>
                  </a:cubicBezTo>
                  <a:cubicBezTo>
                    <a:pt x="2708910" y="60960"/>
                    <a:pt x="2891790" y="31750"/>
                    <a:pt x="2974340" y="46990"/>
                  </a:cubicBezTo>
                  <a:cubicBezTo>
                    <a:pt x="3009900" y="53340"/>
                    <a:pt x="3025140" y="62230"/>
                    <a:pt x="3048000" y="74930"/>
                  </a:cubicBezTo>
                  <a:cubicBezTo>
                    <a:pt x="3069590" y="87630"/>
                    <a:pt x="3091180" y="105410"/>
                    <a:pt x="3107690" y="125730"/>
                  </a:cubicBezTo>
                  <a:cubicBezTo>
                    <a:pt x="3124200" y="144780"/>
                    <a:pt x="3139440" y="168910"/>
                    <a:pt x="3149600" y="193040"/>
                  </a:cubicBezTo>
                  <a:cubicBezTo>
                    <a:pt x="3158490" y="215900"/>
                    <a:pt x="3164840" y="243840"/>
                    <a:pt x="3166110" y="269240"/>
                  </a:cubicBezTo>
                  <a:cubicBezTo>
                    <a:pt x="3168650" y="294640"/>
                    <a:pt x="3166110" y="322580"/>
                    <a:pt x="3158490" y="346710"/>
                  </a:cubicBezTo>
                  <a:cubicBezTo>
                    <a:pt x="3152140" y="372110"/>
                    <a:pt x="3140710" y="397510"/>
                    <a:pt x="3126740" y="419100"/>
                  </a:cubicBezTo>
                  <a:cubicBezTo>
                    <a:pt x="3112770" y="440690"/>
                    <a:pt x="3093720" y="461010"/>
                    <a:pt x="3073400" y="476250"/>
                  </a:cubicBezTo>
                  <a:cubicBezTo>
                    <a:pt x="3053080" y="492760"/>
                    <a:pt x="3027680" y="505460"/>
                    <a:pt x="3003550" y="514350"/>
                  </a:cubicBezTo>
                  <a:cubicBezTo>
                    <a:pt x="2979420" y="521970"/>
                    <a:pt x="2952750" y="527050"/>
                    <a:pt x="2926080" y="527050"/>
                  </a:cubicBezTo>
                  <a:cubicBezTo>
                    <a:pt x="2900680" y="527050"/>
                    <a:pt x="2872740" y="523240"/>
                    <a:pt x="2848610" y="515620"/>
                  </a:cubicBezTo>
                  <a:cubicBezTo>
                    <a:pt x="2824480" y="508000"/>
                    <a:pt x="2799080" y="495300"/>
                    <a:pt x="2778760" y="478790"/>
                  </a:cubicBezTo>
                  <a:cubicBezTo>
                    <a:pt x="2758440" y="463550"/>
                    <a:pt x="2739390" y="444500"/>
                    <a:pt x="2724150" y="422910"/>
                  </a:cubicBezTo>
                  <a:cubicBezTo>
                    <a:pt x="2710180" y="401320"/>
                    <a:pt x="2697480" y="375920"/>
                    <a:pt x="2691130" y="351790"/>
                  </a:cubicBezTo>
                  <a:cubicBezTo>
                    <a:pt x="2683510" y="326390"/>
                    <a:pt x="2679700" y="299720"/>
                    <a:pt x="2680970" y="273050"/>
                  </a:cubicBezTo>
                  <a:cubicBezTo>
                    <a:pt x="2682240" y="247650"/>
                    <a:pt x="2688590" y="220980"/>
                    <a:pt x="2697480" y="196850"/>
                  </a:cubicBezTo>
                  <a:cubicBezTo>
                    <a:pt x="2706370" y="172720"/>
                    <a:pt x="2720340" y="148590"/>
                    <a:pt x="2738120" y="128270"/>
                  </a:cubicBezTo>
                  <a:cubicBezTo>
                    <a:pt x="2754630" y="109220"/>
                    <a:pt x="2774950" y="91440"/>
                    <a:pt x="2796540" y="77470"/>
                  </a:cubicBezTo>
                  <a:cubicBezTo>
                    <a:pt x="2819400" y="63500"/>
                    <a:pt x="2844800" y="53340"/>
                    <a:pt x="2870200" y="46990"/>
                  </a:cubicBezTo>
                  <a:cubicBezTo>
                    <a:pt x="2894330" y="41910"/>
                    <a:pt x="2922270" y="40640"/>
                    <a:pt x="2947670" y="43180"/>
                  </a:cubicBezTo>
                  <a:cubicBezTo>
                    <a:pt x="2974340" y="45720"/>
                    <a:pt x="3001010" y="52070"/>
                    <a:pt x="3023870" y="63500"/>
                  </a:cubicBezTo>
                  <a:cubicBezTo>
                    <a:pt x="3048000" y="73660"/>
                    <a:pt x="3070860" y="88900"/>
                    <a:pt x="3089910" y="106680"/>
                  </a:cubicBezTo>
                  <a:cubicBezTo>
                    <a:pt x="3108960" y="124460"/>
                    <a:pt x="3125470" y="146050"/>
                    <a:pt x="3138170" y="168910"/>
                  </a:cubicBezTo>
                  <a:cubicBezTo>
                    <a:pt x="3149600" y="191770"/>
                    <a:pt x="3159760" y="217170"/>
                    <a:pt x="3163570" y="242570"/>
                  </a:cubicBezTo>
                  <a:cubicBezTo>
                    <a:pt x="3167380" y="267970"/>
                    <a:pt x="3168650" y="295910"/>
                    <a:pt x="3164840" y="321310"/>
                  </a:cubicBezTo>
                  <a:cubicBezTo>
                    <a:pt x="3159760" y="346710"/>
                    <a:pt x="3152140" y="373380"/>
                    <a:pt x="3139440" y="396240"/>
                  </a:cubicBezTo>
                  <a:cubicBezTo>
                    <a:pt x="3128010" y="419100"/>
                    <a:pt x="3111500" y="441960"/>
                    <a:pt x="3092450" y="459740"/>
                  </a:cubicBezTo>
                  <a:cubicBezTo>
                    <a:pt x="3074670" y="477520"/>
                    <a:pt x="3056890" y="491490"/>
                    <a:pt x="3027680" y="504190"/>
                  </a:cubicBezTo>
                  <a:cubicBezTo>
                    <a:pt x="2981960" y="523240"/>
                    <a:pt x="2898140" y="533400"/>
                    <a:pt x="2832100" y="538480"/>
                  </a:cubicBezTo>
                  <a:cubicBezTo>
                    <a:pt x="2763520" y="544830"/>
                    <a:pt x="2715260" y="541020"/>
                    <a:pt x="2622550" y="537210"/>
                  </a:cubicBezTo>
                  <a:cubicBezTo>
                    <a:pt x="2435860" y="529590"/>
                    <a:pt x="2014220" y="483870"/>
                    <a:pt x="1783080" y="473710"/>
                  </a:cubicBezTo>
                  <a:cubicBezTo>
                    <a:pt x="1621790" y="467360"/>
                    <a:pt x="1512570" y="468630"/>
                    <a:pt x="1371600" y="472440"/>
                  </a:cubicBezTo>
                  <a:cubicBezTo>
                    <a:pt x="1221740" y="476250"/>
                    <a:pt x="1080770" y="500380"/>
                    <a:pt x="906780" y="501650"/>
                  </a:cubicBezTo>
                  <a:cubicBezTo>
                    <a:pt x="687070" y="502920"/>
                    <a:pt x="284480" y="496570"/>
                    <a:pt x="158750" y="462280"/>
                  </a:cubicBezTo>
                  <a:cubicBezTo>
                    <a:pt x="113030" y="449580"/>
                    <a:pt x="92710" y="433070"/>
                    <a:pt x="71120" y="416560"/>
                  </a:cubicBezTo>
                  <a:cubicBezTo>
                    <a:pt x="55880" y="405130"/>
                    <a:pt x="48260" y="396240"/>
                    <a:pt x="38100" y="379730"/>
                  </a:cubicBezTo>
                  <a:cubicBezTo>
                    <a:pt x="24130" y="356870"/>
                    <a:pt x="8890" y="313690"/>
                    <a:pt x="3810" y="288290"/>
                  </a:cubicBezTo>
                  <a:cubicBezTo>
                    <a:pt x="0" y="269240"/>
                    <a:pt x="0" y="256540"/>
                    <a:pt x="3810" y="238760"/>
                  </a:cubicBezTo>
                  <a:cubicBezTo>
                    <a:pt x="7620" y="212090"/>
                    <a:pt x="24130" y="168910"/>
                    <a:pt x="38100" y="146050"/>
                  </a:cubicBezTo>
                  <a:cubicBezTo>
                    <a:pt x="48260" y="129540"/>
                    <a:pt x="58420" y="119380"/>
                    <a:pt x="71120" y="109220"/>
                  </a:cubicBezTo>
                  <a:cubicBezTo>
                    <a:pt x="83820" y="97790"/>
                    <a:pt x="93980" y="88900"/>
                    <a:pt x="111760" y="81280"/>
                  </a:cubicBezTo>
                  <a:cubicBezTo>
                    <a:pt x="135890" y="69850"/>
                    <a:pt x="207010" y="57150"/>
                    <a:pt x="207010" y="5715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57585" y="1104900"/>
            <a:ext cx="1457283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Etapes du Deploy.sh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13797278" y="2328757"/>
            <a:ext cx="2282126" cy="4641918"/>
            <a:chOff x="0" y="0"/>
            <a:chExt cx="2771140" cy="56365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235170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9934384" y="2328757"/>
            <a:ext cx="2282126" cy="4641918"/>
            <a:chOff x="0" y="0"/>
            <a:chExt cx="2771140" cy="56365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0B1B27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6071490" y="2328757"/>
            <a:ext cx="2282126" cy="4641918"/>
            <a:chOff x="0" y="0"/>
            <a:chExt cx="2771140" cy="56365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23517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2208596" y="2328757"/>
            <a:ext cx="2282126" cy="4641918"/>
            <a:chOff x="0" y="0"/>
            <a:chExt cx="2771140" cy="56365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0B1B27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91594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17382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54488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38485" y="6552256"/>
            <a:ext cx="6857444" cy="3467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Installation de Docker </a:t>
            </a:r>
          </a:p>
          <a:p>
            <a:pPr algn="l">
              <a:lnSpc>
                <a:spcPts val="2530"/>
              </a:lnSpc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si pas déjà installé</a:t>
            </a:r>
          </a:p>
          <a:p>
            <a:pPr algn="l">
              <a:lnSpc>
                <a:spcPts val="2530"/>
              </a:lnSpc>
            </a:pPr>
          </a:p>
          <a:p>
            <a:pPr algn="l"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Installation de Docker </a:t>
            </a:r>
          </a:p>
          <a:p>
            <a:pPr algn="l">
              <a:lnSpc>
                <a:spcPts val="2530"/>
              </a:lnSpc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Compose </a:t>
            </a:r>
            <a:r>
              <a:rPr lang="en-US" sz="2300">
                <a:solidFill>
                  <a:srgbClr val="FFFFFF"/>
                </a:solidFill>
                <a:latin typeface="TT Commons Pro Expanded"/>
              </a:rPr>
              <a:t>si pas déjà </a:t>
            </a:r>
          </a:p>
          <a:p>
            <a:pPr algn="l">
              <a:lnSpc>
                <a:spcPts val="2530"/>
              </a:lnSpc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installé</a:t>
            </a:r>
          </a:p>
          <a:p>
            <a:pPr algn="l">
              <a:lnSpc>
                <a:spcPts val="2530"/>
              </a:lnSpc>
            </a:pPr>
          </a:p>
          <a:p>
            <a:pPr algn="l"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Initialise Docker swarm</a:t>
            </a:r>
          </a:p>
          <a:p>
            <a:pPr algn="l">
              <a:lnSpc>
                <a:spcPts val="2530"/>
              </a:lnSpc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 </a:t>
            </a:r>
          </a:p>
          <a:p>
            <a:pPr algn="l"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Connexion à </a:t>
            </a:r>
          </a:p>
          <a:p>
            <a:pPr algn="l">
              <a:lnSpc>
                <a:spcPts val="2530"/>
              </a:lnSpc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docker hub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60559" y="6552256"/>
            <a:ext cx="6857444" cy="252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Création des </a:t>
            </a:r>
          </a:p>
          <a:p>
            <a:pPr algn="l">
              <a:lnSpc>
                <a:spcPts val="2530"/>
              </a:lnSpc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Dockerfiles</a:t>
            </a:r>
          </a:p>
          <a:p>
            <a:pPr algn="l">
              <a:lnSpc>
                <a:spcPts val="2530"/>
              </a:lnSpc>
            </a:pPr>
          </a:p>
          <a:p>
            <a:pPr algn="l"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Création des images</a:t>
            </a:r>
          </a:p>
          <a:p>
            <a:pPr algn="l">
              <a:lnSpc>
                <a:spcPts val="2530"/>
              </a:lnSpc>
            </a:pPr>
          </a:p>
          <a:p>
            <a:pPr algn="l"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Push des images</a:t>
            </a:r>
          </a:p>
          <a:p>
            <a:pPr algn="l">
              <a:lnSpc>
                <a:spcPts val="2530"/>
              </a:lnSpc>
            </a:pPr>
          </a:p>
          <a:p>
            <a:pPr algn="l">
              <a:lnSpc>
                <a:spcPts val="253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323781" y="6552256"/>
            <a:ext cx="6857444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Création du </a:t>
            </a:r>
          </a:p>
          <a:p>
            <a:pPr algn="l">
              <a:lnSpc>
                <a:spcPts val="2530"/>
              </a:lnSpc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docker-compose.yml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38233" y="6552256"/>
            <a:ext cx="5049767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Déploiement de la Stack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4633625" y="0"/>
            <a:ext cx="2625675" cy="3282094"/>
          </a:xfrm>
          <a:custGeom>
            <a:avLst/>
            <a:gdLst/>
            <a:ahLst/>
            <a:cxnLst/>
            <a:rect r="r" b="b" t="t" l="l"/>
            <a:pathLst>
              <a:path h="3282094" w="2625675">
                <a:moveTo>
                  <a:pt x="0" y="3282094"/>
                </a:moveTo>
                <a:lnTo>
                  <a:pt x="2625675" y="3282094"/>
                </a:lnTo>
                <a:lnTo>
                  <a:pt x="2625675" y="0"/>
                </a:lnTo>
                <a:lnTo>
                  <a:pt x="0" y="0"/>
                </a:lnTo>
                <a:lnTo>
                  <a:pt x="0" y="328209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371639"/>
            <a:ext cx="7198303" cy="7639016"/>
          </a:xfrm>
          <a:custGeom>
            <a:avLst/>
            <a:gdLst/>
            <a:ahLst/>
            <a:cxnLst/>
            <a:rect r="r" b="b" t="t" l="l"/>
            <a:pathLst>
              <a:path h="7639016" w="7198303">
                <a:moveTo>
                  <a:pt x="0" y="0"/>
                </a:moveTo>
                <a:lnTo>
                  <a:pt x="7198303" y="0"/>
                </a:lnTo>
                <a:lnTo>
                  <a:pt x="7198303" y="7639016"/>
                </a:lnTo>
                <a:lnTo>
                  <a:pt x="0" y="76390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33131" y="2371639"/>
            <a:ext cx="6936370" cy="7639016"/>
          </a:xfrm>
          <a:custGeom>
            <a:avLst/>
            <a:gdLst/>
            <a:ahLst/>
            <a:cxnLst/>
            <a:rect r="r" b="b" t="t" l="l"/>
            <a:pathLst>
              <a:path h="7639016" w="6936370">
                <a:moveTo>
                  <a:pt x="0" y="0"/>
                </a:moveTo>
                <a:lnTo>
                  <a:pt x="6936371" y="0"/>
                </a:lnTo>
                <a:lnTo>
                  <a:pt x="6936371" y="7639016"/>
                </a:lnTo>
                <a:lnTo>
                  <a:pt x="0" y="76390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40305"/>
            <a:ext cx="10828304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Le docker-compose.yml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629025" y="9070657"/>
            <a:ext cx="4413885" cy="663893"/>
            <a:chOff x="0" y="0"/>
            <a:chExt cx="5885180" cy="8851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0800" y="44450"/>
              <a:ext cx="5826760" cy="793750"/>
            </a:xfrm>
            <a:custGeom>
              <a:avLst/>
              <a:gdLst/>
              <a:ahLst/>
              <a:cxnLst/>
              <a:rect r="r" b="b" t="t" l="l"/>
              <a:pathLst>
                <a:path h="793750" w="5826760">
                  <a:moveTo>
                    <a:pt x="294640" y="176530"/>
                  </a:moveTo>
                  <a:cubicBezTo>
                    <a:pt x="638810" y="308610"/>
                    <a:pt x="684530" y="248920"/>
                    <a:pt x="765810" y="238760"/>
                  </a:cubicBezTo>
                  <a:cubicBezTo>
                    <a:pt x="891540" y="223520"/>
                    <a:pt x="1098550" y="278130"/>
                    <a:pt x="1254760" y="276860"/>
                  </a:cubicBezTo>
                  <a:cubicBezTo>
                    <a:pt x="1398270" y="275590"/>
                    <a:pt x="1527810" y="241300"/>
                    <a:pt x="1668780" y="237490"/>
                  </a:cubicBezTo>
                  <a:cubicBezTo>
                    <a:pt x="1814830" y="232410"/>
                    <a:pt x="1967230" y="251460"/>
                    <a:pt x="2115820" y="248920"/>
                  </a:cubicBezTo>
                  <a:cubicBezTo>
                    <a:pt x="2263140" y="247650"/>
                    <a:pt x="2373630" y="227330"/>
                    <a:pt x="2555240" y="223520"/>
                  </a:cubicBezTo>
                  <a:cubicBezTo>
                    <a:pt x="2847340" y="217170"/>
                    <a:pt x="3370580" y="227330"/>
                    <a:pt x="3703320" y="242570"/>
                  </a:cubicBezTo>
                  <a:cubicBezTo>
                    <a:pt x="3959860" y="254000"/>
                    <a:pt x="4130040" y="285750"/>
                    <a:pt x="4384040" y="293370"/>
                  </a:cubicBezTo>
                  <a:cubicBezTo>
                    <a:pt x="4707890" y="303530"/>
                    <a:pt x="5334000" y="139700"/>
                    <a:pt x="5490210" y="275590"/>
                  </a:cubicBezTo>
                  <a:cubicBezTo>
                    <a:pt x="5582920" y="356870"/>
                    <a:pt x="5585460" y="631190"/>
                    <a:pt x="5537200" y="673100"/>
                  </a:cubicBezTo>
                  <a:cubicBezTo>
                    <a:pt x="5502910" y="703580"/>
                    <a:pt x="5424170" y="636270"/>
                    <a:pt x="5337810" y="623570"/>
                  </a:cubicBezTo>
                  <a:cubicBezTo>
                    <a:pt x="5180330" y="599440"/>
                    <a:pt x="4902200" y="599440"/>
                    <a:pt x="4665980" y="581660"/>
                  </a:cubicBezTo>
                  <a:cubicBezTo>
                    <a:pt x="4400550" y="562610"/>
                    <a:pt x="4132580" y="521970"/>
                    <a:pt x="3821430" y="506730"/>
                  </a:cubicBezTo>
                  <a:cubicBezTo>
                    <a:pt x="3440430" y="488950"/>
                    <a:pt x="2967990" y="495300"/>
                    <a:pt x="2545080" y="501650"/>
                  </a:cubicBezTo>
                  <a:cubicBezTo>
                    <a:pt x="2125980" y="506730"/>
                    <a:pt x="1463040" y="553720"/>
                    <a:pt x="1296670" y="542290"/>
                  </a:cubicBezTo>
                  <a:cubicBezTo>
                    <a:pt x="1253490" y="539750"/>
                    <a:pt x="1242060" y="538480"/>
                    <a:pt x="1216660" y="529590"/>
                  </a:cubicBezTo>
                  <a:cubicBezTo>
                    <a:pt x="1191260" y="520700"/>
                    <a:pt x="1167130" y="508000"/>
                    <a:pt x="1145540" y="491490"/>
                  </a:cubicBezTo>
                  <a:cubicBezTo>
                    <a:pt x="1123950" y="476250"/>
                    <a:pt x="1104900" y="454660"/>
                    <a:pt x="1089660" y="433070"/>
                  </a:cubicBezTo>
                  <a:cubicBezTo>
                    <a:pt x="1075690" y="411480"/>
                    <a:pt x="1062990" y="386080"/>
                    <a:pt x="1056640" y="360680"/>
                  </a:cubicBezTo>
                  <a:cubicBezTo>
                    <a:pt x="1049020" y="335280"/>
                    <a:pt x="1046480" y="306070"/>
                    <a:pt x="1047750" y="280670"/>
                  </a:cubicBezTo>
                  <a:cubicBezTo>
                    <a:pt x="1049020" y="254000"/>
                    <a:pt x="1055370" y="226060"/>
                    <a:pt x="1064260" y="201930"/>
                  </a:cubicBezTo>
                  <a:cubicBezTo>
                    <a:pt x="1074420" y="176530"/>
                    <a:pt x="1089660" y="152400"/>
                    <a:pt x="1106170" y="132080"/>
                  </a:cubicBezTo>
                  <a:cubicBezTo>
                    <a:pt x="1123950" y="111760"/>
                    <a:pt x="1145540" y="93980"/>
                    <a:pt x="1167130" y="80010"/>
                  </a:cubicBezTo>
                  <a:cubicBezTo>
                    <a:pt x="1189990" y="67310"/>
                    <a:pt x="1216660" y="55880"/>
                    <a:pt x="1242060" y="50800"/>
                  </a:cubicBezTo>
                  <a:cubicBezTo>
                    <a:pt x="1268730" y="44450"/>
                    <a:pt x="1296670" y="43180"/>
                    <a:pt x="1323340" y="45720"/>
                  </a:cubicBezTo>
                  <a:cubicBezTo>
                    <a:pt x="1348740" y="49530"/>
                    <a:pt x="1376680" y="57150"/>
                    <a:pt x="1400810" y="67310"/>
                  </a:cubicBezTo>
                  <a:cubicBezTo>
                    <a:pt x="1424940" y="78740"/>
                    <a:pt x="1447800" y="95250"/>
                    <a:pt x="1466850" y="113030"/>
                  </a:cubicBezTo>
                  <a:cubicBezTo>
                    <a:pt x="1485900" y="130810"/>
                    <a:pt x="1503680" y="153670"/>
                    <a:pt x="1516380" y="176530"/>
                  </a:cubicBezTo>
                  <a:cubicBezTo>
                    <a:pt x="1527810" y="200660"/>
                    <a:pt x="1537970" y="227330"/>
                    <a:pt x="1541780" y="254000"/>
                  </a:cubicBezTo>
                  <a:cubicBezTo>
                    <a:pt x="1545590" y="279400"/>
                    <a:pt x="1545590" y="307340"/>
                    <a:pt x="1541780" y="334010"/>
                  </a:cubicBezTo>
                  <a:cubicBezTo>
                    <a:pt x="1537970" y="360680"/>
                    <a:pt x="1527810" y="387350"/>
                    <a:pt x="1516380" y="410210"/>
                  </a:cubicBezTo>
                  <a:cubicBezTo>
                    <a:pt x="1503680" y="433070"/>
                    <a:pt x="1485900" y="455930"/>
                    <a:pt x="1466850" y="474980"/>
                  </a:cubicBezTo>
                  <a:cubicBezTo>
                    <a:pt x="1447800" y="492760"/>
                    <a:pt x="1424940" y="508000"/>
                    <a:pt x="1400810" y="519430"/>
                  </a:cubicBezTo>
                  <a:cubicBezTo>
                    <a:pt x="1376680" y="530860"/>
                    <a:pt x="1348740" y="538480"/>
                    <a:pt x="1323340" y="541020"/>
                  </a:cubicBezTo>
                  <a:cubicBezTo>
                    <a:pt x="1296670" y="543560"/>
                    <a:pt x="1268730" y="542290"/>
                    <a:pt x="1242060" y="537210"/>
                  </a:cubicBezTo>
                  <a:cubicBezTo>
                    <a:pt x="1216660" y="530860"/>
                    <a:pt x="1189990" y="520700"/>
                    <a:pt x="1167130" y="506730"/>
                  </a:cubicBezTo>
                  <a:cubicBezTo>
                    <a:pt x="1145540" y="492760"/>
                    <a:pt x="1123950" y="474980"/>
                    <a:pt x="1106170" y="454660"/>
                  </a:cubicBezTo>
                  <a:cubicBezTo>
                    <a:pt x="1089660" y="434340"/>
                    <a:pt x="1074420" y="410210"/>
                    <a:pt x="1064260" y="386080"/>
                  </a:cubicBezTo>
                  <a:cubicBezTo>
                    <a:pt x="1055370" y="360680"/>
                    <a:pt x="1049020" y="334010"/>
                    <a:pt x="1047750" y="307340"/>
                  </a:cubicBezTo>
                  <a:cubicBezTo>
                    <a:pt x="1046480" y="280670"/>
                    <a:pt x="1049020" y="252730"/>
                    <a:pt x="1056640" y="227330"/>
                  </a:cubicBezTo>
                  <a:cubicBezTo>
                    <a:pt x="1062990" y="201930"/>
                    <a:pt x="1075690" y="175260"/>
                    <a:pt x="1089660" y="153670"/>
                  </a:cubicBezTo>
                  <a:cubicBezTo>
                    <a:pt x="1104900" y="132080"/>
                    <a:pt x="1123950" y="111760"/>
                    <a:pt x="1145540" y="95250"/>
                  </a:cubicBezTo>
                  <a:cubicBezTo>
                    <a:pt x="1167130" y="80010"/>
                    <a:pt x="1191260" y="66040"/>
                    <a:pt x="1216660" y="57150"/>
                  </a:cubicBezTo>
                  <a:cubicBezTo>
                    <a:pt x="1242060" y="49530"/>
                    <a:pt x="1253490" y="48260"/>
                    <a:pt x="1296670" y="44450"/>
                  </a:cubicBezTo>
                  <a:cubicBezTo>
                    <a:pt x="1475740" y="27940"/>
                    <a:pt x="2280920" y="11430"/>
                    <a:pt x="2696210" y="6350"/>
                  </a:cubicBezTo>
                  <a:cubicBezTo>
                    <a:pt x="3028950" y="1270"/>
                    <a:pt x="3350260" y="0"/>
                    <a:pt x="3595370" y="6350"/>
                  </a:cubicBezTo>
                  <a:cubicBezTo>
                    <a:pt x="3764280" y="10160"/>
                    <a:pt x="3863340" y="15240"/>
                    <a:pt x="4023360" y="26670"/>
                  </a:cubicBezTo>
                  <a:cubicBezTo>
                    <a:pt x="4227830" y="40640"/>
                    <a:pt x="4497070" y="76200"/>
                    <a:pt x="4725670" y="93980"/>
                  </a:cubicBezTo>
                  <a:cubicBezTo>
                    <a:pt x="4941570" y="110490"/>
                    <a:pt x="5207000" y="111760"/>
                    <a:pt x="5359400" y="129540"/>
                  </a:cubicBezTo>
                  <a:cubicBezTo>
                    <a:pt x="5445760" y="138430"/>
                    <a:pt x="5494020" y="144780"/>
                    <a:pt x="5561330" y="162560"/>
                  </a:cubicBezTo>
                  <a:cubicBezTo>
                    <a:pt x="5634990" y="182880"/>
                    <a:pt x="5751830" y="185420"/>
                    <a:pt x="5782310" y="246380"/>
                  </a:cubicBezTo>
                  <a:cubicBezTo>
                    <a:pt x="5826760" y="337820"/>
                    <a:pt x="5725160" y="660400"/>
                    <a:pt x="5638800" y="735330"/>
                  </a:cubicBezTo>
                  <a:cubicBezTo>
                    <a:pt x="5580380" y="784860"/>
                    <a:pt x="5513070" y="758190"/>
                    <a:pt x="5411470" y="765810"/>
                  </a:cubicBezTo>
                  <a:cubicBezTo>
                    <a:pt x="5214620" y="782320"/>
                    <a:pt x="4852670" y="793750"/>
                    <a:pt x="4528820" y="788670"/>
                  </a:cubicBezTo>
                  <a:cubicBezTo>
                    <a:pt x="4130040" y="782320"/>
                    <a:pt x="3562350" y="726440"/>
                    <a:pt x="3199130" y="713740"/>
                  </a:cubicBezTo>
                  <a:cubicBezTo>
                    <a:pt x="2947670" y="704850"/>
                    <a:pt x="2752090" y="702310"/>
                    <a:pt x="2560320" y="704850"/>
                  </a:cubicBezTo>
                  <a:cubicBezTo>
                    <a:pt x="2404110" y="707390"/>
                    <a:pt x="2275840" y="726440"/>
                    <a:pt x="2133600" y="725170"/>
                  </a:cubicBezTo>
                  <a:cubicBezTo>
                    <a:pt x="1991360" y="725170"/>
                    <a:pt x="1852930" y="701040"/>
                    <a:pt x="1705610" y="701040"/>
                  </a:cubicBezTo>
                  <a:cubicBezTo>
                    <a:pt x="1548130" y="701040"/>
                    <a:pt x="1342390" y="730250"/>
                    <a:pt x="1212850" y="726440"/>
                  </a:cubicBezTo>
                  <a:cubicBezTo>
                    <a:pt x="1129030" y="725170"/>
                    <a:pt x="1071880" y="726440"/>
                    <a:pt x="1005840" y="704850"/>
                  </a:cubicBezTo>
                  <a:cubicBezTo>
                    <a:pt x="937260" y="684530"/>
                    <a:pt x="877570" y="600710"/>
                    <a:pt x="810260" y="598170"/>
                  </a:cubicBezTo>
                  <a:cubicBezTo>
                    <a:pt x="740410" y="595630"/>
                    <a:pt x="666750" y="688340"/>
                    <a:pt x="594360" y="698500"/>
                  </a:cubicBezTo>
                  <a:cubicBezTo>
                    <a:pt x="527050" y="708660"/>
                    <a:pt x="463550" y="687070"/>
                    <a:pt x="391160" y="666750"/>
                  </a:cubicBezTo>
                  <a:cubicBezTo>
                    <a:pt x="304800" y="641350"/>
                    <a:pt x="177800" y="586740"/>
                    <a:pt x="116840" y="548640"/>
                  </a:cubicBezTo>
                  <a:cubicBezTo>
                    <a:pt x="81280" y="527050"/>
                    <a:pt x="57150" y="506730"/>
                    <a:pt x="40640" y="486410"/>
                  </a:cubicBezTo>
                  <a:cubicBezTo>
                    <a:pt x="27940" y="471170"/>
                    <a:pt x="21590" y="461010"/>
                    <a:pt x="15240" y="443230"/>
                  </a:cubicBezTo>
                  <a:cubicBezTo>
                    <a:pt x="6350" y="417830"/>
                    <a:pt x="0" y="372110"/>
                    <a:pt x="0" y="345440"/>
                  </a:cubicBezTo>
                  <a:cubicBezTo>
                    <a:pt x="0" y="326390"/>
                    <a:pt x="2540" y="313690"/>
                    <a:pt x="10160" y="297180"/>
                  </a:cubicBezTo>
                  <a:cubicBezTo>
                    <a:pt x="20320" y="271780"/>
                    <a:pt x="40640" y="234950"/>
                    <a:pt x="63500" y="213360"/>
                  </a:cubicBezTo>
                  <a:cubicBezTo>
                    <a:pt x="86360" y="191770"/>
                    <a:pt x="124460" y="172720"/>
                    <a:pt x="148590" y="163830"/>
                  </a:cubicBezTo>
                  <a:cubicBezTo>
                    <a:pt x="167640" y="157480"/>
                    <a:pt x="179070" y="156210"/>
                    <a:pt x="198120" y="156210"/>
                  </a:cubicBezTo>
                  <a:cubicBezTo>
                    <a:pt x="224790" y="157480"/>
                    <a:pt x="294640" y="176530"/>
                    <a:pt x="294640" y="1765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3608070" y="9350693"/>
            <a:ext cx="1777365" cy="580072"/>
            <a:chOff x="0" y="0"/>
            <a:chExt cx="2369820" cy="7734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8260" y="49530"/>
              <a:ext cx="2270760" cy="698500"/>
            </a:xfrm>
            <a:custGeom>
              <a:avLst/>
              <a:gdLst/>
              <a:ahLst/>
              <a:cxnLst/>
              <a:rect r="r" b="b" t="t" l="l"/>
              <a:pathLst>
                <a:path h="698500" w="2270760">
                  <a:moveTo>
                    <a:pt x="394970" y="120650"/>
                  </a:moveTo>
                  <a:cubicBezTo>
                    <a:pt x="515620" y="410210"/>
                    <a:pt x="353060" y="273050"/>
                    <a:pt x="369570" y="234950"/>
                  </a:cubicBezTo>
                  <a:cubicBezTo>
                    <a:pt x="401320" y="157480"/>
                    <a:pt x="1019810" y="210820"/>
                    <a:pt x="1272540" y="208280"/>
                  </a:cubicBezTo>
                  <a:cubicBezTo>
                    <a:pt x="1455420" y="205740"/>
                    <a:pt x="1602740" y="213360"/>
                    <a:pt x="1743710" y="208280"/>
                  </a:cubicBezTo>
                  <a:cubicBezTo>
                    <a:pt x="1858010" y="203200"/>
                    <a:pt x="1986280" y="177800"/>
                    <a:pt x="2053590" y="182880"/>
                  </a:cubicBezTo>
                  <a:cubicBezTo>
                    <a:pt x="2086610" y="185420"/>
                    <a:pt x="2104390" y="191770"/>
                    <a:pt x="2127250" y="201930"/>
                  </a:cubicBezTo>
                  <a:cubicBezTo>
                    <a:pt x="2150110" y="210820"/>
                    <a:pt x="2172970" y="226060"/>
                    <a:pt x="2192020" y="242570"/>
                  </a:cubicBezTo>
                  <a:cubicBezTo>
                    <a:pt x="2209800" y="259080"/>
                    <a:pt x="2226310" y="279400"/>
                    <a:pt x="2239010" y="300990"/>
                  </a:cubicBezTo>
                  <a:cubicBezTo>
                    <a:pt x="2251710" y="322580"/>
                    <a:pt x="2260600" y="347980"/>
                    <a:pt x="2265680" y="372110"/>
                  </a:cubicBezTo>
                  <a:cubicBezTo>
                    <a:pt x="2269490" y="397510"/>
                    <a:pt x="2270760" y="424180"/>
                    <a:pt x="2266950" y="448310"/>
                  </a:cubicBezTo>
                  <a:cubicBezTo>
                    <a:pt x="2264410" y="472440"/>
                    <a:pt x="2255520" y="499110"/>
                    <a:pt x="2245360" y="520700"/>
                  </a:cubicBezTo>
                  <a:cubicBezTo>
                    <a:pt x="2233930" y="543560"/>
                    <a:pt x="2218690" y="565150"/>
                    <a:pt x="2200910" y="582930"/>
                  </a:cubicBezTo>
                  <a:cubicBezTo>
                    <a:pt x="2183130" y="600710"/>
                    <a:pt x="2161540" y="615950"/>
                    <a:pt x="2138680" y="626110"/>
                  </a:cubicBezTo>
                  <a:cubicBezTo>
                    <a:pt x="2117090" y="637540"/>
                    <a:pt x="2091690" y="645160"/>
                    <a:pt x="2066290" y="648970"/>
                  </a:cubicBezTo>
                  <a:cubicBezTo>
                    <a:pt x="2042160" y="652780"/>
                    <a:pt x="2015490" y="651510"/>
                    <a:pt x="1991360" y="646430"/>
                  </a:cubicBezTo>
                  <a:cubicBezTo>
                    <a:pt x="1965960" y="642620"/>
                    <a:pt x="1941830" y="632460"/>
                    <a:pt x="1920240" y="621030"/>
                  </a:cubicBezTo>
                  <a:cubicBezTo>
                    <a:pt x="1898650" y="608330"/>
                    <a:pt x="1877060" y="591820"/>
                    <a:pt x="1860550" y="572770"/>
                  </a:cubicBezTo>
                  <a:cubicBezTo>
                    <a:pt x="1844040" y="554990"/>
                    <a:pt x="1830070" y="532130"/>
                    <a:pt x="1819910" y="509270"/>
                  </a:cubicBezTo>
                  <a:cubicBezTo>
                    <a:pt x="1809750" y="486410"/>
                    <a:pt x="1803400" y="461010"/>
                    <a:pt x="1800860" y="435610"/>
                  </a:cubicBezTo>
                  <a:cubicBezTo>
                    <a:pt x="1799590" y="411480"/>
                    <a:pt x="1802130" y="384810"/>
                    <a:pt x="1807210" y="360680"/>
                  </a:cubicBezTo>
                  <a:cubicBezTo>
                    <a:pt x="1813560" y="336550"/>
                    <a:pt x="1823720" y="311150"/>
                    <a:pt x="1837690" y="290830"/>
                  </a:cubicBezTo>
                  <a:cubicBezTo>
                    <a:pt x="1850390" y="269240"/>
                    <a:pt x="1868170" y="250190"/>
                    <a:pt x="1888490" y="233680"/>
                  </a:cubicBezTo>
                  <a:cubicBezTo>
                    <a:pt x="1907540" y="218440"/>
                    <a:pt x="1930400" y="205740"/>
                    <a:pt x="1954530" y="196850"/>
                  </a:cubicBezTo>
                  <a:cubicBezTo>
                    <a:pt x="1977390" y="187960"/>
                    <a:pt x="2004060" y="182880"/>
                    <a:pt x="2028190" y="182880"/>
                  </a:cubicBezTo>
                  <a:cubicBezTo>
                    <a:pt x="2053590" y="181610"/>
                    <a:pt x="2080260" y="185420"/>
                    <a:pt x="2103120" y="193040"/>
                  </a:cubicBezTo>
                  <a:cubicBezTo>
                    <a:pt x="2127250" y="200660"/>
                    <a:pt x="2151380" y="212090"/>
                    <a:pt x="2171700" y="226060"/>
                  </a:cubicBezTo>
                  <a:cubicBezTo>
                    <a:pt x="2192020" y="241300"/>
                    <a:pt x="2211070" y="260350"/>
                    <a:pt x="2225040" y="280670"/>
                  </a:cubicBezTo>
                  <a:cubicBezTo>
                    <a:pt x="2240280" y="299720"/>
                    <a:pt x="2251710" y="323850"/>
                    <a:pt x="2259330" y="347980"/>
                  </a:cubicBezTo>
                  <a:cubicBezTo>
                    <a:pt x="2265680" y="372110"/>
                    <a:pt x="2269490" y="398780"/>
                    <a:pt x="2269490" y="422910"/>
                  </a:cubicBezTo>
                  <a:cubicBezTo>
                    <a:pt x="2268220" y="448310"/>
                    <a:pt x="2263140" y="473710"/>
                    <a:pt x="2255520" y="497840"/>
                  </a:cubicBezTo>
                  <a:cubicBezTo>
                    <a:pt x="2246630" y="520700"/>
                    <a:pt x="2232660" y="543560"/>
                    <a:pt x="2217420" y="563880"/>
                  </a:cubicBezTo>
                  <a:cubicBezTo>
                    <a:pt x="2202180" y="582930"/>
                    <a:pt x="2181860" y="600710"/>
                    <a:pt x="2161540" y="614680"/>
                  </a:cubicBezTo>
                  <a:cubicBezTo>
                    <a:pt x="2139950" y="627380"/>
                    <a:pt x="2123440" y="636270"/>
                    <a:pt x="2091690" y="643890"/>
                  </a:cubicBezTo>
                  <a:cubicBezTo>
                    <a:pt x="2025650" y="660400"/>
                    <a:pt x="1920240" y="665480"/>
                    <a:pt x="1779270" y="671830"/>
                  </a:cubicBezTo>
                  <a:cubicBezTo>
                    <a:pt x="1485900" y="684530"/>
                    <a:pt x="681990" y="698500"/>
                    <a:pt x="421640" y="666750"/>
                  </a:cubicBezTo>
                  <a:cubicBezTo>
                    <a:pt x="313690" y="652780"/>
                    <a:pt x="256540" y="655320"/>
                    <a:pt x="196850" y="610870"/>
                  </a:cubicBezTo>
                  <a:cubicBezTo>
                    <a:pt x="130810" y="562610"/>
                    <a:pt x="88900" y="439420"/>
                    <a:pt x="55880" y="372110"/>
                  </a:cubicBezTo>
                  <a:cubicBezTo>
                    <a:pt x="31750" y="323850"/>
                    <a:pt x="12700" y="278130"/>
                    <a:pt x="5080" y="245110"/>
                  </a:cubicBezTo>
                  <a:cubicBezTo>
                    <a:pt x="1270" y="224790"/>
                    <a:pt x="0" y="214630"/>
                    <a:pt x="2540" y="195580"/>
                  </a:cubicBezTo>
                  <a:cubicBezTo>
                    <a:pt x="5080" y="168910"/>
                    <a:pt x="13970" y="128270"/>
                    <a:pt x="30480" y="100330"/>
                  </a:cubicBezTo>
                  <a:cubicBezTo>
                    <a:pt x="46990" y="73660"/>
                    <a:pt x="78740" y="45720"/>
                    <a:pt x="100330" y="30480"/>
                  </a:cubicBezTo>
                  <a:cubicBezTo>
                    <a:pt x="115570" y="20320"/>
                    <a:pt x="129540" y="15240"/>
                    <a:pt x="144780" y="10160"/>
                  </a:cubicBezTo>
                  <a:cubicBezTo>
                    <a:pt x="161290" y="5080"/>
                    <a:pt x="175260" y="1270"/>
                    <a:pt x="194310" y="1270"/>
                  </a:cubicBezTo>
                  <a:cubicBezTo>
                    <a:pt x="220980" y="0"/>
                    <a:pt x="265430" y="8890"/>
                    <a:pt x="290830" y="17780"/>
                  </a:cubicBezTo>
                  <a:cubicBezTo>
                    <a:pt x="308610" y="24130"/>
                    <a:pt x="320040" y="30480"/>
                    <a:pt x="334010" y="43180"/>
                  </a:cubicBezTo>
                  <a:cubicBezTo>
                    <a:pt x="354330" y="60960"/>
                    <a:pt x="394970" y="120650"/>
                    <a:pt x="394970" y="12065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2787312" y="5466397"/>
            <a:ext cx="1415415" cy="440055"/>
            <a:chOff x="0" y="0"/>
            <a:chExt cx="1887220" cy="5867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530" y="40640"/>
              <a:ext cx="1788160" cy="518160"/>
            </a:xfrm>
            <a:custGeom>
              <a:avLst/>
              <a:gdLst/>
              <a:ahLst/>
              <a:cxnLst/>
              <a:rect r="r" b="b" t="t" l="l"/>
              <a:pathLst>
                <a:path h="518160" w="1788160">
                  <a:moveTo>
                    <a:pt x="193040" y="83820"/>
                  </a:moveTo>
                  <a:cubicBezTo>
                    <a:pt x="1159510" y="0"/>
                    <a:pt x="1450340" y="8890"/>
                    <a:pt x="1554480" y="17780"/>
                  </a:cubicBezTo>
                  <a:cubicBezTo>
                    <a:pt x="1591310" y="20320"/>
                    <a:pt x="1605280" y="21590"/>
                    <a:pt x="1628140" y="29210"/>
                  </a:cubicBezTo>
                  <a:cubicBezTo>
                    <a:pt x="1652270" y="38100"/>
                    <a:pt x="1675130" y="49530"/>
                    <a:pt x="1695450" y="64770"/>
                  </a:cubicBezTo>
                  <a:cubicBezTo>
                    <a:pt x="1714500" y="80010"/>
                    <a:pt x="1732280" y="99060"/>
                    <a:pt x="1746250" y="119380"/>
                  </a:cubicBezTo>
                  <a:cubicBezTo>
                    <a:pt x="1760220" y="139700"/>
                    <a:pt x="1771650" y="163830"/>
                    <a:pt x="1778000" y="187960"/>
                  </a:cubicBezTo>
                  <a:cubicBezTo>
                    <a:pt x="1784350" y="210820"/>
                    <a:pt x="1788160" y="237490"/>
                    <a:pt x="1785620" y="261620"/>
                  </a:cubicBezTo>
                  <a:cubicBezTo>
                    <a:pt x="1784350" y="287020"/>
                    <a:pt x="1779270" y="312420"/>
                    <a:pt x="1770380" y="335280"/>
                  </a:cubicBezTo>
                  <a:cubicBezTo>
                    <a:pt x="1761490" y="358140"/>
                    <a:pt x="1747520" y="381000"/>
                    <a:pt x="1731010" y="400050"/>
                  </a:cubicBezTo>
                  <a:cubicBezTo>
                    <a:pt x="1715770" y="417830"/>
                    <a:pt x="1695450" y="435610"/>
                    <a:pt x="1673860" y="448310"/>
                  </a:cubicBezTo>
                  <a:cubicBezTo>
                    <a:pt x="1653540" y="461010"/>
                    <a:pt x="1628140" y="471170"/>
                    <a:pt x="1604010" y="476250"/>
                  </a:cubicBezTo>
                  <a:cubicBezTo>
                    <a:pt x="1579880" y="481330"/>
                    <a:pt x="1554480" y="482600"/>
                    <a:pt x="1529080" y="480060"/>
                  </a:cubicBezTo>
                  <a:cubicBezTo>
                    <a:pt x="1504950" y="477520"/>
                    <a:pt x="1479550" y="469900"/>
                    <a:pt x="1456690" y="459740"/>
                  </a:cubicBezTo>
                  <a:cubicBezTo>
                    <a:pt x="1435100" y="449580"/>
                    <a:pt x="1413510" y="434340"/>
                    <a:pt x="1395730" y="417830"/>
                  </a:cubicBezTo>
                  <a:cubicBezTo>
                    <a:pt x="1376680" y="401320"/>
                    <a:pt x="1361440" y="379730"/>
                    <a:pt x="1350010" y="358140"/>
                  </a:cubicBezTo>
                  <a:cubicBezTo>
                    <a:pt x="1338580" y="336550"/>
                    <a:pt x="1329690" y="311150"/>
                    <a:pt x="1325880" y="287020"/>
                  </a:cubicBezTo>
                  <a:cubicBezTo>
                    <a:pt x="1322070" y="262890"/>
                    <a:pt x="1322070" y="236220"/>
                    <a:pt x="1325880" y="212090"/>
                  </a:cubicBezTo>
                  <a:cubicBezTo>
                    <a:pt x="1329690" y="187960"/>
                    <a:pt x="1338580" y="162560"/>
                    <a:pt x="1350010" y="140970"/>
                  </a:cubicBezTo>
                  <a:cubicBezTo>
                    <a:pt x="1361440" y="119380"/>
                    <a:pt x="1376680" y="97790"/>
                    <a:pt x="1395730" y="81280"/>
                  </a:cubicBezTo>
                  <a:cubicBezTo>
                    <a:pt x="1413510" y="63500"/>
                    <a:pt x="1435100" y="49530"/>
                    <a:pt x="1457960" y="39370"/>
                  </a:cubicBezTo>
                  <a:cubicBezTo>
                    <a:pt x="1479550" y="29210"/>
                    <a:pt x="1504950" y="21590"/>
                    <a:pt x="1529080" y="19050"/>
                  </a:cubicBezTo>
                  <a:cubicBezTo>
                    <a:pt x="1554480" y="16510"/>
                    <a:pt x="1579880" y="17780"/>
                    <a:pt x="1604010" y="22860"/>
                  </a:cubicBezTo>
                  <a:cubicBezTo>
                    <a:pt x="1628140" y="27940"/>
                    <a:pt x="1653540" y="38100"/>
                    <a:pt x="1673860" y="50800"/>
                  </a:cubicBezTo>
                  <a:cubicBezTo>
                    <a:pt x="1695450" y="63500"/>
                    <a:pt x="1715770" y="80010"/>
                    <a:pt x="1731010" y="99060"/>
                  </a:cubicBezTo>
                  <a:cubicBezTo>
                    <a:pt x="1747520" y="118110"/>
                    <a:pt x="1761490" y="140970"/>
                    <a:pt x="1770380" y="163830"/>
                  </a:cubicBezTo>
                  <a:cubicBezTo>
                    <a:pt x="1779270" y="186690"/>
                    <a:pt x="1784350" y="212090"/>
                    <a:pt x="1785620" y="237490"/>
                  </a:cubicBezTo>
                  <a:cubicBezTo>
                    <a:pt x="1788160" y="261620"/>
                    <a:pt x="1784350" y="288290"/>
                    <a:pt x="1778000" y="311150"/>
                  </a:cubicBezTo>
                  <a:cubicBezTo>
                    <a:pt x="1771650" y="335280"/>
                    <a:pt x="1760220" y="359410"/>
                    <a:pt x="1746250" y="379730"/>
                  </a:cubicBezTo>
                  <a:cubicBezTo>
                    <a:pt x="1732280" y="400050"/>
                    <a:pt x="1714500" y="419100"/>
                    <a:pt x="1695450" y="434340"/>
                  </a:cubicBezTo>
                  <a:cubicBezTo>
                    <a:pt x="1675130" y="449580"/>
                    <a:pt x="1652270" y="461010"/>
                    <a:pt x="1628140" y="468630"/>
                  </a:cubicBezTo>
                  <a:cubicBezTo>
                    <a:pt x="1605280" y="477520"/>
                    <a:pt x="1591310" y="478790"/>
                    <a:pt x="1554480" y="481330"/>
                  </a:cubicBezTo>
                  <a:cubicBezTo>
                    <a:pt x="1447800" y="487680"/>
                    <a:pt x="1146810" y="453390"/>
                    <a:pt x="928370" y="454660"/>
                  </a:cubicBezTo>
                  <a:cubicBezTo>
                    <a:pt x="688340" y="455930"/>
                    <a:pt x="300990" y="518160"/>
                    <a:pt x="172720" y="494030"/>
                  </a:cubicBezTo>
                  <a:cubicBezTo>
                    <a:pt x="127000" y="486410"/>
                    <a:pt x="104140" y="469900"/>
                    <a:pt x="82550" y="454660"/>
                  </a:cubicBezTo>
                  <a:cubicBezTo>
                    <a:pt x="66040" y="444500"/>
                    <a:pt x="57150" y="435610"/>
                    <a:pt x="46990" y="420370"/>
                  </a:cubicBezTo>
                  <a:cubicBezTo>
                    <a:pt x="30480" y="397510"/>
                    <a:pt x="11430" y="355600"/>
                    <a:pt x="5080" y="330200"/>
                  </a:cubicBezTo>
                  <a:cubicBezTo>
                    <a:pt x="0" y="311150"/>
                    <a:pt x="0" y="297180"/>
                    <a:pt x="1270" y="280670"/>
                  </a:cubicBezTo>
                  <a:cubicBezTo>
                    <a:pt x="1270" y="264160"/>
                    <a:pt x="2540" y="248920"/>
                    <a:pt x="8890" y="231140"/>
                  </a:cubicBezTo>
                  <a:cubicBezTo>
                    <a:pt x="19050" y="205740"/>
                    <a:pt x="36830" y="168910"/>
                    <a:pt x="59690" y="146050"/>
                  </a:cubicBezTo>
                  <a:cubicBezTo>
                    <a:pt x="82550" y="123190"/>
                    <a:pt x="118110" y="102870"/>
                    <a:pt x="143510" y="93980"/>
                  </a:cubicBezTo>
                  <a:cubicBezTo>
                    <a:pt x="161290" y="86360"/>
                    <a:pt x="193040" y="83820"/>
                    <a:pt x="193040" y="8382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1582400" y="6092190"/>
            <a:ext cx="4326255" cy="537210"/>
            <a:chOff x="0" y="0"/>
            <a:chExt cx="5768340" cy="7162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9530" y="35560"/>
              <a:ext cx="5668010" cy="641350"/>
            </a:xfrm>
            <a:custGeom>
              <a:avLst/>
              <a:gdLst/>
              <a:ahLst/>
              <a:cxnLst/>
              <a:rect r="r" b="b" t="t" l="l"/>
              <a:pathLst>
                <a:path h="641350" w="5668010">
                  <a:moveTo>
                    <a:pt x="200660" y="60960"/>
                  </a:moveTo>
                  <a:cubicBezTo>
                    <a:pt x="1271270" y="13970"/>
                    <a:pt x="1664970" y="0"/>
                    <a:pt x="2029460" y="15240"/>
                  </a:cubicBezTo>
                  <a:cubicBezTo>
                    <a:pt x="2397760" y="30480"/>
                    <a:pt x="2819400" y="95250"/>
                    <a:pt x="3141980" y="113030"/>
                  </a:cubicBezTo>
                  <a:cubicBezTo>
                    <a:pt x="3390900" y="125730"/>
                    <a:pt x="3606800" y="125730"/>
                    <a:pt x="3802380" y="125730"/>
                  </a:cubicBezTo>
                  <a:cubicBezTo>
                    <a:pt x="3958590" y="125730"/>
                    <a:pt x="4053840" y="116840"/>
                    <a:pt x="4221480" y="116840"/>
                  </a:cubicBezTo>
                  <a:cubicBezTo>
                    <a:pt x="4479290" y="118110"/>
                    <a:pt x="4983480" y="148590"/>
                    <a:pt x="5194300" y="146050"/>
                  </a:cubicBezTo>
                  <a:cubicBezTo>
                    <a:pt x="5295900" y="144780"/>
                    <a:pt x="5364480" y="130810"/>
                    <a:pt x="5420360" y="133350"/>
                  </a:cubicBezTo>
                  <a:cubicBezTo>
                    <a:pt x="5453380" y="134620"/>
                    <a:pt x="5473700" y="137160"/>
                    <a:pt x="5497830" y="144780"/>
                  </a:cubicBezTo>
                  <a:cubicBezTo>
                    <a:pt x="5523230" y="152400"/>
                    <a:pt x="5547360" y="165100"/>
                    <a:pt x="5567680" y="180340"/>
                  </a:cubicBezTo>
                  <a:cubicBezTo>
                    <a:pt x="5589270" y="195580"/>
                    <a:pt x="5608320" y="214630"/>
                    <a:pt x="5623560" y="236220"/>
                  </a:cubicBezTo>
                  <a:cubicBezTo>
                    <a:pt x="5637530" y="257810"/>
                    <a:pt x="5650230" y="281940"/>
                    <a:pt x="5656580" y="307340"/>
                  </a:cubicBezTo>
                  <a:cubicBezTo>
                    <a:pt x="5664200" y="331470"/>
                    <a:pt x="5668010" y="359410"/>
                    <a:pt x="5666740" y="384810"/>
                  </a:cubicBezTo>
                  <a:cubicBezTo>
                    <a:pt x="5666740" y="410210"/>
                    <a:pt x="5660390" y="436880"/>
                    <a:pt x="5651500" y="461010"/>
                  </a:cubicBezTo>
                  <a:cubicBezTo>
                    <a:pt x="5642610" y="485140"/>
                    <a:pt x="5628640" y="509270"/>
                    <a:pt x="5612130" y="529590"/>
                  </a:cubicBezTo>
                  <a:cubicBezTo>
                    <a:pt x="5595620" y="549910"/>
                    <a:pt x="5575300" y="567690"/>
                    <a:pt x="5553710" y="581660"/>
                  </a:cubicBezTo>
                  <a:cubicBezTo>
                    <a:pt x="5532120" y="594360"/>
                    <a:pt x="5506720" y="605790"/>
                    <a:pt x="5481320" y="612140"/>
                  </a:cubicBezTo>
                  <a:cubicBezTo>
                    <a:pt x="5455920" y="617220"/>
                    <a:pt x="5429250" y="619760"/>
                    <a:pt x="5402580" y="617220"/>
                  </a:cubicBezTo>
                  <a:cubicBezTo>
                    <a:pt x="5377180" y="614680"/>
                    <a:pt x="5350510" y="608330"/>
                    <a:pt x="5327650" y="598170"/>
                  </a:cubicBezTo>
                  <a:cubicBezTo>
                    <a:pt x="5303520" y="586740"/>
                    <a:pt x="5280660" y="572770"/>
                    <a:pt x="5261610" y="554990"/>
                  </a:cubicBezTo>
                  <a:cubicBezTo>
                    <a:pt x="5242560" y="537210"/>
                    <a:pt x="5224780" y="515620"/>
                    <a:pt x="5213350" y="492760"/>
                  </a:cubicBezTo>
                  <a:cubicBezTo>
                    <a:pt x="5200650" y="471170"/>
                    <a:pt x="5191760" y="444500"/>
                    <a:pt x="5186680" y="419100"/>
                  </a:cubicBezTo>
                  <a:cubicBezTo>
                    <a:pt x="5181600" y="393700"/>
                    <a:pt x="5181600" y="367030"/>
                    <a:pt x="5185410" y="341630"/>
                  </a:cubicBezTo>
                  <a:cubicBezTo>
                    <a:pt x="5189220" y="314960"/>
                    <a:pt x="5196840" y="289560"/>
                    <a:pt x="5208270" y="266700"/>
                  </a:cubicBezTo>
                  <a:cubicBezTo>
                    <a:pt x="5220970" y="243840"/>
                    <a:pt x="5236210" y="220980"/>
                    <a:pt x="5255260" y="203200"/>
                  </a:cubicBezTo>
                  <a:cubicBezTo>
                    <a:pt x="5273040" y="185420"/>
                    <a:pt x="5295900" y="168910"/>
                    <a:pt x="5318760" y="157480"/>
                  </a:cubicBezTo>
                  <a:cubicBezTo>
                    <a:pt x="5342890" y="146050"/>
                    <a:pt x="5368290" y="138430"/>
                    <a:pt x="5393690" y="135890"/>
                  </a:cubicBezTo>
                  <a:cubicBezTo>
                    <a:pt x="5420360" y="132080"/>
                    <a:pt x="5447030" y="133350"/>
                    <a:pt x="5472430" y="138430"/>
                  </a:cubicBezTo>
                  <a:cubicBezTo>
                    <a:pt x="5497830" y="143510"/>
                    <a:pt x="5523230" y="153670"/>
                    <a:pt x="5546090" y="166370"/>
                  </a:cubicBezTo>
                  <a:cubicBezTo>
                    <a:pt x="5568950" y="179070"/>
                    <a:pt x="5589270" y="196850"/>
                    <a:pt x="5607050" y="215900"/>
                  </a:cubicBezTo>
                  <a:cubicBezTo>
                    <a:pt x="5623560" y="234950"/>
                    <a:pt x="5638800" y="257810"/>
                    <a:pt x="5648960" y="281940"/>
                  </a:cubicBezTo>
                  <a:cubicBezTo>
                    <a:pt x="5657850" y="306070"/>
                    <a:pt x="5664200" y="332740"/>
                    <a:pt x="5666740" y="358140"/>
                  </a:cubicBezTo>
                  <a:cubicBezTo>
                    <a:pt x="5668010" y="384810"/>
                    <a:pt x="5665470" y="411480"/>
                    <a:pt x="5659120" y="436880"/>
                  </a:cubicBezTo>
                  <a:cubicBezTo>
                    <a:pt x="5652770" y="461010"/>
                    <a:pt x="5641340" y="486410"/>
                    <a:pt x="5627370" y="508000"/>
                  </a:cubicBezTo>
                  <a:cubicBezTo>
                    <a:pt x="5613400" y="529590"/>
                    <a:pt x="5595620" y="549910"/>
                    <a:pt x="5575300" y="566420"/>
                  </a:cubicBezTo>
                  <a:cubicBezTo>
                    <a:pt x="5554980" y="581660"/>
                    <a:pt x="5538470" y="594360"/>
                    <a:pt x="5506720" y="604520"/>
                  </a:cubicBezTo>
                  <a:cubicBezTo>
                    <a:pt x="5440680" y="623570"/>
                    <a:pt x="5344160" y="624840"/>
                    <a:pt x="5193030" y="628650"/>
                  </a:cubicBezTo>
                  <a:cubicBezTo>
                    <a:pt x="4806950" y="641350"/>
                    <a:pt x="3700780" y="626110"/>
                    <a:pt x="3120390" y="591820"/>
                  </a:cubicBezTo>
                  <a:cubicBezTo>
                    <a:pt x="2697480" y="567690"/>
                    <a:pt x="2440940" y="506730"/>
                    <a:pt x="2028190" y="483870"/>
                  </a:cubicBezTo>
                  <a:cubicBezTo>
                    <a:pt x="1489710" y="455930"/>
                    <a:pt x="334010" y="500380"/>
                    <a:pt x="163830" y="471170"/>
                  </a:cubicBezTo>
                  <a:cubicBezTo>
                    <a:pt x="135890" y="466090"/>
                    <a:pt x="133350" y="464820"/>
                    <a:pt x="116840" y="454660"/>
                  </a:cubicBezTo>
                  <a:cubicBezTo>
                    <a:pt x="92710" y="441960"/>
                    <a:pt x="57150" y="411480"/>
                    <a:pt x="40640" y="391160"/>
                  </a:cubicBezTo>
                  <a:cubicBezTo>
                    <a:pt x="27940" y="375920"/>
                    <a:pt x="21590" y="365760"/>
                    <a:pt x="15240" y="347980"/>
                  </a:cubicBezTo>
                  <a:cubicBezTo>
                    <a:pt x="6350" y="322580"/>
                    <a:pt x="0" y="276860"/>
                    <a:pt x="1270" y="248920"/>
                  </a:cubicBezTo>
                  <a:cubicBezTo>
                    <a:pt x="1270" y="229870"/>
                    <a:pt x="3810" y="218440"/>
                    <a:pt x="11430" y="200660"/>
                  </a:cubicBezTo>
                  <a:cubicBezTo>
                    <a:pt x="21590" y="175260"/>
                    <a:pt x="46990" y="137160"/>
                    <a:pt x="64770" y="116840"/>
                  </a:cubicBezTo>
                  <a:cubicBezTo>
                    <a:pt x="78740" y="102870"/>
                    <a:pt x="88900" y="96520"/>
                    <a:pt x="105410" y="87630"/>
                  </a:cubicBezTo>
                  <a:cubicBezTo>
                    <a:pt x="129540" y="76200"/>
                    <a:pt x="200660" y="60960"/>
                    <a:pt x="200660" y="6096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2112943" y="6435090"/>
            <a:ext cx="1630680" cy="437197"/>
            <a:chOff x="0" y="0"/>
            <a:chExt cx="2174240" cy="5829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9530" y="46990"/>
              <a:ext cx="2075180" cy="488950"/>
            </a:xfrm>
            <a:custGeom>
              <a:avLst/>
              <a:gdLst/>
              <a:ahLst/>
              <a:cxnLst/>
              <a:rect r="r" b="b" t="t" l="l"/>
              <a:pathLst>
                <a:path h="488950" w="2075180">
                  <a:moveTo>
                    <a:pt x="198120" y="17780"/>
                  </a:moveTo>
                  <a:cubicBezTo>
                    <a:pt x="748030" y="5080"/>
                    <a:pt x="1043940" y="35560"/>
                    <a:pt x="1270000" y="34290"/>
                  </a:cubicBezTo>
                  <a:cubicBezTo>
                    <a:pt x="1470660" y="34290"/>
                    <a:pt x="1741170" y="0"/>
                    <a:pt x="1842770" y="5080"/>
                  </a:cubicBezTo>
                  <a:cubicBezTo>
                    <a:pt x="1878330" y="7620"/>
                    <a:pt x="1892300" y="10160"/>
                    <a:pt x="1916430" y="17780"/>
                  </a:cubicBezTo>
                  <a:cubicBezTo>
                    <a:pt x="1939290" y="25400"/>
                    <a:pt x="1962150" y="36830"/>
                    <a:pt x="1982470" y="52070"/>
                  </a:cubicBezTo>
                  <a:cubicBezTo>
                    <a:pt x="2001520" y="67310"/>
                    <a:pt x="2020570" y="86360"/>
                    <a:pt x="2034540" y="106680"/>
                  </a:cubicBezTo>
                  <a:cubicBezTo>
                    <a:pt x="2048510" y="127000"/>
                    <a:pt x="2058670" y="149860"/>
                    <a:pt x="2065020" y="173990"/>
                  </a:cubicBezTo>
                  <a:cubicBezTo>
                    <a:pt x="2072640" y="198120"/>
                    <a:pt x="2075180" y="223520"/>
                    <a:pt x="2073910" y="248920"/>
                  </a:cubicBezTo>
                  <a:cubicBezTo>
                    <a:pt x="2072640" y="273050"/>
                    <a:pt x="2067560" y="298450"/>
                    <a:pt x="2058670" y="321310"/>
                  </a:cubicBezTo>
                  <a:cubicBezTo>
                    <a:pt x="2048510" y="344170"/>
                    <a:pt x="2035810" y="367030"/>
                    <a:pt x="2019300" y="386080"/>
                  </a:cubicBezTo>
                  <a:cubicBezTo>
                    <a:pt x="2004060" y="405130"/>
                    <a:pt x="1983740" y="421640"/>
                    <a:pt x="1963420" y="434340"/>
                  </a:cubicBezTo>
                  <a:cubicBezTo>
                    <a:pt x="1941830" y="447040"/>
                    <a:pt x="1917700" y="457200"/>
                    <a:pt x="1893570" y="462280"/>
                  </a:cubicBezTo>
                  <a:cubicBezTo>
                    <a:pt x="1869440" y="467360"/>
                    <a:pt x="1842770" y="469900"/>
                    <a:pt x="1818640" y="467360"/>
                  </a:cubicBezTo>
                  <a:cubicBezTo>
                    <a:pt x="1794510" y="463550"/>
                    <a:pt x="1769110" y="457200"/>
                    <a:pt x="1746250" y="447040"/>
                  </a:cubicBezTo>
                  <a:cubicBezTo>
                    <a:pt x="1724660" y="436880"/>
                    <a:pt x="1701800" y="421640"/>
                    <a:pt x="1684020" y="405130"/>
                  </a:cubicBezTo>
                  <a:cubicBezTo>
                    <a:pt x="1666240" y="388620"/>
                    <a:pt x="1651000" y="367030"/>
                    <a:pt x="1638300" y="345440"/>
                  </a:cubicBezTo>
                  <a:cubicBezTo>
                    <a:pt x="1626870" y="323850"/>
                    <a:pt x="1619250" y="299720"/>
                    <a:pt x="1615440" y="274320"/>
                  </a:cubicBezTo>
                  <a:cubicBezTo>
                    <a:pt x="1610360" y="250190"/>
                    <a:pt x="1610360" y="224790"/>
                    <a:pt x="1614170" y="199390"/>
                  </a:cubicBezTo>
                  <a:cubicBezTo>
                    <a:pt x="1617980" y="175260"/>
                    <a:pt x="1626870" y="151130"/>
                    <a:pt x="1638300" y="129540"/>
                  </a:cubicBezTo>
                  <a:cubicBezTo>
                    <a:pt x="1649730" y="106680"/>
                    <a:pt x="1664970" y="86360"/>
                    <a:pt x="1684020" y="69850"/>
                  </a:cubicBezTo>
                  <a:cubicBezTo>
                    <a:pt x="1701800" y="52070"/>
                    <a:pt x="1723390" y="38100"/>
                    <a:pt x="1744980" y="26670"/>
                  </a:cubicBezTo>
                  <a:cubicBezTo>
                    <a:pt x="1767840" y="16510"/>
                    <a:pt x="1793240" y="10160"/>
                    <a:pt x="1817370" y="6350"/>
                  </a:cubicBezTo>
                  <a:cubicBezTo>
                    <a:pt x="1841500" y="3810"/>
                    <a:pt x="1868170" y="5080"/>
                    <a:pt x="1892300" y="10160"/>
                  </a:cubicBezTo>
                  <a:cubicBezTo>
                    <a:pt x="1916430" y="16510"/>
                    <a:pt x="1940560" y="25400"/>
                    <a:pt x="1962150" y="38100"/>
                  </a:cubicBezTo>
                  <a:cubicBezTo>
                    <a:pt x="1982470" y="50800"/>
                    <a:pt x="2002790" y="67310"/>
                    <a:pt x="2019300" y="86360"/>
                  </a:cubicBezTo>
                  <a:cubicBezTo>
                    <a:pt x="2034540" y="105410"/>
                    <a:pt x="2048510" y="128270"/>
                    <a:pt x="2057400" y="151130"/>
                  </a:cubicBezTo>
                  <a:cubicBezTo>
                    <a:pt x="2066290" y="173990"/>
                    <a:pt x="2072640" y="199390"/>
                    <a:pt x="2073910" y="223520"/>
                  </a:cubicBezTo>
                  <a:cubicBezTo>
                    <a:pt x="2075180" y="247650"/>
                    <a:pt x="2072640" y="274320"/>
                    <a:pt x="2066290" y="298450"/>
                  </a:cubicBezTo>
                  <a:cubicBezTo>
                    <a:pt x="2059940" y="321310"/>
                    <a:pt x="2048510" y="345440"/>
                    <a:pt x="2034540" y="365760"/>
                  </a:cubicBezTo>
                  <a:cubicBezTo>
                    <a:pt x="2020570" y="386080"/>
                    <a:pt x="2002790" y="405130"/>
                    <a:pt x="1983740" y="420370"/>
                  </a:cubicBezTo>
                  <a:cubicBezTo>
                    <a:pt x="1963420" y="435610"/>
                    <a:pt x="1946910" y="447040"/>
                    <a:pt x="1917700" y="455930"/>
                  </a:cubicBezTo>
                  <a:cubicBezTo>
                    <a:pt x="1866900" y="471170"/>
                    <a:pt x="1783080" y="473710"/>
                    <a:pt x="1697990" y="478790"/>
                  </a:cubicBezTo>
                  <a:cubicBezTo>
                    <a:pt x="1578610" y="486410"/>
                    <a:pt x="1427480" y="488950"/>
                    <a:pt x="1266190" y="485140"/>
                  </a:cubicBezTo>
                  <a:cubicBezTo>
                    <a:pt x="1059180" y="478790"/>
                    <a:pt x="760730" y="444500"/>
                    <a:pt x="560070" y="436880"/>
                  </a:cubicBezTo>
                  <a:cubicBezTo>
                    <a:pt x="411480" y="430530"/>
                    <a:pt x="255270" y="449580"/>
                    <a:pt x="172720" y="431800"/>
                  </a:cubicBezTo>
                  <a:cubicBezTo>
                    <a:pt x="129540" y="421640"/>
                    <a:pt x="102870" y="405130"/>
                    <a:pt x="81280" y="389890"/>
                  </a:cubicBezTo>
                  <a:cubicBezTo>
                    <a:pt x="64770" y="378460"/>
                    <a:pt x="55880" y="367030"/>
                    <a:pt x="45720" y="354330"/>
                  </a:cubicBezTo>
                  <a:cubicBezTo>
                    <a:pt x="35560" y="341630"/>
                    <a:pt x="26670" y="328930"/>
                    <a:pt x="19050" y="311150"/>
                  </a:cubicBezTo>
                  <a:cubicBezTo>
                    <a:pt x="10160" y="285750"/>
                    <a:pt x="0" y="245110"/>
                    <a:pt x="1270" y="213360"/>
                  </a:cubicBezTo>
                  <a:cubicBezTo>
                    <a:pt x="3810" y="180340"/>
                    <a:pt x="19050" y="140970"/>
                    <a:pt x="31750" y="116840"/>
                  </a:cubicBezTo>
                  <a:cubicBezTo>
                    <a:pt x="40640" y="100330"/>
                    <a:pt x="48260" y="90170"/>
                    <a:pt x="63500" y="77470"/>
                  </a:cubicBezTo>
                  <a:cubicBezTo>
                    <a:pt x="83820" y="59690"/>
                    <a:pt x="123190" y="35560"/>
                    <a:pt x="148590" y="26670"/>
                  </a:cubicBezTo>
                  <a:cubicBezTo>
                    <a:pt x="166370" y="19050"/>
                    <a:pt x="198120" y="17780"/>
                    <a:pt x="198120" y="1778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4633625" y="0"/>
            <a:ext cx="2625675" cy="3282094"/>
          </a:xfrm>
          <a:custGeom>
            <a:avLst/>
            <a:gdLst/>
            <a:ahLst/>
            <a:cxnLst/>
            <a:rect r="r" b="b" t="t" l="l"/>
            <a:pathLst>
              <a:path h="3282094" w="2625675">
                <a:moveTo>
                  <a:pt x="0" y="3282094"/>
                </a:moveTo>
                <a:lnTo>
                  <a:pt x="2625675" y="3282094"/>
                </a:lnTo>
                <a:lnTo>
                  <a:pt x="2625675" y="0"/>
                </a:lnTo>
                <a:lnTo>
                  <a:pt x="0" y="0"/>
                </a:lnTo>
                <a:lnTo>
                  <a:pt x="0" y="328209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710350"/>
            <a:ext cx="13521054" cy="6868912"/>
          </a:xfrm>
          <a:custGeom>
            <a:avLst/>
            <a:gdLst/>
            <a:ahLst/>
            <a:cxnLst/>
            <a:rect r="r" b="b" t="t" l="l"/>
            <a:pathLst>
              <a:path h="6868912" w="13521054">
                <a:moveTo>
                  <a:pt x="0" y="0"/>
                </a:moveTo>
                <a:lnTo>
                  <a:pt x="13521054" y="0"/>
                </a:lnTo>
                <a:lnTo>
                  <a:pt x="13521054" y="6868912"/>
                </a:lnTo>
                <a:lnTo>
                  <a:pt x="0" y="6868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70414"/>
            <a:ext cx="10828304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Dockerfile-backend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4633625" y="0"/>
            <a:ext cx="2625675" cy="3282094"/>
          </a:xfrm>
          <a:custGeom>
            <a:avLst/>
            <a:gdLst/>
            <a:ahLst/>
            <a:cxnLst/>
            <a:rect r="r" b="b" t="t" l="l"/>
            <a:pathLst>
              <a:path h="3282094" w="2625675">
                <a:moveTo>
                  <a:pt x="0" y="3282094"/>
                </a:moveTo>
                <a:lnTo>
                  <a:pt x="2625675" y="3282094"/>
                </a:lnTo>
                <a:lnTo>
                  <a:pt x="2625675" y="0"/>
                </a:lnTo>
                <a:lnTo>
                  <a:pt x="0" y="0"/>
                </a:lnTo>
                <a:lnTo>
                  <a:pt x="0" y="328209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946841"/>
            <a:ext cx="13396244" cy="1905500"/>
          </a:xfrm>
          <a:custGeom>
            <a:avLst/>
            <a:gdLst/>
            <a:ahLst/>
            <a:cxnLst/>
            <a:rect r="r" b="b" t="t" l="l"/>
            <a:pathLst>
              <a:path h="1905500" w="13396244">
                <a:moveTo>
                  <a:pt x="0" y="0"/>
                </a:moveTo>
                <a:lnTo>
                  <a:pt x="13396244" y="0"/>
                </a:lnTo>
                <a:lnTo>
                  <a:pt x="13396244" y="1905500"/>
                </a:lnTo>
                <a:lnTo>
                  <a:pt x="0" y="1905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689577"/>
            <a:ext cx="13416015" cy="3933267"/>
          </a:xfrm>
          <a:custGeom>
            <a:avLst/>
            <a:gdLst/>
            <a:ahLst/>
            <a:cxnLst/>
            <a:rect r="r" b="b" t="t" l="l"/>
            <a:pathLst>
              <a:path h="3933267" w="13416015">
                <a:moveTo>
                  <a:pt x="0" y="0"/>
                </a:moveTo>
                <a:lnTo>
                  <a:pt x="13416015" y="0"/>
                </a:lnTo>
                <a:lnTo>
                  <a:pt x="13416015" y="3933267"/>
                </a:lnTo>
                <a:lnTo>
                  <a:pt x="0" y="39332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70414"/>
            <a:ext cx="11546221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Dockerfile-backend et mariadb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647122" y="6100762"/>
            <a:ext cx="1137285" cy="428625"/>
            <a:chOff x="0" y="0"/>
            <a:chExt cx="1516380" cy="571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530" y="46990"/>
              <a:ext cx="1416050" cy="500380"/>
            </a:xfrm>
            <a:custGeom>
              <a:avLst/>
              <a:gdLst/>
              <a:ahLst/>
              <a:cxnLst/>
              <a:rect r="r" b="b" t="t" l="l"/>
              <a:pathLst>
                <a:path h="500380" w="1416050">
                  <a:moveTo>
                    <a:pt x="208280" y="17780"/>
                  </a:moveTo>
                  <a:cubicBezTo>
                    <a:pt x="1068070" y="6350"/>
                    <a:pt x="1127760" y="0"/>
                    <a:pt x="1195070" y="19050"/>
                  </a:cubicBezTo>
                  <a:cubicBezTo>
                    <a:pt x="1259840" y="38100"/>
                    <a:pt x="1337310" y="80010"/>
                    <a:pt x="1370330" y="114300"/>
                  </a:cubicBezTo>
                  <a:cubicBezTo>
                    <a:pt x="1390650" y="134620"/>
                    <a:pt x="1397000" y="156210"/>
                    <a:pt x="1403350" y="179070"/>
                  </a:cubicBezTo>
                  <a:cubicBezTo>
                    <a:pt x="1410970" y="201930"/>
                    <a:pt x="1414780" y="227330"/>
                    <a:pt x="1414780" y="250190"/>
                  </a:cubicBezTo>
                  <a:cubicBezTo>
                    <a:pt x="1414780" y="274320"/>
                    <a:pt x="1409700" y="299720"/>
                    <a:pt x="1402080" y="322580"/>
                  </a:cubicBezTo>
                  <a:cubicBezTo>
                    <a:pt x="1394460" y="345440"/>
                    <a:pt x="1381760" y="368300"/>
                    <a:pt x="1367790" y="386080"/>
                  </a:cubicBezTo>
                  <a:cubicBezTo>
                    <a:pt x="1352550" y="405130"/>
                    <a:pt x="1333500" y="422910"/>
                    <a:pt x="1313180" y="435610"/>
                  </a:cubicBezTo>
                  <a:cubicBezTo>
                    <a:pt x="1294130" y="449580"/>
                    <a:pt x="1270000" y="459740"/>
                    <a:pt x="1247140" y="466090"/>
                  </a:cubicBezTo>
                  <a:cubicBezTo>
                    <a:pt x="1224280" y="472440"/>
                    <a:pt x="1198880" y="474980"/>
                    <a:pt x="1174750" y="472440"/>
                  </a:cubicBezTo>
                  <a:cubicBezTo>
                    <a:pt x="1150620" y="471170"/>
                    <a:pt x="1125220" y="466090"/>
                    <a:pt x="1103630" y="455930"/>
                  </a:cubicBezTo>
                  <a:cubicBezTo>
                    <a:pt x="1080770" y="447040"/>
                    <a:pt x="1059180" y="434340"/>
                    <a:pt x="1041400" y="417830"/>
                  </a:cubicBezTo>
                  <a:cubicBezTo>
                    <a:pt x="1023620" y="402590"/>
                    <a:pt x="1007110" y="382270"/>
                    <a:pt x="994410" y="361950"/>
                  </a:cubicBezTo>
                  <a:cubicBezTo>
                    <a:pt x="982980" y="341630"/>
                    <a:pt x="974090" y="317500"/>
                    <a:pt x="969010" y="293370"/>
                  </a:cubicBezTo>
                  <a:cubicBezTo>
                    <a:pt x="963930" y="270510"/>
                    <a:pt x="962660" y="245110"/>
                    <a:pt x="965200" y="220980"/>
                  </a:cubicBezTo>
                  <a:cubicBezTo>
                    <a:pt x="969010" y="196850"/>
                    <a:pt x="975360" y="172720"/>
                    <a:pt x="985520" y="151130"/>
                  </a:cubicBezTo>
                  <a:cubicBezTo>
                    <a:pt x="995680" y="129540"/>
                    <a:pt x="1010920" y="107950"/>
                    <a:pt x="1027430" y="91440"/>
                  </a:cubicBezTo>
                  <a:cubicBezTo>
                    <a:pt x="1043940" y="73660"/>
                    <a:pt x="1064260" y="58420"/>
                    <a:pt x="1085850" y="48260"/>
                  </a:cubicBezTo>
                  <a:cubicBezTo>
                    <a:pt x="1107440" y="36830"/>
                    <a:pt x="1131570" y="29210"/>
                    <a:pt x="1155700" y="25400"/>
                  </a:cubicBezTo>
                  <a:cubicBezTo>
                    <a:pt x="1179830" y="21590"/>
                    <a:pt x="1205230" y="21590"/>
                    <a:pt x="1228090" y="26670"/>
                  </a:cubicBezTo>
                  <a:cubicBezTo>
                    <a:pt x="1252220" y="30480"/>
                    <a:pt x="1276350" y="38100"/>
                    <a:pt x="1297940" y="49530"/>
                  </a:cubicBezTo>
                  <a:cubicBezTo>
                    <a:pt x="1318260" y="62230"/>
                    <a:pt x="1338580" y="77470"/>
                    <a:pt x="1355090" y="95250"/>
                  </a:cubicBezTo>
                  <a:cubicBezTo>
                    <a:pt x="1371600" y="113030"/>
                    <a:pt x="1385570" y="133350"/>
                    <a:pt x="1395730" y="156210"/>
                  </a:cubicBezTo>
                  <a:cubicBezTo>
                    <a:pt x="1404620" y="177800"/>
                    <a:pt x="1410970" y="201930"/>
                    <a:pt x="1413510" y="226060"/>
                  </a:cubicBezTo>
                  <a:cubicBezTo>
                    <a:pt x="1416050" y="250190"/>
                    <a:pt x="1414780" y="275590"/>
                    <a:pt x="1408430" y="299720"/>
                  </a:cubicBezTo>
                  <a:cubicBezTo>
                    <a:pt x="1403350" y="322580"/>
                    <a:pt x="1394460" y="346710"/>
                    <a:pt x="1381760" y="367030"/>
                  </a:cubicBezTo>
                  <a:cubicBezTo>
                    <a:pt x="1369060" y="387350"/>
                    <a:pt x="1351280" y="406400"/>
                    <a:pt x="1333500" y="421640"/>
                  </a:cubicBezTo>
                  <a:cubicBezTo>
                    <a:pt x="1314450" y="436880"/>
                    <a:pt x="1292860" y="449580"/>
                    <a:pt x="1270000" y="458470"/>
                  </a:cubicBezTo>
                  <a:cubicBezTo>
                    <a:pt x="1248410" y="467360"/>
                    <a:pt x="1223010" y="472440"/>
                    <a:pt x="1198880" y="473710"/>
                  </a:cubicBezTo>
                  <a:cubicBezTo>
                    <a:pt x="1174750" y="474980"/>
                    <a:pt x="1149350" y="471170"/>
                    <a:pt x="1126490" y="464820"/>
                  </a:cubicBezTo>
                  <a:cubicBezTo>
                    <a:pt x="1103630" y="458470"/>
                    <a:pt x="1080770" y="447040"/>
                    <a:pt x="1060450" y="433070"/>
                  </a:cubicBezTo>
                  <a:cubicBezTo>
                    <a:pt x="1041400" y="419100"/>
                    <a:pt x="1023620" y="379730"/>
                    <a:pt x="1008380" y="382270"/>
                  </a:cubicBezTo>
                  <a:cubicBezTo>
                    <a:pt x="993140" y="384810"/>
                    <a:pt x="999490" y="431800"/>
                    <a:pt x="971550" y="448310"/>
                  </a:cubicBezTo>
                  <a:cubicBezTo>
                    <a:pt x="881380" y="500380"/>
                    <a:pt x="340360" y="452120"/>
                    <a:pt x="208280" y="434340"/>
                  </a:cubicBezTo>
                  <a:cubicBezTo>
                    <a:pt x="160020" y="427990"/>
                    <a:pt x="135890" y="421640"/>
                    <a:pt x="110490" y="410210"/>
                  </a:cubicBezTo>
                  <a:cubicBezTo>
                    <a:pt x="93980" y="402590"/>
                    <a:pt x="83820" y="394970"/>
                    <a:pt x="69850" y="382270"/>
                  </a:cubicBezTo>
                  <a:cubicBezTo>
                    <a:pt x="50800" y="363220"/>
                    <a:pt x="24130" y="325120"/>
                    <a:pt x="12700" y="299720"/>
                  </a:cubicBezTo>
                  <a:cubicBezTo>
                    <a:pt x="5080" y="281940"/>
                    <a:pt x="2540" y="270510"/>
                    <a:pt x="1270" y="251460"/>
                  </a:cubicBezTo>
                  <a:cubicBezTo>
                    <a:pt x="0" y="223520"/>
                    <a:pt x="5080" y="177800"/>
                    <a:pt x="12700" y="152400"/>
                  </a:cubicBezTo>
                  <a:cubicBezTo>
                    <a:pt x="19050" y="133350"/>
                    <a:pt x="24130" y="123190"/>
                    <a:pt x="36830" y="107950"/>
                  </a:cubicBezTo>
                  <a:cubicBezTo>
                    <a:pt x="53340" y="86360"/>
                    <a:pt x="82550" y="57150"/>
                    <a:pt x="110490" y="41910"/>
                  </a:cubicBezTo>
                  <a:cubicBezTo>
                    <a:pt x="139700" y="26670"/>
                    <a:pt x="208280" y="17780"/>
                    <a:pt x="208280" y="1778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2628900" y="6597968"/>
            <a:ext cx="3676650" cy="513397"/>
            <a:chOff x="0" y="0"/>
            <a:chExt cx="4902200" cy="6845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530" y="40640"/>
              <a:ext cx="4803140" cy="608330"/>
            </a:xfrm>
            <a:custGeom>
              <a:avLst/>
              <a:gdLst/>
              <a:ahLst/>
              <a:cxnLst/>
              <a:rect r="r" b="b" t="t" l="l"/>
              <a:pathLst>
                <a:path h="608330" w="4803140">
                  <a:moveTo>
                    <a:pt x="209550" y="44450"/>
                  </a:moveTo>
                  <a:cubicBezTo>
                    <a:pt x="1746250" y="5080"/>
                    <a:pt x="2186940" y="0"/>
                    <a:pt x="2576830" y="10160"/>
                  </a:cubicBezTo>
                  <a:cubicBezTo>
                    <a:pt x="2931160" y="20320"/>
                    <a:pt x="3282950" y="43180"/>
                    <a:pt x="3587750" y="64770"/>
                  </a:cubicBezTo>
                  <a:cubicBezTo>
                    <a:pt x="3839210" y="82550"/>
                    <a:pt x="4113530" y="118110"/>
                    <a:pt x="4277360" y="124460"/>
                  </a:cubicBezTo>
                  <a:cubicBezTo>
                    <a:pt x="4367530" y="129540"/>
                    <a:pt x="4414520" y="115570"/>
                    <a:pt x="4486910" y="125730"/>
                  </a:cubicBezTo>
                  <a:cubicBezTo>
                    <a:pt x="4565650" y="137160"/>
                    <a:pt x="4685030" y="163830"/>
                    <a:pt x="4732020" y="196850"/>
                  </a:cubicBezTo>
                  <a:cubicBezTo>
                    <a:pt x="4756150" y="214630"/>
                    <a:pt x="4765040" y="234950"/>
                    <a:pt x="4776470" y="256540"/>
                  </a:cubicBezTo>
                  <a:cubicBezTo>
                    <a:pt x="4787900" y="278130"/>
                    <a:pt x="4795520" y="303530"/>
                    <a:pt x="4799330" y="327660"/>
                  </a:cubicBezTo>
                  <a:cubicBezTo>
                    <a:pt x="4803140" y="351790"/>
                    <a:pt x="4801870" y="378460"/>
                    <a:pt x="4798060" y="402590"/>
                  </a:cubicBezTo>
                  <a:cubicBezTo>
                    <a:pt x="4794250" y="426720"/>
                    <a:pt x="4785360" y="452120"/>
                    <a:pt x="4772660" y="473710"/>
                  </a:cubicBezTo>
                  <a:cubicBezTo>
                    <a:pt x="4761230" y="495300"/>
                    <a:pt x="4744720" y="515620"/>
                    <a:pt x="4726940" y="532130"/>
                  </a:cubicBezTo>
                  <a:cubicBezTo>
                    <a:pt x="4709160" y="548640"/>
                    <a:pt x="4687570" y="563880"/>
                    <a:pt x="4664710" y="574040"/>
                  </a:cubicBezTo>
                  <a:cubicBezTo>
                    <a:pt x="4641850" y="584200"/>
                    <a:pt x="4616450" y="590550"/>
                    <a:pt x="4592320" y="593090"/>
                  </a:cubicBezTo>
                  <a:cubicBezTo>
                    <a:pt x="4566920" y="595630"/>
                    <a:pt x="4541520" y="593090"/>
                    <a:pt x="4517390" y="588010"/>
                  </a:cubicBezTo>
                  <a:cubicBezTo>
                    <a:pt x="4493260" y="581660"/>
                    <a:pt x="4469130" y="571500"/>
                    <a:pt x="4447540" y="558800"/>
                  </a:cubicBezTo>
                  <a:cubicBezTo>
                    <a:pt x="4427220" y="546100"/>
                    <a:pt x="4406900" y="528320"/>
                    <a:pt x="4391660" y="509270"/>
                  </a:cubicBezTo>
                  <a:cubicBezTo>
                    <a:pt x="4376420" y="490220"/>
                    <a:pt x="4362450" y="468630"/>
                    <a:pt x="4353560" y="444500"/>
                  </a:cubicBezTo>
                  <a:cubicBezTo>
                    <a:pt x="4344670" y="421640"/>
                    <a:pt x="4339590" y="396240"/>
                    <a:pt x="4338320" y="372110"/>
                  </a:cubicBezTo>
                  <a:cubicBezTo>
                    <a:pt x="4338320" y="346710"/>
                    <a:pt x="4340860" y="321310"/>
                    <a:pt x="4348480" y="297180"/>
                  </a:cubicBezTo>
                  <a:cubicBezTo>
                    <a:pt x="4354830" y="274320"/>
                    <a:pt x="4366260" y="250190"/>
                    <a:pt x="4380230" y="229870"/>
                  </a:cubicBezTo>
                  <a:cubicBezTo>
                    <a:pt x="4394200" y="209550"/>
                    <a:pt x="4413250" y="190500"/>
                    <a:pt x="4432300" y="176530"/>
                  </a:cubicBezTo>
                  <a:cubicBezTo>
                    <a:pt x="4452620" y="161290"/>
                    <a:pt x="4475480" y="149860"/>
                    <a:pt x="4499610" y="142240"/>
                  </a:cubicBezTo>
                  <a:cubicBezTo>
                    <a:pt x="4522470" y="134620"/>
                    <a:pt x="4549140" y="130810"/>
                    <a:pt x="4573270" y="130810"/>
                  </a:cubicBezTo>
                  <a:cubicBezTo>
                    <a:pt x="4597400" y="130810"/>
                    <a:pt x="4624070" y="135890"/>
                    <a:pt x="4646930" y="143510"/>
                  </a:cubicBezTo>
                  <a:cubicBezTo>
                    <a:pt x="4669790" y="152400"/>
                    <a:pt x="4693920" y="165100"/>
                    <a:pt x="4712970" y="180340"/>
                  </a:cubicBezTo>
                  <a:cubicBezTo>
                    <a:pt x="4732020" y="195580"/>
                    <a:pt x="4749800" y="214630"/>
                    <a:pt x="4763770" y="234950"/>
                  </a:cubicBezTo>
                  <a:cubicBezTo>
                    <a:pt x="4776470" y="255270"/>
                    <a:pt x="4787900" y="279400"/>
                    <a:pt x="4794250" y="303530"/>
                  </a:cubicBezTo>
                  <a:cubicBezTo>
                    <a:pt x="4800600" y="327660"/>
                    <a:pt x="4803140" y="353060"/>
                    <a:pt x="4800600" y="378460"/>
                  </a:cubicBezTo>
                  <a:cubicBezTo>
                    <a:pt x="4799330" y="402590"/>
                    <a:pt x="4792980" y="427990"/>
                    <a:pt x="4784090" y="450850"/>
                  </a:cubicBezTo>
                  <a:cubicBezTo>
                    <a:pt x="4773930" y="473710"/>
                    <a:pt x="4761230" y="496570"/>
                    <a:pt x="4744720" y="514350"/>
                  </a:cubicBezTo>
                  <a:cubicBezTo>
                    <a:pt x="4728210" y="533400"/>
                    <a:pt x="4707890" y="549910"/>
                    <a:pt x="4686300" y="562610"/>
                  </a:cubicBezTo>
                  <a:cubicBezTo>
                    <a:pt x="4665980" y="575310"/>
                    <a:pt x="4640580" y="584200"/>
                    <a:pt x="4616450" y="589280"/>
                  </a:cubicBezTo>
                  <a:cubicBezTo>
                    <a:pt x="4592320" y="594360"/>
                    <a:pt x="4566920" y="595630"/>
                    <a:pt x="4541520" y="591820"/>
                  </a:cubicBezTo>
                  <a:cubicBezTo>
                    <a:pt x="4517390" y="589280"/>
                    <a:pt x="4491990" y="581660"/>
                    <a:pt x="4470400" y="571500"/>
                  </a:cubicBezTo>
                  <a:cubicBezTo>
                    <a:pt x="4447540" y="560070"/>
                    <a:pt x="4413250" y="524510"/>
                    <a:pt x="4408170" y="528320"/>
                  </a:cubicBezTo>
                  <a:cubicBezTo>
                    <a:pt x="4404360" y="532130"/>
                    <a:pt x="4446270" y="575310"/>
                    <a:pt x="4438650" y="586740"/>
                  </a:cubicBezTo>
                  <a:cubicBezTo>
                    <a:pt x="4424680" y="608330"/>
                    <a:pt x="4325620" y="585470"/>
                    <a:pt x="4222750" y="577850"/>
                  </a:cubicBezTo>
                  <a:cubicBezTo>
                    <a:pt x="3961130" y="560070"/>
                    <a:pt x="3116580" y="464820"/>
                    <a:pt x="2837180" y="447040"/>
                  </a:cubicBezTo>
                  <a:cubicBezTo>
                    <a:pt x="2716530" y="439420"/>
                    <a:pt x="2707640" y="439420"/>
                    <a:pt x="2576830" y="438150"/>
                  </a:cubicBezTo>
                  <a:cubicBezTo>
                    <a:pt x="2178050" y="433070"/>
                    <a:pt x="416560" y="518160"/>
                    <a:pt x="158750" y="455930"/>
                  </a:cubicBezTo>
                  <a:cubicBezTo>
                    <a:pt x="106680" y="443230"/>
                    <a:pt x="92710" y="426720"/>
                    <a:pt x="71120" y="410210"/>
                  </a:cubicBezTo>
                  <a:cubicBezTo>
                    <a:pt x="55880" y="397510"/>
                    <a:pt x="46990" y="386080"/>
                    <a:pt x="36830" y="372110"/>
                  </a:cubicBezTo>
                  <a:cubicBezTo>
                    <a:pt x="27940" y="358140"/>
                    <a:pt x="19050" y="345440"/>
                    <a:pt x="13970" y="327660"/>
                  </a:cubicBezTo>
                  <a:cubicBezTo>
                    <a:pt x="5080" y="300990"/>
                    <a:pt x="0" y="255270"/>
                    <a:pt x="1270" y="227330"/>
                  </a:cubicBezTo>
                  <a:cubicBezTo>
                    <a:pt x="2540" y="208280"/>
                    <a:pt x="6350" y="196850"/>
                    <a:pt x="13970" y="179070"/>
                  </a:cubicBezTo>
                  <a:cubicBezTo>
                    <a:pt x="25400" y="153670"/>
                    <a:pt x="46990" y="118110"/>
                    <a:pt x="71120" y="96520"/>
                  </a:cubicBezTo>
                  <a:cubicBezTo>
                    <a:pt x="95250" y="74930"/>
                    <a:pt x="133350" y="58420"/>
                    <a:pt x="158750" y="49530"/>
                  </a:cubicBezTo>
                  <a:cubicBezTo>
                    <a:pt x="177800" y="44450"/>
                    <a:pt x="209550" y="44450"/>
                    <a:pt x="209550" y="4445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3100388" y="6886575"/>
            <a:ext cx="1013460" cy="405765"/>
            <a:chOff x="0" y="0"/>
            <a:chExt cx="1351280" cy="5410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530" y="49530"/>
              <a:ext cx="1252220" cy="449580"/>
            </a:xfrm>
            <a:custGeom>
              <a:avLst/>
              <a:gdLst/>
              <a:ahLst/>
              <a:cxnLst/>
              <a:rect r="r" b="b" t="t" l="l"/>
              <a:pathLst>
                <a:path h="449580" w="1252220">
                  <a:moveTo>
                    <a:pt x="209550" y="11430"/>
                  </a:moveTo>
                  <a:cubicBezTo>
                    <a:pt x="1068070" y="3810"/>
                    <a:pt x="1079500" y="5080"/>
                    <a:pt x="1102360" y="12700"/>
                  </a:cubicBezTo>
                  <a:cubicBezTo>
                    <a:pt x="1123950" y="20320"/>
                    <a:pt x="1146810" y="31750"/>
                    <a:pt x="1164590" y="45720"/>
                  </a:cubicBezTo>
                  <a:cubicBezTo>
                    <a:pt x="1183640" y="59690"/>
                    <a:pt x="1200150" y="78740"/>
                    <a:pt x="1214120" y="97790"/>
                  </a:cubicBezTo>
                  <a:cubicBezTo>
                    <a:pt x="1226820" y="116840"/>
                    <a:pt x="1236980" y="139700"/>
                    <a:pt x="1243330" y="162560"/>
                  </a:cubicBezTo>
                  <a:cubicBezTo>
                    <a:pt x="1249680" y="184150"/>
                    <a:pt x="1252220" y="209550"/>
                    <a:pt x="1250950" y="232410"/>
                  </a:cubicBezTo>
                  <a:cubicBezTo>
                    <a:pt x="1249680" y="256540"/>
                    <a:pt x="1244600" y="280670"/>
                    <a:pt x="1235710" y="302260"/>
                  </a:cubicBezTo>
                  <a:cubicBezTo>
                    <a:pt x="1226820" y="323850"/>
                    <a:pt x="1214120" y="345440"/>
                    <a:pt x="1198880" y="363220"/>
                  </a:cubicBezTo>
                  <a:cubicBezTo>
                    <a:pt x="1183640" y="381000"/>
                    <a:pt x="1164590" y="397510"/>
                    <a:pt x="1145540" y="408940"/>
                  </a:cubicBezTo>
                  <a:cubicBezTo>
                    <a:pt x="1125220" y="421640"/>
                    <a:pt x="1102360" y="430530"/>
                    <a:pt x="1079500" y="435610"/>
                  </a:cubicBezTo>
                  <a:cubicBezTo>
                    <a:pt x="1056640" y="440690"/>
                    <a:pt x="1031240" y="441960"/>
                    <a:pt x="1008380" y="439420"/>
                  </a:cubicBezTo>
                  <a:cubicBezTo>
                    <a:pt x="984250" y="436880"/>
                    <a:pt x="961390" y="430530"/>
                    <a:pt x="939800" y="420370"/>
                  </a:cubicBezTo>
                  <a:cubicBezTo>
                    <a:pt x="918210" y="410210"/>
                    <a:pt x="897890" y="396240"/>
                    <a:pt x="881380" y="379730"/>
                  </a:cubicBezTo>
                  <a:cubicBezTo>
                    <a:pt x="863600" y="364490"/>
                    <a:pt x="848360" y="344170"/>
                    <a:pt x="838200" y="323850"/>
                  </a:cubicBezTo>
                  <a:cubicBezTo>
                    <a:pt x="826770" y="303530"/>
                    <a:pt x="819150" y="279400"/>
                    <a:pt x="815340" y="256540"/>
                  </a:cubicBezTo>
                  <a:cubicBezTo>
                    <a:pt x="811530" y="233680"/>
                    <a:pt x="811530" y="208280"/>
                    <a:pt x="815340" y="185420"/>
                  </a:cubicBezTo>
                  <a:cubicBezTo>
                    <a:pt x="819150" y="162560"/>
                    <a:pt x="826770" y="138430"/>
                    <a:pt x="838200" y="118110"/>
                  </a:cubicBezTo>
                  <a:cubicBezTo>
                    <a:pt x="848360" y="97790"/>
                    <a:pt x="863600" y="77470"/>
                    <a:pt x="881380" y="60960"/>
                  </a:cubicBezTo>
                  <a:cubicBezTo>
                    <a:pt x="897890" y="45720"/>
                    <a:pt x="918210" y="31750"/>
                    <a:pt x="939800" y="21590"/>
                  </a:cubicBezTo>
                  <a:cubicBezTo>
                    <a:pt x="961390" y="11430"/>
                    <a:pt x="985520" y="5080"/>
                    <a:pt x="1008380" y="2540"/>
                  </a:cubicBezTo>
                  <a:cubicBezTo>
                    <a:pt x="1031240" y="0"/>
                    <a:pt x="1056640" y="1270"/>
                    <a:pt x="1079500" y="6350"/>
                  </a:cubicBezTo>
                  <a:cubicBezTo>
                    <a:pt x="1102360" y="11430"/>
                    <a:pt x="1125220" y="20320"/>
                    <a:pt x="1145540" y="33020"/>
                  </a:cubicBezTo>
                  <a:cubicBezTo>
                    <a:pt x="1164590" y="44450"/>
                    <a:pt x="1183640" y="60960"/>
                    <a:pt x="1198880" y="78740"/>
                  </a:cubicBezTo>
                  <a:cubicBezTo>
                    <a:pt x="1214120" y="96520"/>
                    <a:pt x="1226820" y="118110"/>
                    <a:pt x="1235710" y="139700"/>
                  </a:cubicBezTo>
                  <a:cubicBezTo>
                    <a:pt x="1244600" y="161290"/>
                    <a:pt x="1249680" y="185420"/>
                    <a:pt x="1250950" y="209550"/>
                  </a:cubicBezTo>
                  <a:cubicBezTo>
                    <a:pt x="1252220" y="232410"/>
                    <a:pt x="1249680" y="256540"/>
                    <a:pt x="1243330" y="279400"/>
                  </a:cubicBezTo>
                  <a:cubicBezTo>
                    <a:pt x="1236980" y="302260"/>
                    <a:pt x="1226820" y="325120"/>
                    <a:pt x="1214120" y="344170"/>
                  </a:cubicBezTo>
                  <a:cubicBezTo>
                    <a:pt x="1200150" y="363220"/>
                    <a:pt x="1183640" y="381000"/>
                    <a:pt x="1164590" y="396240"/>
                  </a:cubicBezTo>
                  <a:cubicBezTo>
                    <a:pt x="1145540" y="410210"/>
                    <a:pt x="1123950" y="421640"/>
                    <a:pt x="1102360" y="429260"/>
                  </a:cubicBezTo>
                  <a:cubicBezTo>
                    <a:pt x="1079500" y="436880"/>
                    <a:pt x="1068070" y="438150"/>
                    <a:pt x="1031240" y="440690"/>
                  </a:cubicBezTo>
                  <a:cubicBezTo>
                    <a:pt x="908050" y="449580"/>
                    <a:pt x="349250" y="447040"/>
                    <a:pt x="209550" y="429260"/>
                  </a:cubicBezTo>
                  <a:cubicBezTo>
                    <a:pt x="160020" y="422910"/>
                    <a:pt x="140970" y="420370"/>
                    <a:pt x="111760" y="405130"/>
                  </a:cubicBezTo>
                  <a:cubicBezTo>
                    <a:pt x="83820" y="391160"/>
                    <a:pt x="53340" y="360680"/>
                    <a:pt x="36830" y="339090"/>
                  </a:cubicBezTo>
                  <a:cubicBezTo>
                    <a:pt x="25400" y="323850"/>
                    <a:pt x="19050" y="313690"/>
                    <a:pt x="13970" y="294640"/>
                  </a:cubicBezTo>
                  <a:cubicBezTo>
                    <a:pt x="5080" y="269240"/>
                    <a:pt x="0" y="222250"/>
                    <a:pt x="1270" y="195580"/>
                  </a:cubicBezTo>
                  <a:cubicBezTo>
                    <a:pt x="2540" y="176530"/>
                    <a:pt x="6350" y="163830"/>
                    <a:pt x="13970" y="147320"/>
                  </a:cubicBezTo>
                  <a:cubicBezTo>
                    <a:pt x="25400" y="121920"/>
                    <a:pt x="50800" y="83820"/>
                    <a:pt x="71120" y="64770"/>
                  </a:cubicBezTo>
                  <a:cubicBezTo>
                    <a:pt x="83820" y="50800"/>
                    <a:pt x="93980" y="44450"/>
                    <a:pt x="111760" y="35560"/>
                  </a:cubicBezTo>
                  <a:cubicBezTo>
                    <a:pt x="137160" y="25400"/>
                    <a:pt x="209550" y="11430"/>
                    <a:pt x="209550" y="11430"/>
                  </a:cubicBezTo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7651">
            <a:off x="3794887" y="2220179"/>
            <a:ext cx="1069822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794901" y="2924669"/>
            <a:ext cx="2354570" cy="2354570"/>
          </a:xfrm>
          <a:custGeom>
            <a:avLst/>
            <a:gdLst/>
            <a:ahLst/>
            <a:cxnLst/>
            <a:rect r="r" b="b" t="t" l="l"/>
            <a:pathLst>
              <a:path h="2354570" w="2354570">
                <a:moveTo>
                  <a:pt x="0" y="0"/>
                </a:moveTo>
                <a:lnTo>
                  <a:pt x="2354569" y="0"/>
                </a:lnTo>
                <a:lnTo>
                  <a:pt x="2354569" y="2354570"/>
                </a:lnTo>
                <a:lnTo>
                  <a:pt x="0" y="23545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32751" y="2924669"/>
            <a:ext cx="7360348" cy="2354570"/>
          </a:xfrm>
          <a:custGeom>
            <a:avLst/>
            <a:gdLst/>
            <a:ahLst/>
            <a:cxnLst/>
            <a:rect r="r" b="b" t="t" l="l"/>
            <a:pathLst>
              <a:path h="2354570" w="7360348">
                <a:moveTo>
                  <a:pt x="0" y="0"/>
                </a:moveTo>
                <a:lnTo>
                  <a:pt x="7360348" y="0"/>
                </a:lnTo>
                <a:lnTo>
                  <a:pt x="7360348" y="2354570"/>
                </a:lnTo>
                <a:lnTo>
                  <a:pt x="0" y="2354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69020" y="5469739"/>
            <a:ext cx="8549961" cy="4666406"/>
          </a:xfrm>
          <a:custGeom>
            <a:avLst/>
            <a:gdLst/>
            <a:ahLst/>
            <a:cxnLst/>
            <a:rect r="r" b="b" t="t" l="l"/>
            <a:pathLst>
              <a:path h="4666406" w="8549961">
                <a:moveTo>
                  <a:pt x="0" y="0"/>
                </a:moveTo>
                <a:lnTo>
                  <a:pt x="8549960" y="0"/>
                </a:lnTo>
                <a:lnTo>
                  <a:pt x="8549960" y="4666406"/>
                </a:lnTo>
                <a:lnTo>
                  <a:pt x="0" y="46664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57585" y="878582"/>
            <a:ext cx="1457283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Pour aller plus loin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DAGJOmmMDe8</dc:identifier>
  <dcterms:modified xsi:type="dcterms:W3CDTF">2011-08-01T06:04:30Z</dcterms:modified>
  <cp:revision>1</cp:revision>
  <dc:title>Projet de Docker ESGI 2023-2024</dc:title>
</cp:coreProperties>
</file>