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574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F60E-D892-C886-87B2-9CB1779541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 player maze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8AD5A-E64E-21CD-3FE2-C31AEEAFD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74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DFA7-57CA-80E4-ABBB-0008EC555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92231-C341-E1BF-F0FF-04CA7055F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By </a:t>
            </a:r>
          </a:p>
          <a:p>
            <a:pPr marL="0" indent="0">
              <a:buNone/>
            </a:pPr>
            <a:r>
              <a:rPr lang="en-US" sz="3600" dirty="0"/>
              <a:t>Sunidhi Singh </a:t>
            </a:r>
          </a:p>
          <a:p>
            <a:pPr marL="0" indent="0">
              <a:buNone/>
            </a:pPr>
            <a:r>
              <a:rPr lang="en-US" sz="3600" dirty="0"/>
              <a:t>2020CS10395</a:t>
            </a:r>
          </a:p>
          <a:p>
            <a:pPr marL="0" indent="0">
              <a:buNone/>
            </a:pPr>
            <a:r>
              <a:rPr lang="en-US" sz="3600" dirty="0" err="1"/>
              <a:t>Anaad</a:t>
            </a:r>
            <a:r>
              <a:rPr lang="en-US" sz="3600" dirty="0"/>
              <a:t> Kaur</a:t>
            </a:r>
          </a:p>
          <a:p>
            <a:pPr marL="0" indent="0">
              <a:buNone/>
            </a:pPr>
            <a:r>
              <a:rPr lang="en-US" sz="3600" dirty="0"/>
              <a:t>2020CS10320</a:t>
            </a:r>
          </a:p>
        </p:txBody>
      </p:sp>
    </p:spTree>
    <p:extLst>
      <p:ext uri="{BB962C8B-B14F-4D97-AF65-F5344CB8AC3E}">
        <p14:creationId xmlns:p14="http://schemas.microsoft.com/office/powerpoint/2010/main" val="121986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EBAB-249B-4C8B-805B-B47B4A02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6D804-623E-2D61-C242-E7F2A65F3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146961"/>
            <a:ext cx="10820400" cy="3071724"/>
          </a:xfrm>
        </p:spPr>
        <p:txBody>
          <a:bodyPr>
            <a:normAutofit/>
          </a:bodyPr>
          <a:lstStyle/>
          <a:p>
            <a:r>
              <a:rPr lang="en-US" sz="3600" dirty="0"/>
              <a:t>The Game is set up in the IIT Delhi Campus</a:t>
            </a:r>
          </a:p>
          <a:p>
            <a:r>
              <a:rPr lang="en-US" sz="3600" dirty="0"/>
              <a:t>One player starts from the girl’s hostel side and the other one starts from boy’s hostel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3720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010-2553-A33E-D9D6-9BA47DA3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41B77-0ED3-A51C-8C89-20122CF54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Players are allowed to move only on the campus roads</a:t>
            </a:r>
          </a:p>
          <a:p>
            <a:r>
              <a:rPr lang="en-US" sz="3600" dirty="0"/>
              <a:t>There are Professors chasing the players who can move anywhere freely</a:t>
            </a:r>
          </a:p>
          <a:p>
            <a:r>
              <a:rPr lang="en-US" sz="3600" dirty="0"/>
              <a:t>If they catch the player, it is transported to LHC to do an assignment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4852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10BBD-C1D8-945B-EE84-352C0376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FC4D7-0C6B-88EC-1679-3F0022E4A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170712"/>
            <a:ext cx="10820400" cy="3047973"/>
          </a:xfrm>
        </p:spPr>
        <p:txBody>
          <a:bodyPr>
            <a:normAutofit/>
          </a:bodyPr>
          <a:lstStyle/>
          <a:p>
            <a:r>
              <a:rPr lang="en-US" sz="3600" dirty="0"/>
              <a:t>They both get randomly generated tasks.</a:t>
            </a:r>
          </a:p>
          <a:p>
            <a:r>
              <a:rPr lang="en-US" sz="3600" dirty="0"/>
              <a:t>Whoever completes the task first wins</a:t>
            </a:r>
          </a:p>
        </p:txBody>
      </p:sp>
    </p:spTree>
    <p:extLst>
      <p:ext uri="{BB962C8B-B14F-4D97-AF65-F5344CB8AC3E}">
        <p14:creationId xmlns:p14="http://schemas.microsoft.com/office/powerpoint/2010/main" val="1895693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1468-33BC-14DA-7C2E-3498394E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78A38-D555-C7BF-A2B7-A46E9DFE9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4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3F50-B5AA-CFA9-C32D-93F547D87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07ACD-BD24-28E2-D8CD-1C8DEB9FE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8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377B-1AFC-1D1E-2CC7-7825ABB9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39880-686A-E853-DEEB-6048F1C9A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96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49F6-7562-A7C2-CD5D-21398B4A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DC404-2FC2-2772-29DD-6D5D0F7EA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10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B78C-B771-CCAD-62BE-7E45F63B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D27C5-420B-DAC0-9FD2-CFAAB8FB0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4138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11</TotalTime>
  <Words>93</Words>
  <Application>Microsoft Macintosh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2 player maze game</vt:lpstr>
      <vt:lpstr>Game setup</vt:lpstr>
      <vt:lpstr>Rules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player maze game</dc:title>
  <dc:creator>Sunidhi Singh</dc:creator>
  <cp:lastModifiedBy>Sunidhi Singh</cp:lastModifiedBy>
  <cp:revision>1</cp:revision>
  <dcterms:created xsi:type="dcterms:W3CDTF">2022-05-10T18:39:36Z</dcterms:created>
  <dcterms:modified xsi:type="dcterms:W3CDTF">2022-05-10T18:51:23Z</dcterms:modified>
</cp:coreProperties>
</file>