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60E-D892-C886-87B2-9CB17795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031" y="1530049"/>
            <a:ext cx="9448800" cy="1825096"/>
          </a:xfrm>
        </p:spPr>
        <p:txBody>
          <a:bodyPr/>
          <a:lstStyle/>
          <a:p>
            <a:r>
              <a:rPr lang="en-US" dirty="0"/>
              <a:t>2 player maze game</a:t>
            </a:r>
          </a:p>
        </p:txBody>
      </p:sp>
    </p:spTree>
    <p:extLst>
      <p:ext uri="{BB962C8B-B14F-4D97-AF65-F5344CB8AC3E}">
        <p14:creationId xmlns:p14="http://schemas.microsoft.com/office/powerpoint/2010/main" val="20393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78C-B771-CCAD-62BE-7E45F63B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73930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you play the Game, it looks like this.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83642D-383C-41B1-AAD8-543F8D6A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593387"/>
            <a:ext cx="8851023" cy="61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1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78C-B771-CCAD-62BE-7E45F63B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73930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you play the Game, it looks like this.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3B49FA-8C9D-44DF-ACD9-27AE0CDA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" y="641638"/>
            <a:ext cx="11997447" cy="58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9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FA7-57CA-80E4-ABBB-0008EC5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2231-C341-E1BF-F0FF-04CA7055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</a:t>
            </a:r>
          </a:p>
          <a:p>
            <a:pPr marL="0" indent="0">
              <a:buNone/>
            </a:pPr>
            <a:r>
              <a:rPr lang="en-US" sz="3600" dirty="0"/>
              <a:t>Sunidhi Singh </a:t>
            </a:r>
          </a:p>
          <a:p>
            <a:pPr marL="0" indent="0">
              <a:buNone/>
            </a:pPr>
            <a:r>
              <a:rPr lang="en-US" sz="3600" dirty="0"/>
              <a:t>2020CS10395</a:t>
            </a:r>
          </a:p>
          <a:p>
            <a:pPr marL="0" indent="0">
              <a:buNone/>
            </a:pPr>
            <a:r>
              <a:rPr lang="en-US" sz="3600" dirty="0"/>
              <a:t>Anaad Kaur</a:t>
            </a:r>
          </a:p>
          <a:p>
            <a:pPr marL="0" indent="0">
              <a:buNone/>
            </a:pPr>
            <a:r>
              <a:rPr lang="en-US" sz="3600" dirty="0"/>
              <a:t>2020CS10320</a:t>
            </a:r>
          </a:p>
        </p:txBody>
      </p:sp>
    </p:spTree>
    <p:extLst>
      <p:ext uri="{BB962C8B-B14F-4D97-AF65-F5344CB8AC3E}">
        <p14:creationId xmlns:p14="http://schemas.microsoft.com/office/powerpoint/2010/main" val="12198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EBAB-249B-4C8B-805B-B47B4A02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D804-623E-2D61-C242-E7F2A65F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46961"/>
            <a:ext cx="10820400" cy="3071724"/>
          </a:xfrm>
        </p:spPr>
        <p:txBody>
          <a:bodyPr>
            <a:normAutofit/>
          </a:bodyPr>
          <a:lstStyle/>
          <a:p>
            <a:r>
              <a:rPr lang="en-US" sz="3600" dirty="0"/>
              <a:t>The Game is set up in the IIT Delhi Campus</a:t>
            </a:r>
          </a:p>
          <a:p>
            <a:r>
              <a:rPr lang="en-US" sz="3600" dirty="0"/>
              <a:t>One player starts from the girls’ hostel side (at Himadri) and the other one starts from boys’ hostel (at Jwala)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2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010-2553-A33E-D9D6-9BA47DA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1B77-0ED3-A51C-8C89-20122CF5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Players are allowed to move only on the campus roads.</a:t>
            </a:r>
          </a:p>
          <a:p>
            <a:r>
              <a:rPr lang="en-US" sz="3600" dirty="0"/>
              <a:t>There are Professors chasing the players who can move anywhere freely.</a:t>
            </a:r>
          </a:p>
          <a:p>
            <a:r>
              <a:rPr lang="en-US" sz="3600" dirty="0"/>
              <a:t>If they catch the player, it is transported to LHC to do an assignment. Players may choose to intentionally hit a prof to be transported closer to their destination.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5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BD-C1D8-945B-EE84-352C037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4D7-0C6B-88EC-1679-3F0022E4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4067"/>
            <a:ext cx="10820400" cy="3047973"/>
          </a:xfrm>
        </p:spPr>
        <p:txBody>
          <a:bodyPr>
            <a:normAutofit/>
          </a:bodyPr>
          <a:lstStyle/>
          <a:p>
            <a:r>
              <a:rPr lang="en-US" sz="3600" dirty="0"/>
              <a:t>Both players get randomly generated tasks (like “Buy ORS from Apollo”, or “Visit the research park”).</a:t>
            </a:r>
          </a:p>
          <a:p>
            <a:r>
              <a:rPr lang="en-US" sz="3600" dirty="0"/>
              <a:t>Whoever completes the task first wins and the game ends.</a:t>
            </a:r>
          </a:p>
        </p:txBody>
      </p:sp>
    </p:spTree>
    <p:extLst>
      <p:ext uri="{BB962C8B-B14F-4D97-AF65-F5344CB8AC3E}">
        <p14:creationId xmlns:p14="http://schemas.microsoft.com/office/powerpoint/2010/main" val="18956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468-33BC-14DA-7C2E-3498394E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817" y="311285"/>
            <a:ext cx="8610600" cy="601169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AT the start, you get a message saying “Welcome! Your tasks are being generated.”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Each player gets a task selected randomly from 7 tasks.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Then two more messages detailing the task each player has to perform are displayed.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The game begins after the messages disappear.</a:t>
            </a:r>
            <a:br>
              <a:rPr lang="en-US" sz="2400" dirty="0"/>
            </a:b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56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AE05DC1-B8FF-4B3A-83D2-92B4D396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114012"/>
            <a:ext cx="9068586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5ACA3C1-2655-4616-B299-5098D5B6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33064"/>
            <a:ext cx="9045724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4A5D6CC-E056-41FD-A2F7-241DDDCA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98771"/>
            <a:ext cx="9091448" cy="6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78C-B771-CCAD-62BE-7E45F63B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73930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you play the Game, it looks like this.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34E2C49-A97E-4CE9-BCF7-F39B9150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1" y="739302"/>
            <a:ext cx="11731557" cy="58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</TotalTime>
  <Words>235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2 player maze game</vt:lpstr>
      <vt:lpstr>Game setup</vt:lpstr>
      <vt:lpstr>Rules</vt:lpstr>
      <vt:lpstr>Objective</vt:lpstr>
      <vt:lpstr>AT the start, you get a message saying “Welcome! Your tasks are being generated.”  Each player gets a task selected randomly from 7 tasks.  Then two more messages detailing the task each player has to perform are displayed.   The game begins after the messages disappear.   </vt:lpstr>
      <vt:lpstr>PowerPoint Presentation</vt:lpstr>
      <vt:lpstr>PowerPoint Presentation</vt:lpstr>
      <vt:lpstr>PowerPoint Presentation</vt:lpstr>
      <vt:lpstr>When you play the Game, it looks like this.</vt:lpstr>
      <vt:lpstr>When you play the Game, it looks like this.</vt:lpstr>
      <vt:lpstr>When you play the Game, it looks like this.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player maze game</dc:title>
  <dc:creator>Sunidhi Singh</dc:creator>
  <cp:lastModifiedBy>Anaad Kaur</cp:lastModifiedBy>
  <cp:revision>6</cp:revision>
  <dcterms:created xsi:type="dcterms:W3CDTF">2022-05-10T18:39:36Z</dcterms:created>
  <dcterms:modified xsi:type="dcterms:W3CDTF">2022-05-11T07:47:00Z</dcterms:modified>
</cp:coreProperties>
</file>