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Bessant" userId="d4e3a46bc100e212" providerId="LiveId" clId="{15D4631F-D760-4ADF-939B-954E88C3F303}"/>
    <pc:docChg chg="undo custSel addSld modSld">
      <pc:chgData name="Conrad Bessant" userId="d4e3a46bc100e212" providerId="LiveId" clId="{15D4631F-D760-4ADF-939B-954E88C3F303}" dt="2018-01-15T13:31:34.064" v="1549" actId="6549"/>
      <pc:docMkLst>
        <pc:docMk/>
      </pc:docMkLst>
      <pc:sldChg chg="modSp">
        <pc:chgData name="Conrad Bessant" userId="d4e3a46bc100e212" providerId="LiveId" clId="{15D4631F-D760-4ADF-939B-954E88C3F303}" dt="2018-01-15T11:21:53.737" v="168" actId="20577"/>
        <pc:sldMkLst>
          <pc:docMk/>
          <pc:sldMk cId="2777446783" sldId="256"/>
        </pc:sldMkLst>
        <pc:spChg chg="mod">
          <ac:chgData name="Conrad Bessant" userId="d4e3a46bc100e212" providerId="LiveId" clId="{15D4631F-D760-4ADF-939B-954E88C3F303}" dt="2018-01-15T11:21:31.236" v="76" actId="20577"/>
          <ac:spMkLst>
            <pc:docMk/>
            <pc:sldMk cId="2777446783" sldId="256"/>
            <ac:spMk id="2" creationId="{B18DBF75-0C02-4AD2-AA46-BBBCEECDF36A}"/>
          </ac:spMkLst>
        </pc:spChg>
        <pc:spChg chg="mod">
          <ac:chgData name="Conrad Bessant" userId="d4e3a46bc100e212" providerId="LiveId" clId="{15D4631F-D760-4ADF-939B-954E88C3F303}" dt="2018-01-15T11:21:53.737" v="168" actId="20577"/>
          <ac:spMkLst>
            <pc:docMk/>
            <pc:sldMk cId="2777446783" sldId="256"/>
            <ac:spMk id="3" creationId="{23A0DEA6-D15E-4029-AD58-A2BCF32425D3}"/>
          </ac:spMkLst>
        </pc:spChg>
      </pc:sldChg>
      <pc:sldChg chg="addSp delSp modSp">
        <pc:chgData name="Conrad Bessant" userId="d4e3a46bc100e212" providerId="LiveId" clId="{15D4631F-D760-4ADF-939B-954E88C3F303}" dt="2018-01-15T13:28:28.907" v="1407" actId="1036"/>
        <pc:sldMkLst>
          <pc:docMk/>
          <pc:sldMk cId="3668064913" sldId="257"/>
        </pc:sldMkLst>
        <pc:spChg chg="mod">
          <ac:chgData name="Conrad Bessant" userId="d4e3a46bc100e212" providerId="LiveId" clId="{15D4631F-D760-4ADF-939B-954E88C3F303}" dt="2018-01-15T13:28:28.907" v="1407" actId="1036"/>
          <ac:spMkLst>
            <pc:docMk/>
            <pc:sldMk cId="3668064913" sldId="257"/>
            <ac:spMk id="2" creationId="{37ED8E29-5C26-4256-9E62-D456FF183713}"/>
          </ac:spMkLst>
        </pc:spChg>
        <pc:spChg chg="mod">
          <ac:chgData name="Conrad Bessant" userId="d4e3a46bc100e212" providerId="LiveId" clId="{15D4631F-D760-4ADF-939B-954E88C3F303}" dt="2018-01-15T11:23:12.698" v="269" actId="2711"/>
          <ac:spMkLst>
            <pc:docMk/>
            <pc:sldMk cId="3668064913" sldId="257"/>
            <ac:spMk id="12" creationId="{3ECF89B8-ED65-46D8-A34B-993B9E77DDB4}"/>
          </ac:spMkLst>
        </pc:spChg>
        <pc:spChg chg="add mod">
          <ac:chgData name="Conrad Bessant" userId="d4e3a46bc100e212" providerId="LiveId" clId="{15D4631F-D760-4ADF-939B-954E88C3F303}" dt="2018-01-15T13:26:48.319" v="1387" actId="1076"/>
          <ac:spMkLst>
            <pc:docMk/>
            <pc:sldMk cId="3668064913" sldId="257"/>
            <ac:spMk id="19" creationId="{9BB84B3B-7EC2-45EA-9C5E-90510918D4B8}"/>
          </ac:spMkLst>
        </pc:spChg>
        <pc:spChg chg="add mod">
          <ac:chgData name="Conrad Bessant" userId="d4e3a46bc100e212" providerId="LiveId" clId="{15D4631F-D760-4ADF-939B-954E88C3F303}" dt="2018-01-15T13:27:42.425" v="1403" actId="1076"/>
          <ac:spMkLst>
            <pc:docMk/>
            <pc:sldMk cId="3668064913" sldId="257"/>
            <ac:spMk id="27" creationId="{7F364ED2-3F9F-47F9-BF36-24BCA338B6CE}"/>
          </ac:spMkLst>
        </pc:spChg>
        <pc:cxnChg chg="add mod">
          <ac:chgData name="Conrad Bessant" userId="d4e3a46bc100e212" providerId="LiveId" clId="{15D4631F-D760-4ADF-939B-954E88C3F303}" dt="2018-01-15T13:27:27.895" v="1397" actId="692"/>
          <ac:cxnSpMkLst>
            <pc:docMk/>
            <pc:sldMk cId="3668064913" sldId="257"/>
            <ac:cxnSpMk id="21" creationId="{E5BF030F-F8E5-41E0-9975-9302C61D5C1E}"/>
          </ac:cxnSpMkLst>
        </pc:cxnChg>
        <pc:cxnChg chg="add del mod">
          <ac:chgData name="Conrad Bessant" userId="d4e3a46bc100e212" providerId="LiveId" clId="{15D4631F-D760-4ADF-939B-954E88C3F303}" dt="2018-01-15T13:27:20.397" v="1394" actId="478"/>
          <ac:cxnSpMkLst>
            <pc:docMk/>
            <pc:sldMk cId="3668064913" sldId="257"/>
            <ac:cxnSpMk id="22" creationId="{6CEBA56B-2CF0-49DC-A64E-1C9365C83C0B}"/>
          </ac:cxnSpMkLst>
        </pc:cxnChg>
      </pc:sldChg>
      <pc:sldChg chg="modSp">
        <pc:chgData name="Conrad Bessant" userId="d4e3a46bc100e212" providerId="LiveId" clId="{15D4631F-D760-4ADF-939B-954E88C3F303}" dt="2018-01-15T13:26:28.854" v="1381" actId="20577"/>
        <pc:sldMkLst>
          <pc:docMk/>
          <pc:sldMk cId="917768929" sldId="258"/>
        </pc:sldMkLst>
        <pc:spChg chg="mod">
          <ac:chgData name="Conrad Bessant" userId="d4e3a46bc100e212" providerId="LiveId" clId="{15D4631F-D760-4ADF-939B-954E88C3F303}" dt="2018-01-15T13:26:28.854" v="1381" actId="20577"/>
          <ac:spMkLst>
            <pc:docMk/>
            <pc:sldMk cId="917768929" sldId="258"/>
            <ac:spMk id="3" creationId="{1F0DA4CC-AAF3-411E-B11C-5A2B25ED3DDE}"/>
          </ac:spMkLst>
        </pc:spChg>
      </pc:sldChg>
      <pc:sldChg chg="addSp delSp modSp">
        <pc:chgData name="Conrad Bessant" userId="d4e3a46bc100e212" providerId="LiveId" clId="{15D4631F-D760-4ADF-939B-954E88C3F303}" dt="2018-01-15T13:28:59.749" v="1414" actId="1076"/>
        <pc:sldMkLst>
          <pc:docMk/>
          <pc:sldMk cId="1432115885" sldId="259"/>
        </pc:sldMkLst>
        <pc:spChg chg="mod">
          <ac:chgData name="Conrad Bessant" userId="d4e3a46bc100e212" providerId="LiveId" clId="{15D4631F-D760-4ADF-939B-954E88C3F303}" dt="2018-01-15T12:28:44.757" v="965" actId="20577"/>
          <ac:spMkLst>
            <pc:docMk/>
            <pc:sldMk cId="1432115885" sldId="259"/>
            <ac:spMk id="2" creationId="{37ED8E29-5C26-4256-9E62-D456FF183713}"/>
          </ac:spMkLst>
        </pc:spChg>
        <pc:spChg chg="add del mod topLvl">
          <ac:chgData name="Conrad Bessant" userId="d4e3a46bc100e212" providerId="LiveId" clId="{15D4631F-D760-4ADF-939B-954E88C3F303}" dt="2018-01-15T13:28:43.364" v="1412" actId="478"/>
          <ac:spMkLst>
            <pc:docMk/>
            <pc:sldMk cId="1432115885" sldId="259"/>
            <ac:spMk id="9" creationId="{0DC1DE88-E988-4A9E-AEA8-D03A415FF99F}"/>
          </ac:spMkLst>
        </pc:spChg>
        <pc:spChg chg="add del topLvl">
          <ac:chgData name="Conrad Bessant" userId="d4e3a46bc100e212" providerId="LiveId" clId="{15D4631F-D760-4ADF-939B-954E88C3F303}" dt="2018-01-15T13:28:42.892" v="1411" actId="478"/>
          <ac:spMkLst>
            <pc:docMk/>
            <pc:sldMk cId="1432115885" sldId="259"/>
            <ac:spMk id="10" creationId="{70DAB898-C4A6-4957-9101-A6385E2184B5}"/>
          </ac:spMkLst>
        </pc:spChg>
        <pc:spChg chg="mod">
          <ac:chgData name="Conrad Bessant" userId="d4e3a46bc100e212" providerId="LiveId" clId="{15D4631F-D760-4ADF-939B-954E88C3F303}" dt="2018-01-15T11:23:30.446" v="273" actId="1076"/>
          <ac:spMkLst>
            <pc:docMk/>
            <pc:sldMk cId="1432115885" sldId="259"/>
            <ac:spMk id="12" creationId="{70C67898-0894-48BF-8A73-2BA4285D7E32}"/>
          </ac:spMkLst>
        </pc:spChg>
        <pc:grpChg chg="add del mod">
          <ac:chgData name="Conrad Bessant" userId="d4e3a46bc100e212" providerId="LiveId" clId="{15D4631F-D760-4ADF-939B-954E88C3F303}" dt="2018-01-15T13:28:59.749" v="1414" actId="1076"/>
          <ac:grpSpMkLst>
            <pc:docMk/>
            <pc:sldMk cId="1432115885" sldId="259"/>
            <ac:grpSpMk id="11" creationId="{36747371-ACD2-4F4B-BAB4-141DD8E83E86}"/>
          </ac:grpSpMkLst>
        </pc:grpChg>
        <pc:cxnChg chg="mod">
          <ac:chgData name="Conrad Bessant" userId="d4e3a46bc100e212" providerId="LiveId" clId="{15D4631F-D760-4ADF-939B-954E88C3F303}" dt="2018-01-15T11:23:25.810" v="271" actId="14100"/>
          <ac:cxnSpMkLst>
            <pc:docMk/>
            <pc:sldMk cId="1432115885" sldId="259"/>
            <ac:cxnSpMk id="13" creationId="{B9C8632A-3995-411B-8170-F7B1715972E6}"/>
          </ac:cxnSpMkLst>
        </pc:cxnChg>
      </pc:sldChg>
      <pc:sldChg chg="addSp delSp modSp modAnim">
        <pc:chgData name="Conrad Bessant" userId="d4e3a46bc100e212" providerId="LiveId" clId="{15D4631F-D760-4ADF-939B-954E88C3F303}" dt="2018-01-15T13:29:05.071" v="1415"/>
        <pc:sldMkLst>
          <pc:docMk/>
          <pc:sldMk cId="2494318239" sldId="260"/>
        </pc:sldMkLst>
        <pc:spChg chg="mod">
          <ac:chgData name="Conrad Bessant" userId="d4e3a46bc100e212" providerId="LiveId" clId="{15D4631F-D760-4ADF-939B-954E88C3F303}" dt="2018-01-15T12:29:28.786" v="1057" actId="14100"/>
          <ac:spMkLst>
            <pc:docMk/>
            <pc:sldMk cId="2494318239" sldId="260"/>
            <ac:spMk id="2" creationId="{AC29381B-6029-4981-94DB-7A458412A022}"/>
          </ac:spMkLst>
        </pc:spChg>
        <pc:spChg chg="mod">
          <ac:chgData name="Conrad Bessant" userId="d4e3a46bc100e212" providerId="LiveId" clId="{15D4631F-D760-4ADF-939B-954E88C3F303}" dt="2018-01-15T12:19:30.787" v="901" actId="1076"/>
          <ac:spMkLst>
            <pc:docMk/>
            <pc:sldMk cId="2494318239" sldId="260"/>
            <ac:spMk id="4" creationId="{0BCC0936-8C0E-4786-9DEA-7D90A7CA644C}"/>
          </ac:spMkLst>
        </pc:spChg>
        <pc:spChg chg="mod">
          <ac:chgData name="Conrad Bessant" userId="d4e3a46bc100e212" providerId="LiveId" clId="{15D4631F-D760-4ADF-939B-954E88C3F303}" dt="2018-01-15T12:19:30.787" v="901" actId="1076"/>
          <ac:spMkLst>
            <pc:docMk/>
            <pc:sldMk cId="2494318239" sldId="260"/>
            <ac:spMk id="5" creationId="{CC190239-F4D1-4DB3-8866-160360E66BB8}"/>
          </ac:spMkLst>
        </pc:spChg>
        <pc:spChg chg="mod">
          <ac:chgData name="Conrad Bessant" userId="d4e3a46bc100e212" providerId="LiveId" clId="{15D4631F-D760-4ADF-939B-954E88C3F303}" dt="2018-01-15T12:19:30.787" v="901" actId="1076"/>
          <ac:spMkLst>
            <pc:docMk/>
            <pc:sldMk cId="2494318239" sldId="260"/>
            <ac:spMk id="6" creationId="{193ED532-91CD-414B-A867-681BAD0AF874}"/>
          </ac:spMkLst>
        </pc:spChg>
        <pc:spChg chg="mod">
          <ac:chgData name="Conrad Bessant" userId="d4e3a46bc100e212" providerId="LiveId" clId="{15D4631F-D760-4ADF-939B-954E88C3F303}" dt="2018-01-15T12:19:30.787" v="901" actId="1076"/>
          <ac:spMkLst>
            <pc:docMk/>
            <pc:sldMk cId="2494318239" sldId="260"/>
            <ac:spMk id="10" creationId="{9D9D8425-CE23-4DF1-8D8B-F4A9194AE433}"/>
          </ac:spMkLst>
        </pc:spChg>
        <pc:spChg chg="mod">
          <ac:chgData name="Conrad Bessant" userId="d4e3a46bc100e212" providerId="LiveId" clId="{15D4631F-D760-4ADF-939B-954E88C3F303}" dt="2018-01-15T12:19:30.787" v="901" actId="1076"/>
          <ac:spMkLst>
            <pc:docMk/>
            <pc:sldMk cId="2494318239" sldId="260"/>
            <ac:spMk id="11" creationId="{CE158F96-63D6-4865-8134-D373F89099A9}"/>
          </ac:spMkLst>
        </pc:spChg>
        <pc:spChg chg="add mod">
          <ac:chgData name="Conrad Bessant" userId="d4e3a46bc100e212" providerId="LiveId" clId="{15D4631F-D760-4ADF-939B-954E88C3F303}" dt="2018-01-15T12:19:30.787" v="901" actId="1076"/>
          <ac:spMkLst>
            <pc:docMk/>
            <pc:sldMk cId="2494318239" sldId="260"/>
            <ac:spMk id="12" creationId="{1D2A0EA9-31B1-4016-B58B-2634F4A6E674}"/>
          </ac:spMkLst>
        </pc:spChg>
        <pc:spChg chg="add del">
          <ac:chgData name="Conrad Bessant" userId="d4e3a46bc100e212" providerId="LiveId" clId="{15D4631F-D760-4ADF-939B-954E88C3F303}" dt="2018-01-15T12:19:22.853" v="898"/>
          <ac:spMkLst>
            <pc:docMk/>
            <pc:sldMk cId="2494318239" sldId="260"/>
            <ac:spMk id="13" creationId="{BFD19117-9AD3-4665-9415-21C1DDDB89D5}"/>
          </ac:spMkLst>
        </pc:spChg>
        <pc:spChg chg="add del mod">
          <ac:chgData name="Conrad Bessant" userId="d4e3a46bc100e212" providerId="LiveId" clId="{15D4631F-D760-4ADF-939B-954E88C3F303}" dt="2018-01-15T12:19:22.853" v="898"/>
          <ac:spMkLst>
            <pc:docMk/>
            <pc:sldMk cId="2494318239" sldId="260"/>
            <ac:spMk id="14" creationId="{9F5022D3-900B-4280-B179-445445B7FC24}"/>
          </ac:spMkLst>
        </pc:spChg>
        <pc:spChg chg="add mod">
          <ac:chgData name="Conrad Bessant" userId="d4e3a46bc100e212" providerId="LiveId" clId="{15D4631F-D760-4ADF-939B-954E88C3F303}" dt="2018-01-15T12:19:39.418" v="903" actId="1076"/>
          <ac:spMkLst>
            <pc:docMk/>
            <pc:sldMk cId="2494318239" sldId="260"/>
            <ac:spMk id="15" creationId="{8994A854-67E7-4F7B-B80D-8EF0F37B9534}"/>
          </ac:spMkLst>
        </pc:spChg>
        <pc:spChg chg="add mod">
          <ac:chgData name="Conrad Bessant" userId="d4e3a46bc100e212" providerId="LiveId" clId="{15D4631F-D760-4ADF-939B-954E88C3F303}" dt="2018-01-15T12:19:39.418" v="903" actId="1076"/>
          <ac:spMkLst>
            <pc:docMk/>
            <pc:sldMk cId="2494318239" sldId="260"/>
            <ac:spMk id="16" creationId="{00BB48C6-9EE4-4C05-BB44-AA771898796C}"/>
          </ac:spMkLst>
        </pc:spChg>
        <pc:grpChg chg="mod">
          <ac:chgData name="Conrad Bessant" userId="d4e3a46bc100e212" providerId="LiveId" clId="{15D4631F-D760-4ADF-939B-954E88C3F303}" dt="2018-01-15T12:19:30.787" v="901" actId="1076"/>
          <ac:grpSpMkLst>
            <pc:docMk/>
            <pc:sldMk cId="2494318239" sldId="260"/>
            <ac:grpSpMk id="7" creationId="{3C1A80A9-0301-4222-B776-77522ABA0F2A}"/>
          </ac:grpSpMkLst>
        </pc:grpChg>
      </pc:sldChg>
      <pc:sldChg chg="addSp delSp modSp add modAnim">
        <pc:chgData name="Conrad Bessant" userId="d4e3a46bc100e212" providerId="LiveId" clId="{15D4631F-D760-4ADF-939B-954E88C3F303}" dt="2018-01-15T13:29:10.061" v="1416"/>
        <pc:sldMkLst>
          <pc:docMk/>
          <pc:sldMk cId="1568756276" sldId="261"/>
        </pc:sldMkLst>
        <pc:spChg chg="mod">
          <ac:chgData name="Conrad Bessant" userId="d4e3a46bc100e212" providerId="LiveId" clId="{15D4631F-D760-4ADF-939B-954E88C3F303}" dt="2018-01-15T12:29:14.452" v="1043" actId="20577"/>
          <ac:spMkLst>
            <pc:docMk/>
            <pc:sldMk cId="1568756276" sldId="261"/>
            <ac:spMk id="2" creationId="{AC29381B-6029-4981-94DB-7A458412A022}"/>
          </ac:spMkLst>
        </pc:spChg>
        <pc:spChg chg="mod">
          <ac:chgData name="Conrad Bessant" userId="d4e3a46bc100e212" providerId="LiveId" clId="{15D4631F-D760-4ADF-939B-954E88C3F303}" dt="2018-01-15T11:20:02.728" v="3" actId="1076"/>
          <ac:spMkLst>
            <pc:docMk/>
            <pc:sldMk cId="1568756276" sldId="261"/>
            <ac:spMk id="4" creationId="{0BCC0936-8C0E-4786-9DEA-7D90A7CA644C}"/>
          </ac:spMkLst>
        </pc:spChg>
        <pc:spChg chg="mod">
          <ac:chgData name="Conrad Bessant" userId="d4e3a46bc100e212" providerId="LiveId" clId="{15D4631F-D760-4ADF-939B-954E88C3F303}" dt="2018-01-15T11:20:02.728" v="3" actId="1076"/>
          <ac:spMkLst>
            <pc:docMk/>
            <pc:sldMk cId="1568756276" sldId="261"/>
            <ac:spMk id="5" creationId="{CC190239-F4D1-4DB3-8866-160360E66BB8}"/>
          </ac:spMkLst>
        </pc:spChg>
        <pc:spChg chg="mod">
          <ac:chgData name="Conrad Bessant" userId="d4e3a46bc100e212" providerId="LiveId" clId="{15D4631F-D760-4ADF-939B-954E88C3F303}" dt="2018-01-15T11:20:02.728" v="3" actId="1076"/>
          <ac:spMkLst>
            <pc:docMk/>
            <pc:sldMk cId="1568756276" sldId="261"/>
            <ac:spMk id="6" creationId="{193ED532-91CD-414B-A867-681BAD0AF874}"/>
          </ac:spMkLst>
        </pc:spChg>
        <pc:spChg chg="del mod">
          <ac:chgData name="Conrad Bessant" userId="d4e3a46bc100e212" providerId="LiveId" clId="{15D4631F-D760-4ADF-939B-954E88C3F303}" dt="2018-01-15T12:17:59.881" v="860" actId="478"/>
          <ac:spMkLst>
            <pc:docMk/>
            <pc:sldMk cId="1568756276" sldId="261"/>
            <ac:spMk id="10" creationId="{9D9D8425-CE23-4DF1-8D8B-F4A9194AE433}"/>
          </ac:spMkLst>
        </pc:spChg>
        <pc:spChg chg="mod">
          <ac:chgData name="Conrad Bessant" userId="d4e3a46bc100e212" providerId="LiveId" clId="{15D4631F-D760-4ADF-939B-954E88C3F303}" dt="2018-01-15T11:20:02.728" v="3" actId="1076"/>
          <ac:spMkLst>
            <pc:docMk/>
            <pc:sldMk cId="1568756276" sldId="261"/>
            <ac:spMk id="11" creationId="{CE158F96-63D6-4865-8134-D373F89099A9}"/>
          </ac:spMkLst>
        </pc:spChg>
        <pc:spChg chg="add del mod">
          <ac:chgData name="Conrad Bessant" userId="d4e3a46bc100e212" providerId="LiveId" clId="{15D4631F-D760-4ADF-939B-954E88C3F303}" dt="2018-01-15T12:17:56.703" v="859" actId="478"/>
          <ac:spMkLst>
            <pc:docMk/>
            <pc:sldMk cId="1568756276" sldId="261"/>
            <ac:spMk id="12" creationId="{BEB435E1-B8C7-4F16-A5F2-52C305EFA7A3}"/>
          </ac:spMkLst>
        </pc:spChg>
        <pc:spChg chg="add mod">
          <ac:chgData name="Conrad Bessant" userId="d4e3a46bc100e212" providerId="LiveId" clId="{15D4631F-D760-4ADF-939B-954E88C3F303}" dt="2018-01-15T12:18:25.270" v="867" actId="1076"/>
          <ac:spMkLst>
            <pc:docMk/>
            <pc:sldMk cId="1568756276" sldId="261"/>
            <ac:spMk id="13" creationId="{69BCCBDC-EE05-4BEA-8D2B-E9B66F10495B}"/>
          </ac:spMkLst>
        </pc:spChg>
        <pc:spChg chg="add">
          <ac:chgData name="Conrad Bessant" userId="d4e3a46bc100e212" providerId="LiveId" clId="{15D4631F-D760-4ADF-939B-954E88C3F303}" dt="2018-01-15T12:18:00.844" v="861"/>
          <ac:spMkLst>
            <pc:docMk/>
            <pc:sldMk cId="1568756276" sldId="261"/>
            <ac:spMk id="14" creationId="{E1630A55-19CB-403A-8A21-3102BE7C7A13}"/>
          </ac:spMkLst>
        </pc:spChg>
        <pc:spChg chg="add mod">
          <ac:chgData name="Conrad Bessant" userId="d4e3a46bc100e212" providerId="LiveId" clId="{15D4631F-D760-4ADF-939B-954E88C3F303}" dt="2018-01-15T12:18:25.270" v="867" actId="1076"/>
          <ac:spMkLst>
            <pc:docMk/>
            <pc:sldMk cId="1568756276" sldId="261"/>
            <ac:spMk id="15" creationId="{F45CAA16-BBA1-47BA-8A93-CDA343FA72BC}"/>
          </ac:spMkLst>
        </pc:spChg>
        <pc:spChg chg="add mod">
          <ac:chgData name="Conrad Bessant" userId="d4e3a46bc100e212" providerId="LiveId" clId="{15D4631F-D760-4ADF-939B-954E88C3F303}" dt="2018-01-15T12:18:49.266" v="893" actId="1076"/>
          <ac:spMkLst>
            <pc:docMk/>
            <pc:sldMk cId="1568756276" sldId="261"/>
            <ac:spMk id="16" creationId="{9581D5AB-1C35-407C-82D7-50053DDAD58B}"/>
          </ac:spMkLst>
        </pc:spChg>
        <pc:spChg chg="add mod">
          <ac:chgData name="Conrad Bessant" userId="d4e3a46bc100e212" providerId="LiveId" clId="{15D4631F-D760-4ADF-939B-954E88C3F303}" dt="2018-01-15T12:18:30.409" v="868" actId="571"/>
          <ac:spMkLst>
            <pc:docMk/>
            <pc:sldMk cId="1568756276" sldId="261"/>
            <ac:spMk id="17" creationId="{1AAF6F0C-7B52-4137-90EF-5A1F55D52E29}"/>
          </ac:spMkLst>
        </pc:spChg>
        <pc:grpChg chg="mod">
          <ac:chgData name="Conrad Bessant" userId="d4e3a46bc100e212" providerId="LiveId" clId="{15D4631F-D760-4ADF-939B-954E88C3F303}" dt="2018-01-15T11:20:02.728" v="3" actId="1076"/>
          <ac:grpSpMkLst>
            <pc:docMk/>
            <pc:sldMk cId="1568756276" sldId="261"/>
            <ac:grpSpMk id="7" creationId="{3C1A80A9-0301-4222-B776-77522ABA0F2A}"/>
          </ac:grpSpMkLst>
        </pc:grpChg>
      </pc:sldChg>
      <pc:sldChg chg="addSp delSp modSp add modAnim">
        <pc:chgData name="Conrad Bessant" userId="d4e3a46bc100e212" providerId="LiveId" clId="{15D4631F-D760-4ADF-939B-954E88C3F303}" dt="2018-01-15T13:29:15.233" v="1417"/>
        <pc:sldMkLst>
          <pc:docMk/>
          <pc:sldMk cId="1532459044" sldId="262"/>
        </pc:sldMkLst>
        <pc:spChg chg="mod">
          <ac:chgData name="Conrad Bessant" userId="d4e3a46bc100e212" providerId="LiveId" clId="{15D4631F-D760-4ADF-939B-954E88C3F303}" dt="2018-01-15T12:29:57.060" v="1165" actId="20577"/>
          <ac:spMkLst>
            <pc:docMk/>
            <pc:sldMk cId="1532459044" sldId="262"/>
            <ac:spMk id="2" creationId="{AC29381B-6029-4981-94DB-7A458412A022}"/>
          </ac:spMkLst>
        </pc:spChg>
        <pc:spChg chg="add mod">
          <ac:chgData name="Conrad Bessant" userId="d4e3a46bc100e212" providerId="LiveId" clId="{15D4631F-D760-4ADF-939B-954E88C3F303}" dt="2018-01-15T12:17:27.369" v="851" actId="1076"/>
          <ac:spMkLst>
            <pc:docMk/>
            <pc:sldMk cId="1532459044" sldId="262"/>
            <ac:spMk id="3" creationId="{687E6EA5-D5F9-4735-BD83-935E4BF781B4}"/>
          </ac:spMkLst>
        </pc:spChg>
        <pc:spChg chg="del">
          <ac:chgData name="Conrad Bessant" userId="d4e3a46bc100e212" providerId="LiveId" clId="{15D4631F-D760-4ADF-939B-954E88C3F303}" dt="2018-01-15T12:16:57.600" v="842" actId="478"/>
          <ac:spMkLst>
            <pc:docMk/>
            <pc:sldMk cId="1532459044" sldId="262"/>
            <ac:spMk id="10" creationId="{9D9D8425-CE23-4DF1-8D8B-F4A9194AE433}"/>
          </ac:spMkLst>
        </pc:spChg>
        <pc:spChg chg="del mod">
          <ac:chgData name="Conrad Bessant" userId="d4e3a46bc100e212" providerId="LiveId" clId="{15D4631F-D760-4ADF-939B-954E88C3F303}" dt="2018-01-15T12:16:56.176" v="840" actId="478"/>
          <ac:spMkLst>
            <pc:docMk/>
            <pc:sldMk cId="1532459044" sldId="262"/>
            <ac:spMk id="12" creationId="{BEB435E1-B8C7-4F16-A5F2-52C305EFA7A3}"/>
          </ac:spMkLst>
        </pc:spChg>
        <pc:spChg chg="mod">
          <ac:chgData name="Conrad Bessant" userId="d4e3a46bc100e212" providerId="LiveId" clId="{15D4631F-D760-4ADF-939B-954E88C3F303}" dt="2018-01-15T11:23:55.759" v="288" actId="20577"/>
          <ac:spMkLst>
            <pc:docMk/>
            <pc:sldMk cId="1532459044" sldId="262"/>
            <ac:spMk id="13" creationId="{69BCCBDC-EE05-4BEA-8D2B-E9B66F10495B}"/>
          </ac:spMkLst>
        </pc:spChg>
        <pc:spChg chg="add mod">
          <ac:chgData name="Conrad Bessant" userId="d4e3a46bc100e212" providerId="LiveId" clId="{15D4631F-D760-4ADF-939B-954E88C3F303}" dt="2018-01-15T11:29:10.159" v="839" actId="20577"/>
          <ac:spMkLst>
            <pc:docMk/>
            <pc:sldMk cId="1532459044" sldId="262"/>
            <ac:spMk id="14" creationId="{0CAD8FC2-AA9C-4535-AC45-2AA41B1C4FEF}"/>
          </ac:spMkLst>
        </pc:spChg>
        <pc:spChg chg="add del mod">
          <ac:chgData name="Conrad Bessant" userId="d4e3a46bc100e212" providerId="LiveId" clId="{15D4631F-D760-4ADF-939B-954E88C3F303}" dt="2018-01-15T12:16:56.953" v="841" actId="478"/>
          <ac:spMkLst>
            <pc:docMk/>
            <pc:sldMk cId="1532459044" sldId="262"/>
            <ac:spMk id="15" creationId="{96A7B9DA-6C9E-42E6-A2DC-E61F9BD471E0}"/>
          </ac:spMkLst>
        </pc:spChg>
        <pc:spChg chg="add mod">
          <ac:chgData name="Conrad Bessant" userId="d4e3a46bc100e212" providerId="LiveId" clId="{15D4631F-D760-4ADF-939B-954E88C3F303}" dt="2018-01-15T12:17:37.625" v="855" actId="1076"/>
          <ac:spMkLst>
            <pc:docMk/>
            <pc:sldMk cId="1532459044" sldId="262"/>
            <ac:spMk id="16" creationId="{402A6649-9D64-4391-B453-0D39EF99CCAD}"/>
          </ac:spMkLst>
        </pc:spChg>
        <pc:spChg chg="add mod">
          <ac:chgData name="Conrad Bessant" userId="d4e3a46bc100e212" providerId="LiveId" clId="{15D4631F-D760-4ADF-939B-954E88C3F303}" dt="2018-01-15T12:17:46.525" v="858" actId="1076"/>
          <ac:spMkLst>
            <pc:docMk/>
            <pc:sldMk cId="1532459044" sldId="262"/>
            <ac:spMk id="17" creationId="{5AFAED6A-5B0C-4CBC-8B59-D5D53357D497}"/>
          </ac:spMkLst>
        </pc:spChg>
        <pc:spChg chg="add">
          <ac:chgData name="Conrad Bessant" userId="d4e3a46bc100e212" providerId="LiveId" clId="{15D4631F-D760-4ADF-939B-954E88C3F303}" dt="2018-01-15T12:19:02.832" v="894"/>
          <ac:spMkLst>
            <pc:docMk/>
            <pc:sldMk cId="1532459044" sldId="262"/>
            <ac:spMk id="18" creationId="{F83A5778-A8F6-48FC-B29F-CD9531422BB3}"/>
          </ac:spMkLst>
        </pc:spChg>
        <pc:spChg chg="add">
          <ac:chgData name="Conrad Bessant" userId="d4e3a46bc100e212" providerId="LiveId" clId="{15D4631F-D760-4ADF-939B-954E88C3F303}" dt="2018-01-15T12:19:02.832" v="894"/>
          <ac:spMkLst>
            <pc:docMk/>
            <pc:sldMk cId="1532459044" sldId="262"/>
            <ac:spMk id="19" creationId="{CE04321B-0DB2-4657-95D5-30E471ECD73A}"/>
          </ac:spMkLst>
        </pc:spChg>
      </pc:sldChg>
      <pc:sldChg chg="modSp add">
        <pc:chgData name="Conrad Bessant" userId="d4e3a46bc100e212" providerId="LiveId" clId="{15D4631F-D760-4ADF-939B-954E88C3F303}" dt="2018-01-15T13:31:34.064" v="1549" actId="6549"/>
        <pc:sldMkLst>
          <pc:docMk/>
          <pc:sldMk cId="2442050802" sldId="263"/>
        </pc:sldMkLst>
        <pc:spChg chg="mod">
          <ac:chgData name="Conrad Bessant" userId="d4e3a46bc100e212" providerId="LiveId" clId="{15D4631F-D760-4ADF-939B-954E88C3F303}" dt="2018-01-15T11:26:56.790" v="636" actId="20577"/>
          <ac:spMkLst>
            <pc:docMk/>
            <pc:sldMk cId="2442050802" sldId="263"/>
            <ac:spMk id="2" creationId="{BA748991-DE37-4431-A688-97DAC25058D9}"/>
          </ac:spMkLst>
        </pc:spChg>
        <pc:spChg chg="mod">
          <ac:chgData name="Conrad Bessant" userId="d4e3a46bc100e212" providerId="LiveId" clId="{15D4631F-D760-4ADF-939B-954E88C3F303}" dt="2018-01-15T13:31:34.064" v="1549" actId="6549"/>
          <ac:spMkLst>
            <pc:docMk/>
            <pc:sldMk cId="2442050802" sldId="263"/>
            <ac:spMk id="3" creationId="{0736B900-CE3E-4C70-9071-86112A6ECD98}"/>
          </ac:spMkLst>
        </pc:spChg>
      </pc:sldChg>
      <pc:sldChg chg="modSp add">
        <pc:chgData name="Conrad Bessant" userId="d4e3a46bc100e212" providerId="LiveId" clId="{15D4631F-D760-4ADF-939B-954E88C3F303}" dt="2018-01-15T13:22:31.658" v="1187" actId="403"/>
        <pc:sldMkLst>
          <pc:docMk/>
          <pc:sldMk cId="996041999" sldId="264"/>
        </pc:sldMkLst>
        <pc:spChg chg="mod">
          <ac:chgData name="Conrad Bessant" userId="d4e3a46bc100e212" providerId="LiveId" clId="{15D4631F-D760-4ADF-939B-954E88C3F303}" dt="2018-01-15T13:22:21.678" v="1185" actId="6549"/>
          <ac:spMkLst>
            <pc:docMk/>
            <pc:sldMk cId="996041999" sldId="264"/>
            <ac:spMk id="2" creationId="{4C638070-9814-4D3C-B7B8-FD33F6BAF5E4}"/>
          </ac:spMkLst>
        </pc:spChg>
        <pc:spChg chg="mod">
          <ac:chgData name="Conrad Bessant" userId="d4e3a46bc100e212" providerId="LiveId" clId="{15D4631F-D760-4ADF-939B-954E88C3F303}" dt="2018-01-15T13:22:31.658" v="1187" actId="403"/>
          <ac:spMkLst>
            <pc:docMk/>
            <pc:sldMk cId="996041999" sldId="264"/>
            <ac:spMk id="3" creationId="{156A3EF7-2439-4546-9FE6-40FACA171D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AE1A-1DA9-4192-B212-5995BDED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6C2CF-68E7-4BD4-912A-363C0B33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5A41-691F-4530-A4E2-0A886334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E2C8-90B2-47AA-8CDD-8FF66C37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BB8D-2EC7-4DE2-BA6F-371B861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7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E1B5-E763-4028-9F86-58490BE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E3CF2-F735-4AD0-97B2-A28E58A5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3ADC-AB65-4FFD-B3C0-BA4277C4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EA24-AE34-4B34-A87D-B262D48D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A9BF-E7DB-43E5-9071-F5704477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B0497-8044-4C32-B245-9F81C583D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66B0-C2B0-4543-A06A-BC59549B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9D07-7F57-468B-8977-79A9526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42CE-75B1-4AC5-8B84-1746056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0924-351C-4B2C-A32D-85240DE8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4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2B3-7D7D-464A-B6DE-0440AC9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E9BB-8EA8-4E10-BFD9-597C20B9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924A-B1C2-41AB-863F-8072C518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5424-5D39-466B-8444-3C0660D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AEC8-AB80-4130-8592-132555CA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F32D-A5D5-40D8-B702-BC587C53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316D-1CDD-46F7-B9C7-42D2A7AA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9953-C731-49CE-B70C-9FB6C8A6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6065-1F4B-432A-A164-19DFBF0D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49E2-A912-4ABD-A0E0-3472AC78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AF8-D4AE-4B32-AE19-B975D09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1635-4624-497A-B486-02DA5878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6BC6-0AFF-42CF-9B20-050D1CBDA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60A2-B333-4EF6-B455-9344535B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3EA8B-72D1-4922-832C-B24C016F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32AA-4638-4BFF-987C-565839E7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BBA6-00E4-48FE-A4B6-2DCB3C9F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0D41-D66A-4526-A9EF-1DD7E92A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0771B-E0DB-40D3-A0E5-CC9FEE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62CB7-CBB1-4F83-91F4-C67837EF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AEAF0-BB6D-462B-9E80-B5C506C6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6E5C1-20CE-408F-93D7-F1062109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802B6-5A19-4835-BB3B-E363BE0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EE183-08CB-4FBA-8D38-1508DCA9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AA18-E3A5-44D2-B8D7-775A159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D373-DE1A-4315-B5C3-AD71BDB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EE5D-D328-47B6-A0FC-C38AA45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6A648-9D21-4ABC-B130-DE05066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5802-3700-4D99-9F9B-4D94F7B4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3CC2B-22F6-4D3F-AEBD-587FFDB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6FB38-AD8F-4EA1-B810-F7C632E0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2AF4-952D-4F59-9786-5A87D901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2AA5-9C09-492D-968E-9CEAC90F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5E0D-B62E-439C-A895-40B53CF61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E90F-A430-4FF5-9F88-8AF6E2EE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8FE7B-9502-431A-8299-FA69F0D5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0E94-910E-490E-B5A1-BF8B196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D77-62D2-4E3E-8C1A-7D990B63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58AE8-06AD-4338-800F-2F0A2E0E1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3172-2945-4B32-B24F-FDCB0BAD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16C83-68AF-45A8-8F96-30FF7742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E2AF-200E-4DAC-AA30-C0E50D01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5841-A0D4-48EF-92F6-03564C5B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D3D44-FC8C-4432-A47B-AAAECE6B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FF90-E124-4438-9C43-AB7127B2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4BF2-8BBF-43FD-A1AF-0BFE0E1A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7AD5-8D17-4F45-9111-E5C09C8627AF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C96A6-6629-4D92-952A-B3AAED21B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CCE5-A6D1-4452-AF8E-72704084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FDAF-2811-4F14-8F3C-F54DA44BC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itd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BF75-0C02-4AD2-AA46-BBBCEECD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0DEA6-D15E-4029-AD58-A2BCF3242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introduction to key web development concepts using Python Flask</a:t>
            </a:r>
          </a:p>
        </p:txBody>
      </p:sp>
    </p:spTree>
    <p:extLst>
      <p:ext uri="{BB962C8B-B14F-4D97-AF65-F5344CB8AC3E}">
        <p14:creationId xmlns:p14="http://schemas.microsoft.com/office/powerpoint/2010/main" val="277744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8AEB-35BF-47FF-960D-01A0AFE9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</a:t>
            </a:r>
            <a:r>
              <a:rPr lang="en-GB" dirty="0" err="1"/>
              <a:t>specitication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A4CC-AAF3-411E-B11C-5A2B25ED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we’re going to build a web based portal for exploring basic information about proteins.</a:t>
            </a:r>
          </a:p>
          <a:p>
            <a:endParaRPr lang="en-GB" dirty="0"/>
          </a:p>
          <a:p>
            <a:r>
              <a:rPr lang="en-GB" dirty="0"/>
              <a:t>Versions of the software at each step in the development process can be found on </a:t>
            </a:r>
            <a:r>
              <a:rPr lang="en-GB" dirty="0" err="1"/>
              <a:t>Github</a:t>
            </a:r>
            <a:r>
              <a:rPr lang="en-GB" dirty="0"/>
              <a:t> in a repo called </a:t>
            </a:r>
            <a:r>
              <a:rPr lang="en-GB" dirty="0" err="1"/>
              <a:t>conradbessant</a:t>
            </a:r>
            <a:r>
              <a:rPr lang="en-GB" dirty="0"/>
              <a:t>/</a:t>
            </a:r>
            <a:r>
              <a:rPr lang="en-GB" dirty="0" err="1"/>
              <a:t>webintro</a:t>
            </a:r>
            <a:endParaRPr lang="en-GB" dirty="0"/>
          </a:p>
          <a:p>
            <a:endParaRPr lang="en-GB" dirty="0"/>
          </a:p>
          <a:p>
            <a:r>
              <a:rPr lang="en-GB" dirty="0"/>
              <a:t>Requirements: Python 3 + recent Flask and Pandas</a:t>
            </a:r>
          </a:p>
        </p:txBody>
      </p:sp>
    </p:spTree>
    <p:extLst>
      <p:ext uri="{BB962C8B-B14F-4D97-AF65-F5344CB8AC3E}">
        <p14:creationId xmlns:p14="http://schemas.microsoft.com/office/powerpoint/2010/main" val="91776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8E29-5C26-4256-9E62-D456FF18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729"/>
            <a:ext cx="10515600" cy="1325563"/>
          </a:xfrm>
        </p:spPr>
        <p:txBody>
          <a:bodyPr/>
          <a:lstStyle/>
          <a:p>
            <a:r>
              <a:rPr lang="en-GB" dirty="0"/>
              <a:t>pp01.py: Hello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F3FC-A75C-44FC-BF09-21357298DB5E}"/>
              </a:ext>
            </a:extLst>
          </p:cNvPr>
          <p:cNvSpPr txBox="1"/>
          <p:nvPr/>
        </p:nvSpPr>
        <p:spPr>
          <a:xfrm>
            <a:off x="3301999" y="266173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65A74-4234-467E-AC4C-80E9553BCFD0}"/>
              </a:ext>
            </a:extLst>
          </p:cNvPr>
          <p:cNvSpPr txBox="1"/>
          <p:nvPr/>
        </p:nvSpPr>
        <p:spPr>
          <a:xfrm>
            <a:off x="3231231" y="434339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1496136-DB37-4F56-9374-2C2AEF1CD9CE}"/>
              </a:ext>
            </a:extLst>
          </p:cNvPr>
          <p:cNvSpPr/>
          <p:nvPr/>
        </p:nvSpPr>
        <p:spPr>
          <a:xfrm>
            <a:off x="3759365" y="303313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47371-ACD2-4F4B-BAB4-141DD8E83E86}"/>
              </a:ext>
            </a:extLst>
          </p:cNvPr>
          <p:cNvGrpSpPr/>
          <p:nvPr/>
        </p:nvGrpSpPr>
        <p:grpSpPr>
          <a:xfrm>
            <a:off x="2765502" y="1792855"/>
            <a:ext cx="2609386" cy="4016930"/>
            <a:chOff x="2765502" y="1792855"/>
            <a:chExt cx="2609386" cy="4016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C1DE88-E988-4A9E-AEA8-D03A415FF99F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AB898-C4A6-4957-9101-A6385E2184B5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F89B8-ED65-46D8-A34B-993B9E77DDB4}"/>
              </a:ext>
            </a:extLst>
          </p:cNvPr>
          <p:cNvSpPr/>
          <p:nvPr/>
        </p:nvSpPr>
        <p:spPr>
          <a:xfrm>
            <a:off x="6817114" y="4620398"/>
            <a:ext cx="384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Python code (</a:t>
            </a:r>
            <a:r>
              <a:rPr lang="en-GB" dirty="0">
                <a:latin typeface="Consolas" panose="020B0609020204030204" pitchFamily="49" charset="0"/>
              </a:rPr>
              <a:t>pp01.py</a:t>
            </a:r>
            <a:r>
              <a:rPr lang="en-GB" dirty="0"/>
              <a:t>) runs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D127A-D876-429E-BDB9-B58857B546FB}"/>
              </a:ext>
            </a:extLst>
          </p:cNvPr>
          <p:cNvSpPr/>
          <p:nvPr/>
        </p:nvSpPr>
        <p:spPr>
          <a:xfrm>
            <a:off x="6817114" y="1238857"/>
            <a:ext cx="3625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To see the application in action here, point your browser to the development browser: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http://127.0.0.1:5000/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6EFA78-6791-4649-8D1A-AAE6F66DAC69}"/>
              </a:ext>
            </a:extLst>
          </p:cNvPr>
          <p:cNvCxnSpPr>
            <a:stCxn id="13" idx="1"/>
          </p:cNvCxnSpPr>
          <p:nvPr/>
        </p:nvCxnSpPr>
        <p:spPr>
          <a:xfrm flipH="1">
            <a:off x="5252224" y="1977521"/>
            <a:ext cx="1564890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B06F81-98AE-4DAB-A2C7-9230EAECD55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166278" y="4770224"/>
            <a:ext cx="1650836" cy="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B84B3B-7EC2-45EA-9C5E-90510918D4B8}"/>
              </a:ext>
            </a:extLst>
          </p:cNvPr>
          <p:cNvSpPr txBox="1"/>
          <p:nvPr/>
        </p:nvSpPr>
        <p:spPr>
          <a:xfrm>
            <a:off x="1819660" y="220007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ym typeface="Webdings" panose="05030102010509060703" pitchFamily="18" charset="2"/>
              </a:rPr>
              <a:t></a:t>
            </a:r>
            <a:endParaRPr lang="en-GB" sz="3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BF030F-F8E5-41E0-9975-9302C61D5C1E}"/>
              </a:ext>
            </a:extLst>
          </p:cNvPr>
          <p:cNvCxnSpPr>
            <a:cxnSpLocks/>
          </p:cNvCxnSpPr>
          <p:nvPr/>
        </p:nvCxnSpPr>
        <p:spPr>
          <a:xfrm>
            <a:off x="2398619" y="2586660"/>
            <a:ext cx="746025" cy="1634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364ED2-3F9F-47F9-BF36-24BCA338B6CE}"/>
              </a:ext>
            </a:extLst>
          </p:cNvPr>
          <p:cNvSpPr txBox="1"/>
          <p:nvPr/>
        </p:nvSpPr>
        <p:spPr>
          <a:xfrm>
            <a:off x="1835952" y="256901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6680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8E29-5C26-4256-9E62-D456FF18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843"/>
            <a:ext cx="10515600" cy="1325563"/>
          </a:xfrm>
        </p:spPr>
        <p:txBody>
          <a:bodyPr/>
          <a:lstStyle/>
          <a:p>
            <a:r>
              <a:rPr lang="en-GB" dirty="0"/>
              <a:t>pp02.py: Add a route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2F3FC-A75C-44FC-BF09-21357298DB5E}"/>
              </a:ext>
            </a:extLst>
          </p:cNvPr>
          <p:cNvSpPr txBox="1"/>
          <p:nvPr/>
        </p:nvSpPr>
        <p:spPr>
          <a:xfrm>
            <a:off x="3301999" y="266173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65A74-4234-467E-AC4C-80E9553BCFD0}"/>
              </a:ext>
            </a:extLst>
          </p:cNvPr>
          <p:cNvSpPr txBox="1"/>
          <p:nvPr/>
        </p:nvSpPr>
        <p:spPr>
          <a:xfrm>
            <a:off x="3231231" y="434339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1496136-DB37-4F56-9374-2C2AEF1CD9CE}"/>
              </a:ext>
            </a:extLst>
          </p:cNvPr>
          <p:cNvSpPr/>
          <p:nvPr/>
        </p:nvSpPr>
        <p:spPr>
          <a:xfrm>
            <a:off x="3759365" y="303313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47371-ACD2-4F4B-BAB4-141DD8E83E86}"/>
              </a:ext>
            </a:extLst>
          </p:cNvPr>
          <p:cNvGrpSpPr/>
          <p:nvPr/>
        </p:nvGrpSpPr>
        <p:grpSpPr>
          <a:xfrm>
            <a:off x="2765502" y="1792855"/>
            <a:ext cx="2609386" cy="4028081"/>
            <a:chOff x="2765502" y="1792855"/>
            <a:chExt cx="2609386" cy="40280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C1DE88-E988-4A9E-AEA8-D03A415FF99F}"/>
                </a:ext>
              </a:extLst>
            </p:cNvPr>
            <p:cNvSpPr/>
            <p:nvPr/>
          </p:nvSpPr>
          <p:spPr>
            <a:xfrm>
              <a:off x="2877015" y="2163336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AB898-C4A6-4957-9101-A6385E2184B5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67898-0894-48BF-8A73-2BA4285D7E32}"/>
              </a:ext>
            </a:extLst>
          </p:cNvPr>
          <p:cNvSpPr/>
          <p:nvPr/>
        </p:nvSpPr>
        <p:spPr>
          <a:xfrm>
            <a:off x="6480719" y="1228855"/>
            <a:ext cx="5374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now have a new </a:t>
            </a:r>
            <a:r>
              <a:rPr lang="en-GB" b="1" dirty="0"/>
              <a:t>route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http://127.0.0.1:5000/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protein/</a:t>
            </a:r>
            <a:r>
              <a:rPr lang="en-GB" dirty="0">
                <a:latin typeface="Consolas" panose="020B0609020204030204" pitchFamily="49" charset="0"/>
              </a:rPr>
              <a:t>CXL13_HUMAN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8632A-3995-411B-8170-F7B1715972E6}"/>
              </a:ext>
            </a:extLst>
          </p:cNvPr>
          <p:cNvCxnSpPr>
            <a:cxnSpLocks/>
          </p:cNvCxnSpPr>
          <p:nvPr/>
        </p:nvCxnSpPr>
        <p:spPr>
          <a:xfrm flipH="1">
            <a:off x="5252224" y="1792855"/>
            <a:ext cx="1126274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732" cy="1325563"/>
          </a:xfrm>
        </p:spPr>
        <p:txBody>
          <a:bodyPr/>
          <a:lstStyle/>
          <a:p>
            <a:r>
              <a:rPr lang="en-GB" dirty="0"/>
              <a:t>pp03.ppy: Return some useful data using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4617843" y="2929366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4547075" y="4611029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075209" y="3300763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081346" y="2060485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9D9D8425-CE23-4DF1-8D8B-F4A9194AE433}"/>
              </a:ext>
            </a:extLst>
          </p:cNvPr>
          <p:cNvSpPr/>
          <p:nvPr/>
        </p:nvSpPr>
        <p:spPr>
          <a:xfrm rot="5400000">
            <a:off x="6632042" y="4417561"/>
            <a:ext cx="747132" cy="1310266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7660741" y="4749528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A0EA9-31B1-4016-B58B-2634F4A6E674}"/>
              </a:ext>
            </a:extLst>
          </p:cNvPr>
          <p:cNvSpPr txBox="1"/>
          <p:nvPr/>
        </p:nvSpPr>
        <p:spPr>
          <a:xfrm>
            <a:off x="9010185" y="2929366"/>
            <a:ext cx="270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simplicity, we use pandas to retrieve data from the table.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4A854-67E7-4F7B-B80D-8EF0F37B9534}"/>
              </a:ext>
            </a:extLst>
          </p:cNvPr>
          <p:cNvSpPr txBox="1"/>
          <p:nvPr/>
        </p:nvSpPr>
        <p:spPr>
          <a:xfrm>
            <a:off x="793755" y="2927646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0BB48C6-9EE4-4C05-BB44-AA771898796C}"/>
              </a:ext>
            </a:extLst>
          </p:cNvPr>
          <p:cNvSpPr/>
          <p:nvPr/>
        </p:nvSpPr>
        <p:spPr>
          <a:xfrm rot="16200000">
            <a:off x="3625214" y="2457179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1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pp04.ppy: Use templates for cleaner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5164252" y="2762097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5093484" y="4443760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621618" y="3133494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627755" y="1893216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8207150" y="4582259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CCBDC-EE05-4BEA-8D2B-E9B66F10495B}"/>
              </a:ext>
            </a:extLst>
          </p:cNvPr>
          <p:cNvSpPr txBox="1"/>
          <p:nvPr/>
        </p:nvSpPr>
        <p:spPr>
          <a:xfrm>
            <a:off x="1285345" y="4443758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protein_view.html</a:t>
            </a:r>
          </a:p>
          <a:p>
            <a:pPr algn="ctr"/>
            <a:r>
              <a:rPr lang="en-GB" dirty="0"/>
              <a:t>template for protein information page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1630A55-19CB-403A-8A21-3102BE7C7A13}"/>
              </a:ext>
            </a:extLst>
          </p:cNvPr>
          <p:cNvSpPr/>
          <p:nvPr/>
        </p:nvSpPr>
        <p:spPr>
          <a:xfrm rot="5400000">
            <a:off x="7228851" y="425029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45CAA16-BBA1-47BA-8A93-CDA343FA72BC}"/>
              </a:ext>
            </a:extLst>
          </p:cNvPr>
          <p:cNvSpPr/>
          <p:nvPr/>
        </p:nvSpPr>
        <p:spPr>
          <a:xfrm rot="16200000">
            <a:off x="4115185" y="4250290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1D5AB-1C35-407C-82D7-50053DDAD58B}"/>
              </a:ext>
            </a:extLst>
          </p:cNvPr>
          <p:cNvSpPr txBox="1"/>
          <p:nvPr/>
        </p:nvSpPr>
        <p:spPr>
          <a:xfrm>
            <a:off x="1351255" y="2760378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AAF6F0C-7B52-4137-90EF-5A1F55D52E29}"/>
              </a:ext>
            </a:extLst>
          </p:cNvPr>
          <p:cNvSpPr/>
          <p:nvPr/>
        </p:nvSpPr>
        <p:spPr>
          <a:xfrm rot="16200000">
            <a:off x="4182714" y="228991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381B-6029-4981-94DB-7A45841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pp05.ppy: Accept user input by using a form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C0936-8C0E-4786-9DEA-7D90A7CA644C}"/>
              </a:ext>
            </a:extLst>
          </p:cNvPr>
          <p:cNvSpPr txBox="1"/>
          <p:nvPr/>
        </p:nvSpPr>
        <p:spPr>
          <a:xfrm>
            <a:off x="5164252" y="2762097"/>
            <a:ext cx="1661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browser (client)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0239-F4D1-4DB3-8866-160360E66BB8}"/>
              </a:ext>
            </a:extLst>
          </p:cNvPr>
          <p:cNvSpPr txBox="1"/>
          <p:nvPr/>
        </p:nvSpPr>
        <p:spPr>
          <a:xfrm>
            <a:off x="5093484" y="4443760"/>
            <a:ext cx="1803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Flask development server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93ED532-91CD-414B-A867-681BAD0AF874}"/>
              </a:ext>
            </a:extLst>
          </p:cNvPr>
          <p:cNvSpPr/>
          <p:nvPr/>
        </p:nvSpPr>
        <p:spPr>
          <a:xfrm>
            <a:off x="5621618" y="3133494"/>
            <a:ext cx="747132" cy="131026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A80A9-0301-4222-B776-77522ABA0F2A}"/>
              </a:ext>
            </a:extLst>
          </p:cNvPr>
          <p:cNvGrpSpPr/>
          <p:nvPr/>
        </p:nvGrpSpPr>
        <p:grpSpPr>
          <a:xfrm>
            <a:off x="4627755" y="1893216"/>
            <a:ext cx="2609386" cy="4016930"/>
            <a:chOff x="2765502" y="1792855"/>
            <a:chExt cx="2609386" cy="4016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B4451-2F1D-47DF-B31A-2F4087B117D0}"/>
                </a:ext>
              </a:extLst>
            </p:cNvPr>
            <p:cNvSpPr/>
            <p:nvPr/>
          </p:nvSpPr>
          <p:spPr>
            <a:xfrm>
              <a:off x="2877015" y="2152185"/>
              <a:ext cx="2497873" cy="3657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77A74-7E7D-4815-A35C-B09BCEB90C0F}"/>
                </a:ext>
              </a:extLst>
            </p:cNvPr>
            <p:cNvSpPr txBox="1"/>
            <p:nvPr/>
          </p:nvSpPr>
          <p:spPr>
            <a:xfrm>
              <a:off x="2765502" y="1792855"/>
              <a:ext cx="15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computer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F96-63D6-4865-8134-D373F89099A9}"/>
              </a:ext>
            </a:extLst>
          </p:cNvPr>
          <p:cNvSpPr txBox="1"/>
          <p:nvPr/>
        </p:nvSpPr>
        <p:spPr>
          <a:xfrm>
            <a:off x="8207150" y="4582259"/>
            <a:ext cx="24978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Protein information in </a:t>
            </a:r>
            <a:r>
              <a:rPr lang="en-GB" dirty="0" err="1">
                <a:latin typeface="Consolas" panose="020B0609020204030204" pitchFamily="49" charset="0"/>
              </a:rPr>
              <a:t>protein_table.tsv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BCCBDC-EE05-4BEA-8D2B-E9B66F10495B}"/>
              </a:ext>
            </a:extLst>
          </p:cNvPr>
          <p:cNvSpPr txBox="1"/>
          <p:nvPr/>
        </p:nvSpPr>
        <p:spPr>
          <a:xfrm>
            <a:off x="1271387" y="5278991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protein_view.html</a:t>
            </a:r>
          </a:p>
          <a:p>
            <a:pPr algn="ctr"/>
            <a:r>
              <a:rPr lang="en-GB" dirty="0"/>
              <a:t>template for protein information page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D8FC2-AA9C-4535-AC45-2AA41B1C4FEF}"/>
              </a:ext>
            </a:extLst>
          </p:cNvPr>
          <p:cNvSpPr txBox="1"/>
          <p:nvPr/>
        </p:nvSpPr>
        <p:spPr>
          <a:xfrm>
            <a:off x="1257426" y="3896240"/>
            <a:ext cx="24978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index.html</a:t>
            </a:r>
          </a:p>
          <a:p>
            <a:pPr algn="ctr"/>
            <a:r>
              <a:rPr lang="en-GB" dirty="0"/>
              <a:t>template for front page including form element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7E6EA5-D5F9-4735-BD83-935E4BF781B4}"/>
              </a:ext>
            </a:extLst>
          </p:cNvPr>
          <p:cNvSpPr/>
          <p:nvPr/>
        </p:nvSpPr>
        <p:spPr>
          <a:xfrm rot="5400000">
            <a:off x="7228851" y="425029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02A6649-9D64-4391-B453-0D39EF99CCAD}"/>
              </a:ext>
            </a:extLst>
          </p:cNvPr>
          <p:cNvSpPr/>
          <p:nvPr/>
        </p:nvSpPr>
        <p:spPr>
          <a:xfrm rot="18000000">
            <a:off x="4129805" y="3927124"/>
            <a:ext cx="593593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AFAED6A-5B0C-4CBC-8B59-D5D53357D497}"/>
              </a:ext>
            </a:extLst>
          </p:cNvPr>
          <p:cNvSpPr/>
          <p:nvPr/>
        </p:nvSpPr>
        <p:spPr>
          <a:xfrm rot="14400000">
            <a:off x="4174262" y="4941941"/>
            <a:ext cx="593593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A5778-A8F6-48FC-B29F-CD9531422BB3}"/>
              </a:ext>
            </a:extLst>
          </p:cNvPr>
          <p:cNvSpPr txBox="1"/>
          <p:nvPr/>
        </p:nvSpPr>
        <p:spPr>
          <a:xfrm>
            <a:off x="1351255" y="2760378"/>
            <a:ext cx="2497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from PDB server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E04321B-0DB2-4657-95D5-30E471ECD73A}"/>
              </a:ext>
            </a:extLst>
          </p:cNvPr>
          <p:cNvSpPr/>
          <p:nvPr/>
        </p:nvSpPr>
        <p:spPr>
          <a:xfrm rot="16200000">
            <a:off x="4182714" y="2289911"/>
            <a:ext cx="646331" cy="13102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45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8991-DE37-4431-A688-97DAC250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level stuff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B900-CE3E-4C70-9071-86112A6E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Making the site look more fancy:</a:t>
            </a:r>
          </a:p>
          <a:p>
            <a:pPr lvl="1"/>
            <a:r>
              <a:rPr lang="en-GB" dirty="0"/>
              <a:t>CSS, Bootstrap, favicon, etc.</a:t>
            </a:r>
          </a:p>
          <a:p>
            <a:endParaRPr lang="en-GB" dirty="0"/>
          </a:p>
          <a:p>
            <a:r>
              <a:rPr lang="en-GB" dirty="0"/>
              <a:t>Interactive visualisations using client-side processing:</a:t>
            </a:r>
          </a:p>
          <a:p>
            <a:pPr lvl="1"/>
            <a:r>
              <a:rPr lang="en-GB" dirty="0"/>
              <a:t>jQuery, Bokeh, etc.</a:t>
            </a:r>
          </a:p>
          <a:p>
            <a:pPr lvl="1"/>
            <a:endParaRPr lang="en-GB" dirty="0"/>
          </a:p>
          <a:p>
            <a:r>
              <a:rPr lang="en-GB" dirty="0"/>
              <a:t>Other ways of managing data:</a:t>
            </a:r>
          </a:p>
          <a:p>
            <a:pPr lvl="1"/>
            <a:r>
              <a:rPr lang="en-GB" dirty="0"/>
              <a:t>More fancy Pandas, MySQL, MongoDB, etc.</a:t>
            </a:r>
          </a:p>
          <a:p>
            <a:pPr lvl="1"/>
            <a:endParaRPr lang="en-GB" dirty="0"/>
          </a:p>
          <a:p>
            <a:r>
              <a:rPr lang="en-GB" dirty="0"/>
              <a:t>Deployment:</a:t>
            </a:r>
          </a:p>
          <a:p>
            <a:pPr lvl="1"/>
            <a:r>
              <a:rPr lang="en-GB" dirty="0"/>
              <a:t>Apache server</a:t>
            </a:r>
            <a:r>
              <a:rPr lang="en-GB"/>
              <a:t>, Amazon </a:t>
            </a:r>
            <a:r>
              <a:rPr lang="en-GB" dirty="0"/>
              <a:t>web services,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05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8070-9814-4D3C-B7B8-FD33F6B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Flask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3EF7-2439-4546-9FE6-40FACA17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latin typeface="Consolas" panose="020B0609020204030204" pitchFamily="49" charset="0"/>
                <a:hlinkClick r:id="rId2"/>
              </a:rPr>
              <a:t>pitdb.org</a:t>
            </a:r>
            <a:endParaRPr lang="en-GB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4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Webdings</vt:lpstr>
      <vt:lpstr>Office Theme</vt:lpstr>
      <vt:lpstr>Web Workshop</vt:lpstr>
      <vt:lpstr>Software specitication</vt:lpstr>
      <vt:lpstr>pp01.py: Hello world</vt:lpstr>
      <vt:lpstr>pp02.py: Add a route</vt:lpstr>
      <vt:lpstr>pp03.ppy: Return some useful data using HTML</vt:lpstr>
      <vt:lpstr>pp04.ppy: Use templates for cleaner code</vt:lpstr>
      <vt:lpstr>pp05.ppy: Accept user input by using a form </vt:lpstr>
      <vt:lpstr>Next level stuff …</vt:lpstr>
      <vt:lpstr>Example of Flask 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Bessant</dc:creator>
  <cp:lastModifiedBy>Conrad Bessant</cp:lastModifiedBy>
  <cp:revision>2</cp:revision>
  <dcterms:created xsi:type="dcterms:W3CDTF">2018-01-15T11:16:34Z</dcterms:created>
  <dcterms:modified xsi:type="dcterms:W3CDTF">2018-01-15T13:31:36Z</dcterms:modified>
</cp:coreProperties>
</file>