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2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0017-ADC6-8344-A131-157969200B98}" type="datetimeFigureOut">
              <a:rPr lang="es-ES" smtClean="0"/>
              <a:t>14/08/15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ECB5-7056-614B-81D4-01F95231F9C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604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0017-ADC6-8344-A131-157969200B98}" type="datetimeFigureOut">
              <a:rPr lang="es-ES" smtClean="0"/>
              <a:t>14/08/15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ECB5-7056-614B-81D4-01F95231F9C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286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0017-ADC6-8344-A131-157969200B98}" type="datetimeFigureOut">
              <a:rPr lang="es-ES" smtClean="0"/>
              <a:t>14/08/15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ECB5-7056-614B-81D4-01F95231F9C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607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0017-ADC6-8344-A131-157969200B98}" type="datetimeFigureOut">
              <a:rPr lang="es-ES" smtClean="0"/>
              <a:t>14/08/15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ECB5-7056-614B-81D4-01F95231F9C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778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0017-ADC6-8344-A131-157969200B98}" type="datetimeFigureOut">
              <a:rPr lang="es-ES" smtClean="0"/>
              <a:t>14/08/15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ECB5-7056-614B-81D4-01F95231F9C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781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0017-ADC6-8344-A131-157969200B98}" type="datetimeFigureOut">
              <a:rPr lang="es-ES" smtClean="0"/>
              <a:t>14/08/15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ECB5-7056-614B-81D4-01F95231F9C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641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0017-ADC6-8344-A131-157969200B98}" type="datetimeFigureOut">
              <a:rPr lang="es-ES" smtClean="0"/>
              <a:t>14/08/15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ECB5-7056-614B-81D4-01F95231F9C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456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0017-ADC6-8344-A131-157969200B98}" type="datetimeFigureOut">
              <a:rPr lang="es-ES" smtClean="0"/>
              <a:t>14/08/15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ECB5-7056-614B-81D4-01F95231F9C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425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0017-ADC6-8344-A131-157969200B98}" type="datetimeFigureOut">
              <a:rPr lang="es-ES" smtClean="0"/>
              <a:t>14/08/15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ECB5-7056-614B-81D4-01F95231F9C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726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0017-ADC6-8344-A131-157969200B98}" type="datetimeFigureOut">
              <a:rPr lang="es-ES" smtClean="0"/>
              <a:t>14/08/15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ECB5-7056-614B-81D4-01F95231F9C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716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0017-ADC6-8344-A131-157969200B98}" type="datetimeFigureOut">
              <a:rPr lang="es-ES" smtClean="0"/>
              <a:t>14/08/15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ECB5-7056-614B-81D4-01F95231F9C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74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50017-ADC6-8344-A131-157969200B98}" type="datetimeFigureOut">
              <a:rPr lang="es-ES" smtClean="0"/>
              <a:t>14/08/15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5ECB5-7056-614B-81D4-01F95231F9C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505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52" y="74704"/>
            <a:ext cx="8053293" cy="381000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085" y="3974353"/>
            <a:ext cx="4523444" cy="279399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88" y="3974353"/>
            <a:ext cx="4228353" cy="279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611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Macintosh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ramos</dc:creator>
  <cp:lastModifiedBy>claudia ramos</cp:lastModifiedBy>
  <cp:revision>2</cp:revision>
  <dcterms:created xsi:type="dcterms:W3CDTF">2015-08-14T15:26:23Z</dcterms:created>
  <dcterms:modified xsi:type="dcterms:W3CDTF">2015-08-14T15:46:35Z</dcterms:modified>
</cp:coreProperties>
</file>