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60173-2953-463C-A26E-4A89F06E6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1C5A60-1E69-43EF-918A-52F824E8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247C0-167D-4D96-9498-F6212905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3E8F9-5A3B-4272-B2B4-8CCF9CF2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782BA-3C4C-4D1B-B797-99FCD751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4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A36B7-56E7-486F-84CA-92C02ECC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D016A3-32FC-48D0-846D-D29449ED3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98618-A3D2-40B9-8A33-7E4D6F20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63717-51B8-4967-8299-2855A335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287D3-85A8-4C23-A333-45A056B5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7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390D6F-158E-4860-AC75-8D367E4A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FCCD9-2863-4F6D-967F-F2A33F24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B2F6D-19A1-4FE3-A41E-40007862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FBE41-9A6A-4A08-9730-42D30A9C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33306-916B-477B-95CD-4F7872C0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8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6D413-D645-4D8B-8E92-36D6D39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8BD74-A435-4DBE-8C60-09BDDC2D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E8B680-D247-41CE-A627-4CD3B283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4D30A-841B-4065-9834-8274C69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FB62F-8C28-4AAA-9C49-AC6819BF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54106-AD9E-4D63-A729-25B27AB0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64963-5378-4440-B3D9-D4277F8F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6B055-9744-4223-92BF-DF582786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89F6C-F5A8-4FA7-862B-7A2942C5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D1391-0787-433D-B37C-8C2B171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0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12FC6-99D9-4415-8238-99EB1988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1FDFD-861D-4B70-A2A1-77D65E2AB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6CAAF3-A033-4B37-B9EC-5182729F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F872D-5908-4F91-929D-28A7DEF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362EF-3DFC-4E69-B116-9874A4CB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FCA98D-BA4B-41F6-8964-19FF1C8C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BB63B-FB24-4227-A311-C9862ABD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63E3B-CCE6-4D91-B1D8-D2424018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D0122-E603-41A9-AEF5-923EB166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2F1057-96B8-4327-A544-BE588514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CD1274-6376-46BC-8663-AB8FF835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C83989-F549-460D-A81A-5B6FD74E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004A58-D99C-4378-B2A2-9BA8F81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EC016E-A3F6-4B22-B90F-07CCA49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7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E22DC-DD6A-40A6-BAA4-8E8FD7C1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E0488-9131-4617-B8AA-F5857792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FDE768-1746-4731-97AC-5D1FAF97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54C0BB-A8EF-4A44-8877-6BB68B79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4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5AECD-51D3-422F-AFE7-193B3E26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D5CF9E-1075-483C-B385-8051075E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75FB98-6B12-4BAE-B62C-1C13DA63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B8C8-1B4E-49FF-90CA-23893A46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0F041-B569-4A01-B305-9FD101CF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935E5-B31D-4A24-99D0-7DD7A8E0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B536ED-D755-4733-A2AB-3A2171CA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5CF7B2-BB12-43D2-BF21-3C32B021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BAE482-D95B-4457-B960-627D6D0A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28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A5CB-0086-45BF-80DA-B69317D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8ADCBD-BA76-4963-BA21-84147162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9C8C40-118D-4E51-BE0E-6D63E23B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A7E328-FA5A-4874-B1C5-9ECCF6BF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EBB92E-E389-4429-83B6-B3B8B564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AD241-FB47-4438-B7BF-B6662BE1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50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29C7E4-37C8-40A8-89A9-D98C2EC2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A6A0C-13CD-469E-AB7C-1B0429D6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DA8B7-6ECC-493B-ADA0-4A13B058B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A9B-7CEE-4238-8C7B-3F4092C89A22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C3827-7F6A-499C-9B44-073C0AF28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469AA-7880-4197-909B-B85786B7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DF2F-BF76-4194-8D1E-A8D9DD2BF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56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79DF27-89C5-4E10-91D7-0AD3F45AD9E9}"/>
              </a:ext>
            </a:extLst>
          </p:cNvPr>
          <p:cNvSpPr/>
          <p:nvPr/>
        </p:nvSpPr>
        <p:spPr>
          <a:xfrm>
            <a:off x="2666509" y="713821"/>
            <a:ext cx="1758008" cy="87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Portfolio View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740766D-8E0E-40BC-92A7-EDA84EB04681}"/>
              </a:ext>
            </a:extLst>
          </p:cNvPr>
          <p:cNvSpPr/>
          <p:nvPr/>
        </p:nvSpPr>
        <p:spPr>
          <a:xfrm>
            <a:off x="2666509" y="2502801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Portfolio</a:t>
            </a:r>
            <a:br>
              <a:rPr lang="de-DE" dirty="0"/>
            </a:br>
            <a:r>
              <a:rPr lang="de-DE" dirty="0"/>
              <a:t>View 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88467C6-5FEB-4D8E-B73B-0C8A278802BA}"/>
              </a:ext>
            </a:extLst>
          </p:cNvPr>
          <p:cNvSpPr/>
          <p:nvPr/>
        </p:nvSpPr>
        <p:spPr>
          <a:xfrm>
            <a:off x="8115547" y="1843548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Coin</a:t>
            </a:r>
            <a:r>
              <a:rPr lang="de-DE" dirty="0"/>
              <a:t> Price 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24C7F15-693E-40E0-8DF6-491C369086CC}"/>
              </a:ext>
            </a:extLst>
          </p:cNvPr>
          <p:cNvSpPr/>
          <p:nvPr/>
        </p:nvSpPr>
        <p:spPr>
          <a:xfrm>
            <a:off x="8115547" y="2854799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Transaktion</a:t>
            </a:r>
            <a:br>
              <a:rPr lang="de-DE" dirty="0"/>
            </a:br>
            <a:r>
              <a:rPr lang="de-DE" dirty="0"/>
              <a:t>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323FB6-5BB1-48AD-AB18-70E8E2932752}"/>
              </a:ext>
            </a:extLst>
          </p:cNvPr>
          <p:cNvSpPr/>
          <p:nvPr/>
        </p:nvSpPr>
        <p:spPr>
          <a:xfrm>
            <a:off x="6542386" y="4904336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Setting </a:t>
            </a:r>
            <a:br>
              <a:rPr lang="de-DE" dirty="0"/>
            </a:br>
            <a:r>
              <a:rPr lang="de-DE" dirty="0"/>
              <a:t>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BE3BC8-E362-4CA6-984E-4203C53E35DA}"/>
              </a:ext>
            </a:extLst>
          </p:cNvPr>
          <p:cNvSpPr/>
          <p:nvPr/>
        </p:nvSpPr>
        <p:spPr>
          <a:xfrm>
            <a:off x="5807917" y="1843548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Coin</a:t>
            </a:r>
            <a:r>
              <a:rPr lang="de-DE" dirty="0"/>
              <a:t> Price Controller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B18C3E-49ED-41D6-B744-854A9973D846}"/>
              </a:ext>
            </a:extLst>
          </p:cNvPr>
          <p:cNvSpPr/>
          <p:nvPr/>
        </p:nvSpPr>
        <p:spPr>
          <a:xfrm>
            <a:off x="5807917" y="2854799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Transaktion</a:t>
            </a:r>
            <a:br>
              <a:rPr lang="de-DE" dirty="0"/>
            </a:br>
            <a:r>
              <a:rPr lang="de-DE" dirty="0"/>
              <a:t>Controller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C520BEB-5A8C-44DE-B599-E905246B0DD6}"/>
              </a:ext>
            </a:extLst>
          </p:cNvPr>
          <p:cNvCxnSpPr>
            <a:cxnSpLocks/>
          </p:cNvCxnSpPr>
          <p:nvPr/>
        </p:nvCxnSpPr>
        <p:spPr>
          <a:xfrm>
            <a:off x="3215148" y="1602651"/>
            <a:ext cx="0" cy="9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7AE8B0-11BD-4016-95DF-094AE58312CC}"/>
              </a:ext>
            </a:extLst>
          </p:cNvPr>
          <p:cNvCxnSpPr>
            <a:cxnSpLocks/>
          </p:cNvCxnSpPr>
          <p:nvPr/>
        </p:nvCxnSpPr>
        <p:spPr>
          <a:xfrm flipV="1">
            <a:off x="3923072" y="1586925"/>
            <a:ext cx="0" cy="9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AB08332-729B-416B-B9FD-49F4E9BEE77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424517" y="2306648"/>
            <a:ext cx="1383400" cy="65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7F61C1B-F31C-4008-AE00-D1F1A770F5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424517" y="2965901"/>
            <a:ext cx="1383400" cy="35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B5C8A68-C90C-430B-9414-5480E13B9D06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545513" y="3429000"/>
            <a:ext cx="1671483" cy="14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C63AD78-D0A0-4660-90D5-E35167C6425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565925" y="2306648"/>
            <a:ext cx="54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30EAF1A-BD9A-4FDD-9F01-E0AD1918D5D9}"/>
              </a:ext>
            </a:extLst>
          </p:cNvPr>
          <p:cNvCxnSpPr>
            <a:cxnSpLocks/>
          </p:cNvCxnSpPr>
          <p:nvPr/>
        </p:nvCxnSpPr>
        <p:spPr>
          <a:xfrm>
            <a:off x="7565925" y="3317898"/>
            <a:ext cx="54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D811BF-2DBC-486E-A54C-7C9F11EB6C7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20293" y="5367436"/>
            <a:ext cx="52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5C8E39CC-4373-4530-93CA-5F92D84CFADE}"/>
              </a:ext>
            </a:extLst>
          </p:cNvPr>
          <p:cNvSpPr/>
          <p:nvPr/>
        </p:nvSpPr>
        <p:spPr>
          <a:xfrm>
            <a:off x="4337992" y="4904336"/>
            <a:ext cx="1758008" cy="92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Setting</a:t>
            </a:r>
            <a:br>
              <a:rPr lang="de-DE" dirty="0"/>
            </a:br>
            <a:r>
              <a:rPr lang="de-DE" dirty="0"/>
              <a:t>View Model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87ACDB1-99D4-4613-86F4-1F8789F6457F}"/>
              </a:ext>
            </a:extLst>
          </p:cNvPr>
          <p:cNvSpPr/>
          <p:nvPr/>
        </p:nvSpPr>
        <p:spPr>
          <a:xfrm>
            <a:off x="1403064" y="5392010"/>
            <a:ext cx="1758008" cy="87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Setting </a:t>
            </a:r>
            <a:r>
              <a:rPr lang="de-DE" dirty="0"/>
              <a:t>View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019A65D-5F74-4D5D-9774-442DDAE47FF7}"/>
              </a:ext>
            </a:extLst>
          </p:cNvPr>
          <p:cNvCxnSpPr>
            <a:cxnSpLocks/>
            <a:stCxn id="45" idx="1"/>
            <a:endCxn id="46" idx="3"/>
          </p:cNvCxnSpPr>
          <p:nvPr/>
        </p:nvCxnSpPr>
        <p:spPr>
          <a:xfrm flipH="1">
            <a:off x="3161072" y="5367436"/>
            <a:ext cx="1176920" cy="46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54F9287-F793-4825-A637-2801A9B80717}"/>
              </a:ext>
            </a:extLst>
          </p:cNvPr>
          <p:cNvCxnSpPr>
            <a:cxnSpLocks/>
          </p:cNvCxnSpPr>
          <p:nvPr/>
        </p:nvCxnSpPr>
        <p:spPr>
          <a:xfrm flipV="1">
            <a:off x="3215148" y="5597999"/>
            <a:ext cx="1047137" cy="33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2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2</cp:revision>
  <dcterms:created xsi:type="dcterms:W3CDTF">2021-01-22T20:11:29Z</dcterms:created>
  <dcterms:modified xsi:type="dcterms:W3CDTF">2021-01-22T20:27:21Z</dcterms:modified>
</cp:coreProperties>
</file>