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5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B8CCE9-CC1C-418F-8FD5-3AAC3F125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245092-5811-42E9-9DCC-3FA616A56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21046D-997D-4205-91CB-BD48940B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4E8D-6D57-4CCE-9689-84C880EA370A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8164C2-E2C2-49C6-80B0-16C17B2F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5793CB-A255-49C0-821D-B438E988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3552-19C9-4631-8140-71F2937701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03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F20CF-C6B4-42D0-BCCE-E292DBC6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723DD9-6DF8-4A54-B449-4EEEA4360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AE5D1F-13F8-45F5-A6B6-9EA37309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4E8D-6D57-4CCE-9689-84C880EA370A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3FB7F2-A84A-457E-A42C-FB1207360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8BA792-C63A-455A-85E1-7ED71BEC8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3552-19C9-4631-8140-71F2937701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95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E3ACF53-7F4A-4A05-826C-53DFBC29D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D62D41-58A3-4684-83EA-A02F4F8A0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73836F-F1FD-47ED-8D3E-979A73DA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4E8D-6D57-4CCE-9689-84C880EA370A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664A7C-9AD7-4E5F-863C-2B620229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C1269D-382C-4921-9624-65511898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3552-19C9-4631-8140-71F2937701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86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C813AF-56B9-41FA-A2C5-D8A240E8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AC41B9-2B33-4554-AD0F-0967531D5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FDDD37-63DD-4785-B1F6-44CAFE12A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4E8D-6D57-4CCE-9689-84C880EA370A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0EF89-7EEE-4AEC-9311-24DF064F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9CD12E-A7AA-4530-9818-70738642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3552-19C9-4631-8140-71F2937701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61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34BDF-A2C4-46DE-9D93-3A5F31E21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A75CAD-FD28-435C-A49E-FD1960EC4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75D609-586C-4707-A713-F224DD9BE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4E8D-6D57-4CCE-9689-84C880EA370A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471FFE-4AA9-4EEB-A242-128B8185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73CA68-698B-4BA3-9731-8F69C0C4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3552-19C9-4631-8140-71F2937701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107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D7126C-23B9-4B44-87A9-CA471E2B7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C0D98E-FF90-4692-804E-BFB6E44750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93067A-0D28-4B8D-849D-676B6CBA4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99DD99-7B7B-4720-93FB-39BCF767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4E8D-6D57-4CCE-9689-84C880EA370A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D2BBED-A738-4B35-A867-1BDA13FD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A16155-498F-46EF-B333-FF4DEB04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3552-19C9-4631-8140-71F2937701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4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C82DF-FDC0-4FF6-BDD0-3E9290FD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73D7A5-9AEE-463A-947C-0860842F7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53AEC6-1A9D-496E-8A2B-C238EC5CA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91842D-F540-4587-BB19-19A8397E3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1A3095D-64B3-427B-BA5E-CAFE0ABA0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3AA19F7-D5FF-4E90-915D-AA630082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4E8D-6D57-4CCE-9689-84C880EA370A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241B29A-78DB-4F2C-B3A8-5C464C7EC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219B58E-97C4-4A89-99C9-B388F25B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3552-19C9-4631-8140-71F2937701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14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912C0A-6042-452F-B5BC-87008203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482EA0-5034-430F-8B22-C337A2AD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4E8D-6D57-4CCE-9689-84C880EA370A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7AF278-82CF-40A5-84E9-117B3C17F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F37E65D-71BD-48B6-8888-18B785DB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3552-19C9-4631-8140-71F2937701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10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7152CC8-C2C8-4518-9030-EC03E2FB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4E8D-6D57-4CCE-9689-84C880EA370A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4EEF84-E958-440F-B075-343DFCEC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D0E056-3D7E-4565-8BD8-69C4385D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3552-19C9-4631-8140-71F2937701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50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6C9A7-5544-4626-BCAD-C082B7CD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D15E8C-E578-4E0A-A24C-23FE93D5F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D2D5EF-3F1F-4682-A930-02137B265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E15065-E58B-414E-980D-B79B7CD39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4E8D-6D57-4CCE-9689-84C880EA370A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3CF404-80D6-4AA6-9570-BD8EE363A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8CAD09-0930-4DA8-96D4-A35346EC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3552-19C9-4631-8140-71F2937701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55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F2405F-95E7-4EFB-9A7D-0E0E54C84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602FA01-ED0A-4475-BBEF-83562B8331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3055E9-B0B8-4E86-8C35-8571DB77D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ABAD90-139E-4223-8632-D75DB446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4E8D-6D57-4CCE-9689-84C880EA370A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630691-A3BB-490A-8814-FC5F6B93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1FE9B9-73B8-4B6E-80FD-5EE78493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3552-19C9-4631-8140-71F2937701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99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5B1EF36-CB87-4261-975F-F69F311AF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00AAAC-3BE0-4B2C-A289-59516CEEE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D82A4A-C9D6-4870-85D5-8B41A2F6F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D4E8D-6D57-4CCE-9689-84C880EA370A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06EDBF-EB67-4805-8389-BFF706983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20617C-C6F1-457E-96C8-38980A364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13552-19C9-4631-8140-71F2937701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99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6285D9-1AF4-4FF0-AF9B-94922AB2D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DeFi</a:t>
            </a:r>
            <a:r>
              <a:rPr lang="de-DE" dirty="0"/>
              <a:t> Portfolio</a:t>
            </a:r>
          </a:p>
        </p:txBody>
      </p:sp>
    </p:spTree>
    <p:extLst>
      <p:ext uri="{BB962C8B-B14F-4D97-AF65-F5344CB8AC3E}">
        <p14:creationId xmlns:p14="http://schemas.microsoft.com/office/powerpoint/2010/main" val="129268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55A7046-4CDB-457C-921F-DC4B3CABD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05" y="988610"/>
            <a:ext cx="11242990" cy="488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4CBE5FD-28A0-42B7-966C-7C5009E21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95" y="1976235"/>
            <a:ext cx="4706007" cy="290553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EC2F6B4-FCC1-4DEA-ADF4-406E1EADD84C}"/>
              </a:ext>
            </a:extLst>
          </p:cNvPr>
          <p:cNvSpPr txBox="1"/>
          <p:nvPr/>
        </p:nvSpPr>
        <p:spPr>
          <a:xfrm>
            <a:off x="6352355" y="2563044"/>
            <a:ext cx="4481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Language: English (</a:t>
            </a:r>
            <a:r>
              <a:rPr lang="de-DE" dirty="0" err="1"/>
              <a:t>planned</a:t>
            </a:r>
            <a:r>
              <a:rPr lang="de-DE" dirty="0"/>
              <a:t> German …etc.)</a:t>
            </a:r>
          </a:p>
          <a:p>
            <a:r>
              <a:rPr lang="de-DE" dirty="0" err="1"/>
              <a:t>Preffered</a:t>
            </a:r>
            <a:r>
              <a:rPr lang="de-DE" dirty="0"/>
              <a:t> </a:t>
            </a:r>
            <a:r>
              <a:rPr lang="de-DE" dirty="0" err="1"/>
              <a:t>currency</a:t>
            </a:r>
            <a:r>
              <a:rPr lang="de-DE" dirty="0"/>
              <a:t>: EUR, USD, CHF</a:t>
            </a:r>
          </a:p>
          <a:p>
            <a:r>
              <a:rPr lang="de-DE" dirty="0" err="1"/>
              <a:t>Decimal</a:t>
            </a:r>
            <a:r>
              <a:rPr lang="de-DE" dirty="0"/>
              <a:t> </a:t>
            </a:r>
            <a:r>
              <a:rPr lang="de-DE" dirty="0" err="1"/>
              <a:t>seperator</a:t>
            </a:r>
            <a:r>
              <a:rPr lang="de-DE" dirty="0"/>
              <a:t>: </a:t>
            </a:r>
            <a:r>
              <a:rPr lang="de-DE" dirty="0" err="1"/>
              <a:t>dot</a:t>
            </a:r>
            <a:r>
              <a:rPr lang="de-DE" dirty="0"/>
              <a:t>, </a:t>
            </a:r>
            <a:r>
              <a:rPr lang="de-DE" dirty="0" err="1"/>
              <a:t>comma</a:t>
            </a:r>
            <a:endParaRPr lang="de-DE" dirty="0"/>
          </a:p>
          <a:p>
            <a:r>
              <a:rPr lang="de-DE" dirty="0"/>
              <a:t>CSV </a:t>
            </a:r>
            <a:r>
              <a:rPr lang="de-DE" dirty="0" err="1"/>
              <a:t>seperator</a:t>
            </a:r>
            <a:r>
              <a:rPr lang="de-DE" dirty="0"/>
              <a:t>: </a:t>
            </a:r>
            <a:r>
              <a:rPr lang="de-DE" dirty="0" err="1"/>
              <a:t>comma</a:t>
            </a:r>
            <a:r>
              <a:rPr lang="de-DE" dirty="0"/>
              <a:t>, </a:t>
            </a:r>
            <a:r>
              <a:rPr lang="de-DE" dirty="0" err="1"/>
              <a:t>semicolon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5484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7C8F9-ABCD-4D69-8684-35832817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 and </a:t>
            </a:r>
            <a:r>
              <a:rPr lang="de-DE" dirty="0" err="1"/>
              <a:t>Ideas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6F0958-9782-4312-85BD-C3A520C86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Perfomance upgrade (Change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)</a:t>
            </a:r>
          </a:p>
          <a:p>
            <a:r>
              <a:rPr lang="en-US" dirty="0"/>
              <a:t>Time course of the liquidity tokens</a:t>
            </a:r>
          </a:p>
          <a:p>
            <a:r>
              <a:rPr lang="en-US" dirty="0"/>
              <a:t>Time history of rewards/liquidity tokens (kind of yield) </a:t>
            </a:r>
          </a:p>
          <a:p>
            <a:r>
              <a:rPr lang="en-US" dirty="0"/>
              <a:t>Import CSV </a:t>
            </a:r>
            <a:r>
              <a:rPr lang="en-US" dirty="0" err="1"/>
              <a:t>DeFi</a:t>
            </a:r>
            <a:r>
              <a:rPr lang="en-US" dirty="0"/>
              <a:t> App (If available)</a:t>
            </a:r>
          </a:p>
          <a:p>
            <a:r>
              <a:rPr lang="en-US" dirty="0"/>
              <a:t>Cake Import / Comparison / Collected Plot / Table</a:t>
            </a:r>
          </a:p>
          <a:p>
            <a:r>
              <a:rPr lang="en-US" dirty="0"/>
              <a:t>Export for </a:t>
            </a:r>
            <a:r>
              <a:rPr lang="en-US" dirty="0" err="1"/>
              <a:t>Cointracking</a:t>
            </a:r>
            <a:r>
              <a:rPr lang="en-US" dirty="0"/>
              <a:t> ... etc. </a:t>
            </a:r>
          </a:p>
          <a:p>
            <a:r>
              <a:rPr lang="en-US" dirty="0"/>
              <a:t>Export wallet data to google sheet of Dennis </a:t>
            </a:r>
            <a:r>
              <a:rPr lang="en-US" dirty="0" err="1"/>
              <a:t>Lach</a:t>
            </a:r>
            <a:r>
              <a:rPr lang="en-US" dirty="0"/>
              <a:t>.</a:t>
            </a:r>
          </a:p>
          <a:p>
            <a:r>
              <a:rPr lang="en-US" dirty="0"/>
              <a:t>Hopefully more user feedback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4561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97812-CE88-4A82-8DE8-4D6DF1C19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1769"/>
          </a:xfrm>
        </p:spPr>
        <p:txBody>
          <a:bodyPr/>
          <a:lstStyle/>
          <a:p>
            <a:r>
              <a:rPr lang="de-DE" dirty="0"/>
              <a:t>Problem </a:t>
            </a:r>
            <a:r>
              <a:rPr lang="de-DE" dirty="0" err="1"/>
              <a:t>definition</a:t>
            </a:r>
            <a:r>
              <a:rPr lang="de-DE" dirty="0"/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DB9A6-FCC3-477D-8192-7AD6A725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Missing functionalities of the </a:t>
            </a:r>
            <a:r>
              <a:rPr lang="en-US" dirty="0" err="1"/>
              <a:t>DeFi</a:t>
            </a:r>
            <a:r>
              <a:rPr lang="en-US" dirty="0"/>
              <a:t> App: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Clear listing of rewards and commissions.</a:t>
            </a:r>
          </a:p>
          <a:p>
            <a:pPr lvl="1"/>
            <a:r>
              <a:rPr lang="en-US" dirty="0"/>
              <a:t>Different tables</a:t>
            </a:r>
          </a:p>
          <a:p>
            <a:pPr lvl="1"/>
            <a:r>
              <a:rPr lang="en-US" dirty="0"/>
              <a:t>Different plots</a:t>
            </a:r>
          </a:p>
          <a:p>
            <a:pPr lvl="1"/>
            <a:r>
              <a:rPr lang="en-US" dirty="0"/>
              <a:t>Export function of transactions / rewards / commissions</a:t>
            </a:r>
          </a:p>
          <a:p>
            <a:pPr lvl="1"/>
            <a:r>
              <a:rPr lang="en-US" dirty="0"/>
              <a:t>Analysis of individual pools</a:t>
            </a:r>
          </a:p>
          <a:p>
            <a:pPr lvl="1"/>
            <a:r>
              <a:rPr lang="en-US" dirty="0"/>
              <a:t>Display and export in fiat (to the corresponding timestamp)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9162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28B065-3C21-48D0-9F3D-87F237639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Solution </a:t>
            </a:r>
            <a:r>
              <a:rPr lang="de-DE" dirty="0" err="1"/>
              <a:t>approach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A8CE16-CC6D-47E9-AB8F-0DE06F220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Desktop Application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Connection with RPC server (defid.exe)</a:t>
            </a:r>
          </a:p>
          <a:p>
            <a:pPr lvl="1"/>
            <a:r>
              <a:rPr lang="en-US" dirty="0"/>
              <a:t>Reading all relevant data from the wallet (even if the wallet is encrypted)</a:t>
            </a:r>
          </a:p>
          <a:p>
            <a:pPr lvl="1"/>
            <a:r>
              <a:rPr lang="en-US" dirty="0"/>
              <a:t>Retrieval of the respective daily rates via the </a:t>
            </a:r>
            <a:r>
              <a:rPr lang="en-US" dirty="0" err="1"/>
              <a:t>Coingecko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Preparation of the data</a:t>
            </a:r>
          </a:p>
          <a:p>
            <a:pPr lvl="1"/>
            <a:r>
              <a:rPr lang="en-US" dirty="0"/>
              <a:t>Creation of tables and plots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65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B4B49C6-6C91-40E0-9C62-313DEA0F3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779" y="2310153"/>
            <a:ext cx="8618441" cy="390238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A8DB820-C625-4E72-895F-6B0381943831}"/>
              </a:ext>
            </a:extLst>
          </p:cNvPr>
          <p:cNvSpPr txBox="1"/>
          <p:nvPr/>
        </p:nvSpPr>
        <p:spPr>
          <a:xfrm>
            <a:off x="518765" y="534165"/>
            <a:ext cx="11154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Function: Update Database (RPC Server - defid.exe)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Transactions, rewards and commissions are read and stored locally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Raw data table and block data are updated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Current block height is periodically queried and updated on the GUI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7797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98DA35F-61F5-4AF6-B37A-3710689E5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974" y="2581199"/>
            <a:ext cx="8317622" cy="382258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903A6F9-2541-4B40-8789-7BB9756EC4C0}"/>
              </a:ext>
            </a:extLst>
          </p:cNvPr>
          <p:cNvSpPr txBox="1"/>
          <p:nvPr/>
        </p:nvSpPr>
        <p:spPr>
          <a:xfrm>
            <a:off x="518765" y="508713"/>
            <a:ext cx="111544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Function</a:t>
            </a:r>
            <a:r>
              <a:rPr lang="de-DE" dirty="0"/>
              <a:t>: Right </a:t>
            </a:r>
            <a:r>
              <a:rPr lang="de-DE" dirty="0" err="1"/>
              <a:t>click</a:t>
            </a:r>
            <a:r>
              <a:rPr lang="de-DE" dirty="0"/>
              <a:t> on all </a:t>
            </a:r>
            <a:r>
              <a:rPr lang="de-DE" dirty="0" err="1"/>
              <a:t>tables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Copy </a:t>
            </a:r>
            <a:r>
              <a:rPr lang="de-DE" dirty="0" err="1"/>
              <a:t>selected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Copy </a:t>
            </a:r>
            <a:r>
              <a:rPr lang="de-DE" dirty="0" err="1"/>
              <a:t>selected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header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Export </a:t>
            </a:r>
            <a:r>
              <a:rPr lang="de-DE" dirty="0" err="1"/>
              <a:t>selected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Export all </a:t>
            </a:r>
            <a:r>
              <a:rPr lang="de-DE" dirty="0" err="1"/>
              <a:t>to</a:t>
            </a:r>
            <a:r>
              <a:rPr lang="de-DE" dirty="0"/>
              <a:t> CSV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Open Block Hash in </a:t>
            </a:r>
            <a:r>
              <a:rPr lang="de-DE" dirty="0" err="1"/>
              <a:t>DeFi</a:t>
            </a:r>
            <a:r>
              <a:rPr lang="de-DE" dirty="0"/>
              <a:t> Blockhain Explorer</a:t>
            </a:r>
          </a:p>
        </p:txBody>
      </p:sp>
    </p:spTree>
    <p:extLst>
      <p:ext uri="{BB962C8B-B14F-4D97-AF65-F5344CB8AC3E}">
        <p14:creationId xmlns:p14="http://schemas.microsoft.com/office/powerpoint/2010/main" val="3484472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05FFB-EB8D-4EAE-907D-22E346144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5EBBDB-D047-441D-8BA2-AFB7250B6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Visualisazion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in </a:t>
            </a:r>
            <a:r>
              <a:rPr lang="de-DE" dirty="0" err="1"/>
              <a:t>plot</a:t>
            </a:r>
            <a:r>
              <a:rPr lang="de-DE" dirty="0"/>
              <a:t> and </a:t>
            </a:r>
            <a:r>
              <a:rPr lang="de-DE" dirty="0" err="1"/>
              <a:t>table</a:t>
            </a:r>
            <a:endParaRPr lang="de-DE" dirty="0"/>
          </a:p>
          <a:p>
            <a:r>
              <a:rPr lang="de-DE" dirty="0" err="1"/>
              <a:t>Specifications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Time </a:t>
            </a:r>
            <a:r>
              <a:rPr lang="de-DE" dirty="0" err="1"/>
              <a:t>range</a:t>
            </a:r>
            <a:endParaRPr lang="de-DE" dirty="0"/>
          </a:p>
          <a:p>
            <a:pPr lvl="1"/>
            <a:r>
              <a:rPr lang="de-DE" dirty="0"/>
              <a:t>Intervall (Daily, Weekly, Monthly, </a:t>
            </a:r>
            <a:r>
              <a:rPr lang="de-DE" dirty="0" err="1"/>
              <a:t>Yearly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Plot type (Individual, </a:t>
            </a:r>
            <a:r>
              <a:rPr lang="de-DE" dirty="0" err="1"/>
              <a:t>cumulated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Pool pair (BTC-DFI, ETH-DFI, …)</a:t>
            </a:r>
          </a:p>
          <a:p>
            <a:pPr lvl="1"/>
            <a:r>
              <a:rPr lang="de-DE" dirty="0"/>
              <a:t>Currency (</a:t>
            </a:r>
            <a:r>
              <a:rPr lang="de-DE" dirty="0" err="1"/>
              <a:t>Coin</a:t>
            </a:r>
            <a:r>
              <a:rPr lang="de-DE" dirty="0"/>
              <a:t>, Fiat)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234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3AA0D0D4-8534-412E-883E-BEE1D125B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94" y="840218"/>
            <a:ext cx="11288212" cy="517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69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CA42D8D-D6F4-484E-BC67-7C166E7CA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75" y="952405"/>
            <a:ext cx="10812450" cy="495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8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A400454-B970-4B6D-AD09-1B50801B3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81" y="841659"/>
            <a:ext cx="11251437" cy="51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65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Microsoft Office PowerPoint</Application>
  <PresentationFormat>Breitbild</PresentationFormat>
  <Paragraphs>49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DeFi Portfolio</vt:lpstr>
      <vt:lpstr>Problem definition </vt:lpstr>
      <vt:lpstr>Solution approach</vt:lpstr>
      <vt:lpstr>PowerPoint-Präsentation</vt:lpstr>
      <vt:lpstr>PowerPoint-Präsentation</vt:lpstr>
      <vt:lpstr>Analyse Data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Outlook and 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 Portfolio</dc:title>
  <dc:creator>Daniel</dc:creator>
  <cp:lastModifiedBy>Daniel</cp:lastModifiedBy>
  <cp:revision>7</cp:revision>
  <dcterms:created xsi:type="dcterms:W3CDTF">2021-02-04T21:35:40Z</dcterms:created>
  <dcterms:modified xsi:type="dcterms:W3CDTF">2021-02-05T00:02:54Z</dcterms:modified>
</cp:coreProperties>
</file>