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29320-4454-4858-B0AC-28DB07EE3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97DB82-B099-45F9-BA69-BB4FE9822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72645-E4BA-47E4-8D84-C966F42B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F79-9D0D-4FFC-BF8A-910D06E4C3C3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205FC8-095B-4F24-8B94-15C4B35F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E4A8FD-D39E-4F28-B673-EBCF501E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70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D2D11-177A-4B9E-9950-BA7FA769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953486-39FA-454B-A230-B0C0C9E90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B54D02-1804-4CAB-95FF-F7706168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F79-9D0D-4FFC-BF8A-910D06E4C3C3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91588-549C-4729-935F-C8298976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CCFE3A-8E93-49AD-A855-652CD148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06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7D4D51-DC24-4C3D-9C5A-D2AA93E3E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39938-41A1-414C-AB0F-A1B9FE04D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2786E9-A784-4B35-BF96-ED51A335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F79-9D0D-4FFC-BF8A-910D06E4C3C3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BD64FA-7373-496C-89FA-7D294DCF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173E65-D9D0-4D12-A3D7-C5CDCFEB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3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AF8F0-9BBF-4C31-BCBB-6B1789AB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83260-FFAC-407C-86FC-31944EB03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58537C-B8B6-4BA5-9567-D616A273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F79-9D0D-4FFC-BF8A-910D06E4C3C3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3D15A1-FC7C-4770-9649-C2FC7C93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F0A72-2E5E-42DE-9BDD-408D4847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98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1E945-5A1A-49A0-9782-E9543EE3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B2ADAD-65F7-4491-B635-BA6A7DC0B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6E787-9AA5-496F-A6A8-C9FE5D6C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F79-9D0D-4FFC-BF8A-910D06E4C3C3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C2E4A0-962D-450B-9EAF-D279D428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54B2BE-8DFA-44C6-A3A6-443AF929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70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5BB24-CA11-4792-BC04-658D61F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F93E73-1B90-4CD9-A27A-489F22AEF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44CB39-54EA-4FE6-B143-631176C01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5802FE-0C29-490E-BDF3-19D2AED4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F79-9D0D-4FFC-BF8A-910D06E4C3C3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9D5CDF-6468-4AF8-BA3B-F66601B4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FE50E0-F625-47E9-BC47-A81C2C90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69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C2029-60A3-43DC-A35D-B58496EA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8462A8-5E24-41BA-923F-C627BEDF1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EA7034-492A-40CE-9403-7D062E108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6CDC47-A16B-4114-BCB8-3ACB56034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0E2028-F17A-4386-8847-8279D9631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BC1BEC-2FC3-4AEC-A879-A729273E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F79-9D0D-4FFC-BF8A-910D06E4C3C3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E9CF4C-D105-446C-9142-D3734A20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A20170-20DC-4974-A9BB-3B038523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69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BB940-F405-4413-8DAC-886C2F19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9052AC-0F5E-4492-B875-FC89C666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F79-9D0D-4FFC-BF8A-910D06E4C3C3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C58A9-2C6D-4BC2-8275-1881E326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98F336-7095-4AF3-B26A-F68E7509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87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CA816E-D1B2-4D2D-BE17-D2AFB38B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F79-9D0D-4FFC-BF8A-910D06E4C3C3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0B6D71-9C65-410E-9C0A-6183C9B2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2F13FA-FC92-4F4D-9890-B7D5C9CE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02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6F39E-AD6F-4BB8-B7BD-BB7E69C8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82F2BE-3E2B-4CBE-8CA6-2FCAD6A90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28D509-AA82-4640-81DD-1BEA353B0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38EBF2-77ED-4D50-BCF3-04346FEC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F79-9D0D-4FFC-BF8A-910D06E4C3C3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B76FE9-5BB1-4177-A40B-E60D4D6F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5B949D-39F0-4E2B-AB43-C6B41A24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94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3C84E-D160-4FE3-8B5F-EFEB1EEB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AFF52F-1017-48FB-8327-499A8ACC0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59B6A6-EFC9-47D7-994D-ED480843F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B93A31-432A-49C6-B3A2-06364B91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5F79-9D0D-4FFC-BF8A-910D06E4C3C3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AD4E1C-4C6D-4C81-AF5B-463B48EC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0A6CEA-642F-4C14-BFDD-816C0014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90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10518EE-A5A7-4357-8453-4C65DACA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968060-A480-435E-BE09-1CCBA48A2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88170-1B1F-4A97-926B-451556D76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F5F79-9D0D-4FFC-BF8A-910D06E4C3C3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7D2AB-A48B-46A2-A4C9-A590878C2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5C203B-9D37-4FF6-91E6-F1F794D31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C0C2F-0354-47AA-821C-F919122FED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74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73FE961-2051-4B69-8A4A-C188F7E9BC23}"/>
              </a:ext>
            </a:extLst>
          </p:cNvPr>
          <p:cNvSpPr/>
          <p:nvPr/>
        </p:nvSpPr>
        <p:spPr>
          <a:xfrm>
            <a:off x="1237747" y="1974682"/>
            <a:ext cx="18288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Rewards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7EA9E11-D2CC-4340-B7DE-5D714CDA36E2}"/>
              </a:ext>
            </a:extLst>
          </p:cNvPr>
          <p:cNvSpPr/>
          <p:nvPr/>
        </p:nvSpPr>
        <p:spPr>
          <a:xfrm>
            <a:off x="3186863" y="1974682"/>
            <a:ext cx="182880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Commission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016024F-12ED-4891-A638-387403392168}"/>
              </a:ext>
            </a:extLst>
          </p:cNvPr>
          <p:cNvSpPr/>
          <p:nvPr/>
        </p:nvSpPr>
        <p:spPr>
          <a:xfrm>
            <a:off x="1237747" y="2470484"/>
            <a:ext cx="5997241" cy="4195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C6B6ABC-BA37-4FB3-AD03-DE7EEE6B876B}"/>
              </a:ext>
            </a:extLst>
          </p:cNvPr>
          <p:cNvCxnSpPr/>
          <p:nvPr/>
        </p:nvCxnSpPr>
        <p:spPr>
          <a:xfrm flipV="1">
            <a:off x="1732546" y="2975810"/>
            <a:ext cx="0" cy="30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D69640-02F0-49FA-8B61-24B7A274D89B}"/>
              </a:ext>
            </a:extLst>
          </p:cNvPr>
          <p:cNvCxnSpPr/>
          <p:nvPr/>
        </p:nvCxnSpPr>
        <p:spPr>
          <a:xfrm>
            <a:off x="1556083" y="5710989"/>
            <a:ext cx="4836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91BA4A63-CCAC-45E4-BC7D-34B71B322F04}"/>
              </a:ext>
            </a:extLst>
          </p:cNvPr>
          <p:cNvSpPr/>
          <p:nvPr/>
        </p:nvSpPr>
        <p:spPr>
          <a:xfrm>
            <a:off x="3363327" y="192506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BTC-DFI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7877EA6-9C90-4FA6-BA86-EC316114C26E}"/>
              </a:ext>
            </a:extLst>
          </p:cNvPr>
          <p:cNvSpPr/>
          <p:nvPr/>
        </p:nvSpPr>
        <p:spPr>
          <a:xfrm>
            <a:off x="3363327" y="651210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weekly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B501A6B-B905-4068-A145-EA71BFD402A8}"/>
              </a:ext>
            </a:extLst>
          </p:cNvPr>
          <p:cNvSpPr txBox="1"/>
          <p:nvPr/>
        </p:nvSpPr>
        <p:spPr>
          <a:xfrm>
            <a:off x="1339515" y="135995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Pool-</a:t>
            </a:r>
            <a:r>
              <a:rPr lang="de-DE" dirty="0" err="1"/>
              <a:t>Selection</a:t>
            </a:r>
            <a:r>
              <a:rPr lang="de-DE" dirty="0"/>
              <a:t>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CD4CB01-0858-45B2-B62D-F4152EE55AC0}"/>
              </a:ext>
            </a:extLst>
          </p:cNvPr>
          <p:cNvSpPr txBox="1"/>
          <p:nvPr/>
        </p:nvSpPr>
        <p:spPr>
          <a:xfrm>
            <a:off x="1339515" y="633301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Time </a:t>
            </a:r>
            <a:r>
              <a:rPr lang="de-DE" dirty="0" err="1"/>
              <a:t>range</a:t>
            </a:r>
            <a:r>
              <a:rPr lang="de-DE" dirty="0"/>
              <a:t>: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244C832-4B4A-4844-9E83-85440A10F7C9}"/>
              </a:ext>
            </a:extLst>
          </p:cNvPr>
          <p:cNvSpPr/>
          <p:nvPr/>
        </p:nvSpPr>
        <p:spPr>
          <a:xfrm>
            <a:off x="3363326" y="1090863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Crypto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DA7058-CEAB-4A08-8061-CDE5B72027A9}"/>
              </a:ext>
            </a:extLst>
          </p:cNvPr>
          <p:cNvSpPr txBox="1"/>
          <p:nvPr/>
        </p:nvSpPr>
        <p:spPr>
          <a:xfrm>
            <a:off x="1403683" y="1042373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Currency: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2D871BD-72BC-44D3-9196-B54483A18E6F}"/>
              </a:ext>
            </a:extLst>
          </p:cNvPr>
          <p:cNvSpPr txBox="1"/>
          <p:nvPr/>
        </p:nvSpPr>
        <p:spPr>
          <a:xfrm>
            <a:off x="1315450" y="2767263"/>
            <a:ext cx="72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DFI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C538A33-AA41-4EB8-BBAE-D7B6942F0772}"/>
              </a:ext>
            </a:extLst>
          </p:cNvPr>
          <p:cNvSpPr/>
          <p:nvPr/>
        </p:nvSpPr>
        <p:spPr>
          <a:xfrm>
            <a:off x="3363326" y="1515980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Cumulated</a:t>
            </a:r>
            <a:r>
              <a:rPr lang="de-DE" sz="1200" dirty="0">
                <a:solidFill>
                  <a:schemeClr val="tx1"/>
                </a:solidFill>
              </a:rPr>
              <a:t>/individual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A2FF872-68F1-4FBF-95B2-6A8EC9A6B84B}"/>
              </a:ext>
            </a:extLst>
          </p:cNvPr>
          <p:cNvSpPr txBox="1"/>
          <p:nvPr/>
        </p:nvSpPr>
        <p:spPr>
          <a:xfrm>
            <a:off x="1403683" y="1467490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Evaluation:</a:t>
            </a:r>
          </a:p>
        </p:txBody>
      </p:sp>
    </p:spTree>
    <p:extLst>
      <p:ext uri="{BB962C8B-B14F-4D97-AF65-F5344CB8AC3E}">
        <p14:creationId xmlns:p14="http://schemas.microsoft.com/office/powerpoint/2010/main" val="369700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73FE961-2051-4B69-8A4A-C188F7E9BC23}"/>
              </a:ext>
            </a:extLst>
          </p:cNvPr>
          <p:cNvSpPr/>
          <p:nvPr/>
        </p:nvSpPr>
        <p:spPr>
          <a:xfrm>
            <a:off x="1325980" y="1934008"/>
            <a:ext cx="182880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Rewards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7EA9E11-D2CC-4340-B7DE-5D714CDA36E2}"/>
              </a:ext>
            </a:extLst>
          </p:cNvPr>
          <p:cNvSpPr/>
          <p:nvPr/>
        </p:nvSpPr>
        <p:spPr>
          <a:xfrm>
            <a:off x="3275096" y="1934008"/>
            <a:ext cx="18288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Commission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016024F-12ED-4891-A638-387403392168}"/>
              </a:ext>
            </a:extLst>
          </p:cNvPr>
          <p:cNvSpPr/>
          <p:nvPr/>
        </p:nvSpPr>
        <p:spPr>
          <a:xfrm>
            <a:off x="1325980" y="2446421"/>
            <a:ext cx="5997241" cy="4195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C6B6ABC-BA37-4FB3-AD03-DE7EEE6B876B}"/>
              </a:ext>
            </a:extLst>
          </p:cNvPr>
          <p:cNvCxnSpPr>
            <a:cxnSpLocks/>
          </p:cNvCxnSpPr>
          <p:nvPr/>
        </p:nvCxnSpPr>
        <p:spPr>
          <a:xfrm flipV="1">
            <a:off x="1820779" y="2951747"/>
            <a:ext cx="0" cy="111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D69640-02F0-49FA-8B61-24B7A274D89B}"/>
              </a:ext>
            </a:extLst>
          </p:cNvPr>
          <p:cNvCxnSpPr/>
          <p:nvPr/>
        </p:nvCxnSpPr>
        <p:spPr>
          <a:xfrm>
            <a:off x="1628274" y="3814010"/>
            <a:ext cx="4836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91BA4A63-CCAC-45E4-BC7D-34B71B322F04}"/>
              </a:ext>
            </a:extLst>
          </p:cNvPr>
          <p:cNvSpPr/>
          <p:nvPr/>
        </p:nvSpPr>
        <p:spPr>
          <a:xfrm>
            <a:off x="3349792" y="125329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BTC-DFI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7877EA6-9C90-4FA6-BA86-EC316114C26E}"/>
              </a:ext>
            </a:extLst>
          </p:cNvPr>
          <p:cNvSpPr/>
          <p:nvPr/>
        </p:nvSpPr>
        <p:spPr>
          <a:xfrm>
            <a:off x="3349792" y="584033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weekly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B501A6B-B905-4068-A145-EA71BFD402A8}"/>
              </a:ext>
            </a:extLst>
          </p:cNvPr>
          <p:cNvSpPr txBox="1"/>
          <p:nvPr/>
        </p:nvSpPr>
        <p:spPr>
          <a:xfrm>
            <a:off x="1325980" y="68818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Pool-</a:t>
            </a:r>
            <a:r>
              <a:rPr lang="de-DE" dirty="0" err="1"/>
              <a:t>Selection</a:t>
            </a:r>
            <a:r>
              <a:rPr lang="de-DE" dirty="0"/>
              <a:t>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CD4CB01-0858-45B2-B62D-F4152EE55AC0}"/>
              </a:ext>
            </a:extLst>
          </p:cNvPr>
          <p:cNvSpPr txBox="1"/>
          <p:nvPr/>
        </p:nvSpPr>
        <p:spPr>
          <a:xfrm>
            <a:off x="1325980" y="566124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Time </a:t>
            </a:r>
            <a:r>
              <a:rPr lang="de-DE" dirty="0" err="1"/>
              <a:t>range</a:t>
            </a:r>
            <a:r>
              <a:rPr lang="de-DE" dirty="0"/>
              <a:t>: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244C832-4B4A-4844-9E83-85440A10F7C9}"/>
              </a:ext>
            </a:extLst>
          </p:cNvPr>
          <p:cNvSpPr/>
          <p:nvPr/>
        </p:nvSpPr>
        <p:spPr>
          <a:xfrm>
            <a:off x="3349791" y="1023686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Crypto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DA7058-CEAB-4A08-8061-CDE5B72027A9}"/>
              </a:ext>
            </a:extLst>
          </p:cNvPr>
          <p:cNvSpPr txBox="1"/>
          <p:nvPr/>
        </p:nvSpPr>
        <p:spPr>
          <a:xfrm>
            <a:off x="1390148" y="975196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Currency: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B1C0AAB-A9C8-4897-BCF0-F8CDC0FC5F32}"/>
              </a:ext>
            </a:extLst>
          </p:cNvPr>
          <p:cNvCxnSpPr>
            <a:cxnSpLocks/>
          </p:cNvCxnSpPr>
          <p:nvPr/>
        </p:nvCxnSpPr>
        <p:spPr>
          <a:xfrm flipV="1">
            <a:off x="1852863" y="4804610"/>
            <a:ext cx="0" cy="111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C2189AC-D182-45B2-AF2D-F86BD922F83B}"/>
              </a:ext>
            </a:extLst>
          </p:cNvPr>
          <p:cNvCxnSpPr/>
          <p:nvPr/>
        </p:nvCxnSpPr>
        <p:spPr>
          <a:xfrm>
            <a:off x="1660358" y="5666873"/>
            <a:ext cx="4836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8AD6803B-AB68-4DEF-B1C3-BD3AAFB7DE62}"/>
              </a:ext>
            </a:extLst>
          </p:cNvPr>
          <p:cNvSpPr txBox="1"/>
          <p:nvPr/>
        </p:nvSpPr>
        <p:spPr>
          <a:xfrm>
            <a:off x="1403683" y="2743200"/>
            <a:ext cx="72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DFI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B1C7C4D-F13F-4767-927F-AD511A08324C}"/>
              </a:ext>
            </a:extLst>
          </p:cNvPr>
          <p:cNvSpPr txBox="1"/>
          <p:nvPr/>
        </p:nvSpPr>
        <p:spPr>
          <a:xfrm>
            <a:off x="1403683" y="4472100"/>
            <a:ext cx="72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BTC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6057037-D52F-47CE-82D1-266E6B0B45D9}"/>
              </a:ext>
            </a:extLst>
          </p:cNvPr>
          <p:cNvSpPr/>
          <p:nvPr/>
        </p:nvSpPr>
        <p:spPr>
          <a:xfrm>
            <a:off x="7515726" y="2446421"/>
            <a:ext cx="4577515" cy="4195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18AD98D-E952-493F-A4D6-54DB72EAC8BF}"/>
              </a:ext>
            </a:extLst>
          </p:cNvPr>
          <p:cNvSpPr txBox="1"/>
          <p:nvPr/>
        </p:nvSpPr>
        <p:spPr>
          <a:xfrm>
            <a:off x="7625515" y="2654968"/>
            <a:ext cx="446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 | </a:t>
            </a:r>
            <a:r>
              <a:rPr lang="de-DE" dirty="0" err="1"/>
              <a:t>Reward</a:t>
            </a:r>
            <a:r>
              <a:rPr lang="de-DE" dirty="0"/>
              <a:t> | Commission1 | Commision2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69BFB61-CDDD-46B8-8972-D4BA5B0A81C5}"/>
              </a:ext>
            </a:extLst>
          </p:cNvPr>
          <p:cNvSpPr/>
          <p:nvPr/>
        </p:nvSpPr>
        <p:spPr>
          <a:xfrm>
            <a:off x="3349792" y="1457143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Cumulated</a:t>
            </a:r>
            <a:r>
              <a:rPr lang="de-DE" sz="1200" dirty="0">
                <a:solidFill>
                  <a:schemeClr val="tx1"/>
                </a:solidFill>
              </a:rPr>
              <a:t>/individual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EAFAC05-7E30-4EF6-AC7D-C544A952D815}"/>
              </a:ext>
            </a:extLst>
          </p:cNvPr>
          <p:cNvSpPr txBox="1"/>
          <p:nvPr/>
        </p:nvSpPr>
        <p:spPr>
          <a:xfrm>
            <a:off x="1390149" y="1408653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Evaluation:</a:t>
            </a:r>
          </a:p>
        </p:txBody>
      </p:sp>
    </p:spTree>
    <p:extLst>
      <p:ext uri="{BB962C8B-B14F-4D97-AF65-F5344CB8AC3E}">
        <p14:creationId xmlns:p14="http://schemas.microsoft.com/office/powerpoint/2010/main" val="130338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73FE961-2051-4B69-8A4A-C188F7E9BC23}"/>
              </a:ext>
            </a:extLst>
          </p:cNvPr>
          <p:cNvSpPr/>
          <p:nvPr/>
        </p:nvSpPr>
        <p:spPr>
          <a:xfrm>
            <a:off x="3349791" y="1901628"/>
            <a:ext cx="182880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Rewards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7EA9E11-D2CC-4340-B7DE-5D714CDA36E2}"/>
              </a:ext>
            </a:extLst>
          </p:cNvPr>
          <p:cNvSpPr/>
          <p:nvPr/>
        </p:nvSpPr>
        <p:spPr>
          <a:xfrm>
            <a:off x="5298907" y="1901628"/>
            <a:ext cx="1828800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Commission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016024F-12ED-4891-A638-387403392168}"/>
              </a:ext>
            </a:extLst>
          </p:cNvPr>
          <p:cNvSpPr/>
          <p:nvPr/>
        </p:nvSpPr>
        <p:spPr>
          <a:xfrm>
            <a:off x="1325980" y="2446421"/>
            <a:ext cx="5997241" cy="4195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C6B6ABC-BA37-4FB3-AD03-DE7EEE6B876B}"/>
              </a:ext>
            </a:extLst>
          </p:cNvPr>
          <p:cNvCxnSpPr>
            <a:cxnSpLocks/>
          </p:cNvCxnSpPr>
          <p:nvPr/>
        </p:nvCxnSpPr>
        <p:spPr>
          <a:xfrm flipV="1">
            <a:off x="1820779" y="2951747"/>
            <a:ext cx="0" cy="296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D69640-02F0-49FA-8B61-24B7A274D89B}"/>
              </a:ext>
            </a:extLst>
          </p:cNvPr>
          <p:cNvCxnSpPr/>
          <p:nvPr/>
        </p:nvCxnSpPr>
        <p:spPr>
          <a:xfrm>
            <a:off x="1676400" y="5731041"/>
            <a:ext cx="4836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91BA4A63-CCAC-45E4-BC7D-34B71B322F04}"/>
              </a:ext>
            </a:extLst>
          </p:cNvPr>
          <p:cNvSpPr/>
          <p:nvPr/>
        </p:nvSpPr>
        <p:spPr>
          <a:xfrm>
            <a:off x="3349792" y="125329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BTC-DFI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7877EA6-9C90-4FA6-BA86-EC316114C26E}"/>
              </a:ext>
            </a:extLst>
          </p:cNvPr>
          <p:cNvSpPr/>
          <p:nvPr/>
        </p:nvSpPr>
        <p:spPr>
          <a:xfrm>
            <a:off x="3349792" y="584033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weekly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B501A6B-B905-4068-A145-EA71BFD402A8}"/>
              </a:ext>
            </a:extLst>
          </p:cNvPr>
          <p:cNvSpPr txBox="1"/>
          <p:nvPr/>
        </p:nvSpPr>
        <p:spPr>
          <a:xfrm>
            <a:off x="1325980" y="68818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Pool-</a:t>
            </a:r>
            <a:r>
              <a:rPr lang="de-DE" dirty="0" err="1"/>
              <a:t>Selection</a:t>
            </a:r>
            <a:r>
              <a:rPr lang="de-DE" dirty="0"/>
              <a:t>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CD4CB01-0858-45B2-B62D-F4152EE55AC0}"/>
              </a:ext>
            </a:extLst>
          </p:cNvPr>
          <p:cNvSpPr txBox="1"/>
          <p:nvPr/>
        </p:nvSpPr>
        <p:spPr>
          <a:xfrm>
            <a:off x="1325980" y="566124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Time </a:t>
            </a:r>
            <a:r>
              <a:rPr lang="de-DE" dirty="0" err="1"/>
              <a:t>range</a:t>
            </a:r>
            <a:r>
              <a:rPr lang="de-DE" dirty="0"/>
              <a:t>: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244C832-4B4A-4844-9E83-85440A10F7C9}"/>
              </a:ext>
            </a:extLst>
          </p:cNvPr>
          <p:cNvSpPr/>
          <p:nvPr/>
        </p:nvSpPr>
        <p:spPr>
          <a:xfrm>
            <a:off x="3349791" y="1023686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Crypto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DA7058-CEAB-4A08-8061-CDE5B72027A9}"/>
              </a:ext>
            </a:extLst>
          </p:cNvPr>
          <p:cNvSpPr txBox="1"/>
          <p:nvPr/>
        </p:nvSpPr>
        <p:spPr>
          <a:xfrm>
            <a:off x="1390148" y="975196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Currency: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AD6803B-AB68-4DEF-B1C3-BD3AAFB7DE62}"/>
              </a:ext>
            </a:extLst>
          </p:cNvPr>
          <p:cNvSpPr txBox="1"/>
          <p:nvPr/>
        </p:nvSpPr>
        <p:spPr>
          <a:xfrm>
            <a:off x="1390148" y="2560540"/>
            <a:ext cx="225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EUR (</a:t>
            </a:r>
            <a:r>
              <a:rPr lang="de-DE" dirty="0" err="1"/>
              <a:t>prefered</a:t>
            </a:r>
            <a:r>
              <a:rPr lang="de-DE" dirty="0"/>
              <a:t> FIAT)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6057037-D52F-47CE-82D1-266E6B0B45D9}"/>
              </a:ext>
            </a:extLst>
          </p:cNvPr>
          <p:cNvSpPr/>
          <p:nvPr/>
        </p:nvSpPr>
        <p:spPr>
          <a:xfrm>
            <a:off x="7515726" y="2446421"/>
            <a:ext cx="4577515" cy="4195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18AD98D-E952-493F-A4D6-54DB72EAC8BF}"/>
              </a:ext>
            </a:extLst>
          </p:cNvPr>
          <p:cNvSpPr txBox="1"/>
          <p:nvPr/>
        </p:nvSpPr>
        <p:spPr>
          <a:xfrm>
            <a:off x="7625515" y="2654968"/>
            <a:ext cx="446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Date | Total in Fiat | </a:t>
            </a:r>
            <a:r>
              <a:rPr lang="de-DE" sz="1400" dirty="0" err="1"/>
              <a:t>Reward</a:t>
            </a:r>
            <a:r>
              <a:rPr lang="de-DE" sz="1400" dirty="0"/>
              <a:t> | Commission1 | Commision2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69BFB61-CDDD-46B8-8972-D4BA5B0A81C5}"/>
              </a:ext>
            </a:extLst>
          </p:cNvPr>
          <p:cNvSpPr/>
          <p:nvPr/>
        </p:nvSpPr>
        <p:spPr>
          <a:xfrm>
            <a:off x="3349792" y="1457143"/>
            <a:ext cx="1652337" cy="320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Cumulated</a:t>
            </a:r>
            <a:r>
              <a:rPr lang="de-DE" sz="1200" dirty="0">
                <a:solidFill>
                  <a:schemeClr val="tx1"/>
                </a:solidFill>
              </a:rPr>
              <a:t>/individual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EAFAC05-7E30-4EF6-AC7D-C544A952D815}"/>
              </a:ext>
            </a:extLst>
          </p:cNvPr>
          <p:cNvSpPr txBox="1"/>
          <p:nvPr/>
        </p:nvSpPr>
        <p:spPr>
          <a:xfrm>
            <a:off x="1390149" y="1408653"/>
            <a:ext cx="202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Evaluation: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4AA01BC-BCD5-43FD-B1F1-2007C6863594}"/>
              </a:ext>
            </a:extLst>
          </p:cNvPr>
          <p:cNvSpPr/>
          <p:nvPr/>
        </p:nvSpPr>
        <p:spPr>
          <a:xfrm>
            <a:off x="1390148" y="1914866"/>
            <a:ext cx="18288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51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38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</dc:creator>
  <cp:lastModifiedBy>Daniel</cp:lastModifiedBy>
  <cp:revision>6</cp:revision>
  <dcterms:created xsi:type="dcterms:W3CDTF">2021-01-28T21:10:40Z</dcterms:created>
  <dcterms:modified xsi:type="dcterms:W3CDTF">2021-01-29T19:40:56Z</dcterms:modified>
</cp:coreProperties>
</file>