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29320-4454-4858-B0AC-28DB07EE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97DB82-B099-45F9-BA69-BB4FE982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72645-E4BA-47E4-8D84-C966F42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05FC8-095B-4F24-8B94-15C4B35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4A8FD-D39E-4F28-B673-EBCF501E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0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D2D11-177A-4B9E-9950-BA7FA76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53486-39FA-454B-A230-B0C0C9E9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54D02-1804-4CAB-95FF-F7706168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91588-549C-4729-935F-C829897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CFE3A-8E93-49AD-A855-652CD148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7D4D51-DC24-4C3D-9C5A-D2AA93E3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39938-41A1-414C-AB0F-A1B9FE04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786E9-A784-4B35-BF96-ED51A33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BD64FA-7373-496C-89FA-7D294DC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73E65-D9D0-4D12-A3D7-C5CDCFE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AF8F0-9BBF-4C31-BCBB-6B1789A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83260-FFAC-407C-86FC-31944EB0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8537C-B8B6-4BA5-9567-D616A273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D15A1-FC7C-4770-9649-C2FC7C93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F0A72-2E5E-42DE-9BDD-408D4847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1E945-5A1A-49A0-9782-E9543EE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ADAD-65F7-4491-B635-BA6A7DC0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6E787-9AA5-496F-A6A8-C9FE5D6C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2E4A0-962D-450B-9EAF-D279D42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4B2BE-8DFA-44C6-A3A6-443AF92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5BB24-CA11-4792-BC04-658D61F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93E73-1B90-4CD9-A27A-489F22AE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44CB39-54EA-4FE6-B143-631176C0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802FE-0C29-490E-BDF3-19D2AED4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9D5CDF-6468-4AF8-BA3B-F66601B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E50E0-F625-47E9-BC47-A81C2C90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C2029-60A3-43DC-A35D-B58496EA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462A8-5E24-41BA-923F-C627BEDF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A7034-492A-40CE-9403-7D062E10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CDC47-A16B-4114-BCB8-3ACB5603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E2028-F17A-4386-8847-8279D9631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BC1BEC-2FC3-4AEC-A879-A729273E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E9CF4C-D105-446C-9142-D3734A2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A20170-20DC-4974-A9BB-3B03852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BB940-F405-4413-8DAC-886C2F1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9052AC-0F5E-4492-B875-FC89C66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C58A9-2C6D-4BC2-8275-1881E326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8F336-7095-4AF3-B26A-F68E750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CA816E-D1B2-4D2D-BE17-D2AFB38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B6D71-9C65-410E-9C0A-6183C9B2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2F13FA-FC92-4F4D-9890-B7D5C9CE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6F39E-AD6F-4BB8-B7BD-BB7E69C8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2F2BE-3E2B-4CBE-8CA6-2FCAD6A9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28D509-AA82-4640-81DD-1BEA353B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38EBF2-77ED-4D50-BCF3-04346FE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B76FE9-5BB1-4177-A40B-E60D4D6F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B949D-39F0-4E2B-AB43-C6B41A24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3C84E-D160-4FE3-8B5F-EFEB1EEB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AFF52F-1017-48FB-8327-499A8ACC0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59B6A6-EFC9-47D7-994D-ED480843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93A31-432A-49C6-B3A2-06364B91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D4E1C-4C6D-4C81-AF5B-463B48E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A6CEA-642F-4C14-BFDD-816C001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0518EE-A5A7-4357-8453-4C65DACA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68060-A480-435E-BE09-1CCBA48A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88170-1B1F-4A97-926B-451556D7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5F79-9D0D-4FFC-BF8A-910D06E4C3C3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7D2AB-A48B-46A2-A4C9-A590878C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C203B-9D37-4FF6-91E6-F1F794D3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73FE961-2051-4B69-8A4A-C188F7E9BC23}"/>
              </a:ext>
            </a:extLst>
          </p:cNvPr>
          <p:cNvSpPr/>
          <p:nvPr/>
        </p:nvSpPr>
        <p:spPr>
          <a:xfrm>
            <a:off x="3349791" y="1901628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Rewards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EA9E11-D2CC-4340-B7DE-5D714CDA36E2}"/>
              </a:ext>
            </a:extLst>
          </p:cNvPr>
          <p:cNvSpPr/>
          <p:nvPr/>
        </p:nvSpPr>
        <p:spPr>
          <a:xfrm>
            <a:off x="5298907" y="1901628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Commission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325980" y="2446421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>
            <a:cxnSpLocks/>
          </p:cNvCxnSpPr>
          <p:nvPr/>
        </p:nvCxnSpPr>
        <p:spPr>
          <a:xfrm flipV="1">
            <a:off x="1820779" y="2951747"/>
            <a:ext cx="0" cy="29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676400" y="5731041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49792" y="125329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49792" y="58403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25980" y="68818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25980" y="566124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49791" y="102368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Crypto / EUR </a:t>
            </a:r>
            <a:r>
              <a:rPr lang="de-DE" sz="1600" dirty="0" err="1">
                <a:solidFill>
                  <a:schemeClr val="tx1"/>
                </a:solidFill>
              </a:rPr>
              <a:t>etc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390148" y="975196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D6803B-AB68-4DEF-B1C3-BD3AAFB7DE62}"/>
              </a:ext>
            </a:extLst>
          </p:cNvPr>
          <p:cNvSpPr txBox="1"/>
          <p:nvPr/>
        </p:nvSpPr>
        <p:spPr>
          <a:xfrm>
            <a:off x="1390148" y="2560540"/>
            <a:ext cx="22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EUR (</a:t>
            </a:r>
            <a:r>
              <a:rPr lang="de-DE" dirty="0" err="1"/>
              <a:t>prefered</a:t>
            </a:r>
            <a:r>
              <a:rPr lang="de-DE" dirty="0"/>
              <a:t> FIAT)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057037-D52F-47CE-82D1-266E6B0B45D9}"/>
              </a:ext>
            </a:extLst>
          </p:cNvPr>
          <p:cNvSpPr/>
          <p:nvPr/>
        </p:nvSpPr>
        <p:spPr>
          <a:xfrm>
            <a:off x="7515726" y="2446421"/>
            <a:ext cx="4577515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8AD98D-E952-493F-A4D6-54DB72EAC8BF}"/>
              </a:ext>
            </a:extLst>
          </p:cNvPr>
          <p:cNvSpPr txBox="1"/>
          <p:nvPr/>
        </p:nvSpPr>
        <p:spPr>
          <a:xfrm>
            <a:off x="7625515" y="2654968"/>
            <a:ext cx="446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 | Total in Fiat | </a:t>
            </a:r>
            <a:r>
              <a:rPr lang="de-DE" sz="1400" dirty="0" err="1"/>
              <a:t>Reward</a:t>
            </a:r>
            <a:r>
              <a:rPr lang="de-DE" sz="1400" dirty="0"/>
              <a:t> | Commission1 | Commision2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9BFB61-CDDD-46B8-8972-D4BA5B0A81C5}"/>
              </a:ext>
            </a:extLst>
          </p:cNvPr>
          <p:cNvSpPr/>
          <p:nvPr/>
        </p:nvSpPr>
        <p:spPr>
          <a:xfrm>
            <a:off x="3349792" y="145714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AFAC05-7E30-4EF6-AC7D-C544A952D815}"/>
              </a:ext>
            </a:extLst>
          </p:cNvPr>
          <p:cNvSpPr txBox="1"/>
          <p:nvPr/>
        </p:nvSpPr>
        <p:spPr>
          <a:xfrm>
            <a:off x="1390149" y="140865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4AA01BC-BCD5-43FD-B1F1-2007C6863594}"/>
              </a:ext>
            </a:extLst>
          </p:cNvPr>
          <p:cNvSpPr/>
          <p:nvPr/>
        </p:nvSpPr>
        <p:spPr>
          <a:xfrm>
            <a:off x="1390148" y="1914866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5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237747" y="2470484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/>
          <p:nvPr/>
        </p:nvCxnSpPr>
        <p:spPr>
          <a:xfrm flipV="1">
            <a:off x="1732546" y="2975810"/>
            <a:ext cx="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556083" y="5710989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63327" y="19250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63327" y="651210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39515" y="135995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39515" y="633301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63326" y="109086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403683" y="104237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D871BD-72BC-44D3-9196-B54483A18E6F}"/>
              </a:ext>
            </a:extLst>
          </p:cNvPr>
          <p:cNvSpPr txBox="1"/>
          <p:nvPr/>
        </p:nvSpPr>
        <p:spPr>
          <a:xfrm>
            <a:off x="1315450" y="2767263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DFI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538A33-AA41-4EB8-BBAE-D7B6942F0772}"/>
              </a:ext>
            </a:extLst>
          </p:cNvPr>
          <p:cNvSpPr/>
          <p:nvPr/>
        </p:nvSpPr>
        <p:spPr>
          <a:xfrm>
            <a:off x="3363326" y="1515980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A2FF872-68F1-4FBF-95B2-6A8EC9A6B84B}"/>
              </a:ext>
            </a:extLst>
          </p:cNvPr>
          <p:cNvSpPr txBox="1"/>
          <p:nvPr/>
        </p:nvSpPr>
        <p:spPr>
          <a:xfrm>
            <a:off x="1403683" y="1467490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2DC8DB-6966-4B34-9622-0375785CF77B}"/>
              </a:ext>
            </a:extLst>
          </p:cNvPr>
          <p:cNvSpPr/>
          <p:nvPr/>
        </p:nvSpPr>
        <p:spPr>
          <a:xfrm>
            <a:off x="7515726" y="2446421"/>
            <a:ext cx="4577515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3AC597-7D24-4B0E-8FEE-4307029278C5}"/>
              </a:ext>
            </a:extLst>
          </p:cNvPr>
          <p:cNvSpPr txBox="1"/>
          <p:nvPr/>
        </p:nvSpPr>
        <p:spPr>
          <a:xfrm>
            <a:off x="7625515" y="2654968"/>
            <a:ext cx="446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Date| Total in Fiat | </a:t>
            </a:r>
            <a:r>
              <a:rPr lang="de-DE" dirty="0" err="1"/>
              <a:t>Reward</a:t>
            </a:r>
            <a:r>
              <a:rPr lang="de-DE" dirty="0"/>
              <a:t> | DFI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15F54E7-5D34-4E89-A57C-FE3D9E6C01E6}"/>
              </a:ext>
            </a:extLst>
          </p:cNvPr>
          <p:cNvSpPr/>
          <p:nvPr/>
        </p:nvSpPr>
        <p:spPr>
          <a:xfrm>
            <a:off x="3232484" y="1897890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Rewards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BF2B3D-8684-4CBF-B202-290C67710BAE}"/>
              </a:ext>
            </a:extLst>
          </p:cNvPr>
          <p:cNvSpPr/>
          <p:nvPr/>
        </p:nvSpPr>
        <p:spPr>
          <a:xfrm>
            <a:off x="5181600" y="1897890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Commission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DF7498D-8AD6-4E6E-8965-2B511709B2E2}"/>
              </a:ext>
            </a:extLst>
          </p:cNvPr>
          <p:cNvSpPr/>
          <p:nvPr/>
        </p:nvSpPr>
        <p:spPr>
          <a:xfrm>
            <a:off x="1325980" y="1896089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Overview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0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73FE961-2051-4B69-8A4A-C188F7E9BC23}"/>
              </a:ext>
            </a:extLst>
          </p:cNvPr>
          <p:cNvSpPr/>
          <p:nvPr/>
        </p:nvSpPr>
        <p:spPr>
          <a:xfrm>
            <a:off x="3232484" y="1897890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Rewards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EA9E11-D2CC-4340-B7DE-5D714CDA36E2}"/>
              </a:ext>
            </a:extLst>
          </p:cNvPr>
          <p:cNvSpPr/>
          <p:nvPr/>
        </p:nvSpPr>
        <p:spPr>
          <a:xfrm>
            <a:off x="5181600" y="1897890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Commission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325980" y="2446421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>
            <a:cxnSpLocks/>
          </p:cNvCxnSpPr>
          <p:nvPr/>
        </p:nvCxnSpPr>
        <p:spPr>
          <a:xfrm flipV="1">
            <a:off x="1820779" y="2951747"/>
            <a:ext cx="0" cy="111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628274" y="3814010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49792" y="125329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49792" y="58403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25980" y="68818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25980" y="566124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49791" y="102368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390148" y="975196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1C0AAB-A9C8-4897-BCF0-F8CDC0FC5F32}"/>
              </a:ext>
            </a:extLst>
          </p:cNvPr>
          <p:cNvCxnSpPr>
            <a:cxnSpLocks/>
          </p:cNvCxnSpPr>
          <p:nvPr/>
        </p:nvCxnSpPr>
        <p:spPr>
          <a:xfrm flipV="1">
            <a:off x="1852863" y="4804610"/>
            <a:ext cx="0" cy="111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C2189AC-D182-45B2-AF2D-F86BD922F83B}"/>
              </a:ext>
            </a:extLst>
          </p:cNvPr>
          <p:cNvCxnSpPr/>
          <p:nvPr/>
        </p:nvCxnSpPr>
        <p:spPr>
          <a:xfrm>
            <a:off x="1660358" y="5666873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AD6803B-AB68-4DEF-B1C3-BD3AAFB7DE62}"/>
              </a:ext>
            </a:extLst>
          </p:cNvPr>
          <p:cNvSpPr txBox="1"/>
          <p:nvPr/>
        </p:nvSpPr>
        <p:spPr>
          <a:xfrm>
            <a:off x="1403683" y="2743200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DFI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1C7C4D-F13F-4767-927F-AD511A08324C}"/>
              </a:ext>
            </a:extLst>
          </p:cNvPr>
          <p:cNvSpPr txBox="1"/>
          <p:nvPr/>
        </p:nvSpPr>
        <p:spPr>
          <a:xfrm>
            <a:off x="1403683" y="4472100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BTC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057037-D52F-47CE-82D1-266E6B0B45D9}"/>
              </a:ext>
            </a:extLst>
          </p:cNvPr>
          <p:cNvSpPr/>
          <p:nvPr/>
        </p:nvSpPr>
        <p:spPr>
          <a:xfrm>
            <a:off x="7515726" y="2446421"/>
            <a:ext cx="4577515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8AD98D-E952-493F-A4D6-54DB72EAC8BF}"/>
              </a:ext>
            </a:extLst>
          </p:cNvPr>
          <p:cNvSpPr txBox="1"/>
          <p:nvPr/>
        </p:nvSpPr>
        <p:spPr>
          <a:xfrm>
            <a:off x="7625515" y="2654968"/>
            <a:ext cx="446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 | Total in Fiat | </a:t>
            </a:r>
            <a:r>
              <a:rPr lang="de-DE" sz="1400" dirty="0" err="1"/>
              <a:t>Reward</a:t>
            </a:r>
            <a:r>
              <a:rPr lang="de-DE" sz="1400" dirty="0"/>
              <a:t> | Commission1 | Commision2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9BFB61-CDDD-46B8-8972-D4BA5B0A81C5}"/>
              </a:ext>
            </a:extLst>
          </p:cNvPr>
          <p:cNvSpPr/>
          <p:nvPr/>
        </p:nvSpPr>
        <p:spPr>
          <a:xfrm>
            <a:off x="3349792" y="145714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AFAC05-7E30-4EF6-AC7D-C544A952D815}"/>
              </a:ext>
            </a:extLst>
          </p:cNvPr>
          <p:cNvSpPr txBox="1"/>
          <p:nvPr/>
        </p:nvSpPr>
        <p:spPr>
          <a:xfrm>
            <a:off x="1390149" y="140865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F727385-07F3-4FA4-A695-E8AA6873D66F}"/>
              </a:ext>
            </a:extLst>
          </p:cNvPr>
          <p:cNvSpPr/>
          <p:nvPr/>
        </p:nvSpPr>
        <p:spPr>
          <a:xfrm>
            <a:off x="1325980" y="1896089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Overview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</dc:creator>
  <cp:lastModifiedBy>Daniel</cp:lastModifiedBy>
  <cp:revision>9</cp:revision>
  <dcterms:created xsi:type="dcterms:W3CDTF">2021-01-28T21:10:40Z</dcterms:created>
  <dcterms:modified xsi:type="dcterms:W3CDTF">2021-01-30T15:22:11Z</dcterms:modified>
</cp:coreProperties>
</file>