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-492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0F436-B101-4CCC-A391-83653404546E}" type="datetimeFigureOut">
              <a:rPr lang="nl-NL" smtClean="0"/>
              <a:t>2-4-2015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39B17-F122-4C44-959C-2D225D053FD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69182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0F436-B101-4CCC-A391-83653404546E}" type="datetimeFigureOut">
              <a:rPr lang="nl-NL" smtClean="0"/>
              <a:t>2-4-2015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39B17-F122-4C44-959C-2D225D053FD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5242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0F436-B101-4CCC-A391-83653404546E}" type="datetimeFigureOut">
              <a:rPr lang="nl-NL" smtClean="0"/>
              <a:t>2-4-2015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39B17-F122-4C44-959C-2D225D053FD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20766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0F436-B101-4CCC-A391-83653404546E}" type="datetimeFigureOut">
              <a:rPr lang="nl-NL" smtClean="0"/>
              <a:t>2-4-2015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39B17-F122-4C44-959C-2D225D053FD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81245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0F436-B101-4CCC-A391-83653404546E}" type="datetimeFigureOut">
              <a:rPr lang="nl-NL" smtClean="0"/>
              <a:t>2-4-2015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39B17-F122-4C44-959C-2D225D053FD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30392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0F436-B101-4CCC-A391-83653404546E}" type="datetimeFigureOut">
              <a:rPr lang="nl-NL" smtClean="0"/>
              <a:t>2-4-2015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39B17-F122-4C44-959C-2D225D053FD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25070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0F436-B101-4CCC-A391-83653404546E}" type="datetimeFigureOut">
              <a:rPr lang="nl-NL" smtClean="0"/>
              <a:t>2-4-2015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39B17-F122-4C44-959C-2D225D053FD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92684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0F436-B101-4CCC-A391-83653404546E}" type="datetimeFigureOut">
              <a:rPr lang="nl-NL" smtClean="0"/>
              <a:t>2-4-2015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39B17-F122-4C44-959C-2D225D053FD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55359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0F436-B101-4CCC-A391-83653404546E}" type="datetimeFigureOut">
              <a:rPr lang="nl-NL" smtClean="0"/>
              <a:t>2-4-2015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39B17-F122-4C44-959C-2D225D053FD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06362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0F436-B101-4CCC-A391-83653404546E}" type="datetimeFigureOut">
              <a:rPr lang="nl-NL" smtClean="0"/>
              <a:t>2-4-2015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39B17-F122-4C44-959C-2D225D053FD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93037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0F436-B101-4CCC-A391-83653404546E}" type="datetimeFigureOut">
              <a:rPr lang="nl-NL" smtClean="0"/>
              <a:t>2-4-2015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39B17-F122-4C44-959C-2D225D053FD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35751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B0F436-B101-4CCC-A391-83653404546E}" type="datetimeFigureOut">
              <a:rPr lang="nl-NL" smtClean="0"/>
              <a:t>2-4-2015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B39B17-F122-4C44-959C-2D225D053FD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70059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smtClean="0"/>
              <a:t>Presentatie</a:t>
            </a:r>
            <a:br>
              <a:rPr lang="nl-NL" dirty="0" smtClean="0"/>
            </a:br>
            <a:r>
              <a:rPr lang="nl-NL" dirty="0" smtClean="0"/>
              <a:t>de Gokkers</a:t>
            </a:r>
            <a:endParaRPr lang="nl-N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nl-NL" dirty="0" smtClean="0"/>
              <a:t>Groep 7</a:t>
            </a:r>
          </a:p>
          <a:p>
            <a:r>
              <a:rPr lang="nl-NL" dirty="0" smtClean="0"/>
              <a:t>Okke Trommelen</a:t>
            </a:r>
          </a:p>
          <a:p>
            <a:r>
              <a:rPr lang="nl-NL" dirty="0" smtClean="0"/>
              <a:t>Floris van Londen</a:t>
            </a:r>
          </a:p>
          <a:p>
            <a:r>
              <a:rPr lang="nl-NL" dirty="0" smtClean="0"/>
              <a:t>Tom Smits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48633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Inleiding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Tegen welke problemen zijn we opgelopen?</a:t>
            </a:r>
          </a:p>
          <a:p>
            <a:r>
              <a:rPr lang="nl-NL" dirty="0" smtClean="0"/>
              <a:t>Hoe hebben we die problemen opgelost?</a:t>
            </a:r>
          </a:p>
          <a:p>
            <a:r>
              <a:rPr lang="nl-NL" dirty="0" smtClean="0"/>
              <a:t>Welke specifieke eisen waren opgesteld?</a:t>
            </a:r>
          </a:p>
          <a:p>
            <a:r>
              <a:rPr lang="nl-NL" dirty="0" smtClean="0"/>
              <a:t>Hoe hebben we die eisen aangepakt.</a:t>
            </a:r>
          </a:p>
          <a:p>
            <a:r>
              <a:rPr lang="nl-NL" dirty="0" smtClean="0"/>
              <a:t>Hoe is de Technische test verlopen?</a:t>
            </a:r>
          </a:p>
          <a:p>
            <a:r>
              <a:rPr lang="nl-NL" dirty="0" smtClean="0"/>
              <a:t>Hoe is de Functionele test verlopen?</a:t>
            </a:r>
          </a:p>
          <a:p>
            <a:r>
              <a:rPr lang="nl-NL" dirty="0" smtClean="0"/>
              <a:t>Hoe is de Acceptatie test verlopen?</a:t>
            </a:r>
          </a:p>
          <a:p>
            <a:r>
              <a:rPr lang="nl-NL" dirty="0" smtClean="0"/>
              <a:t>Hoe is de samenwerking gegaan?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07089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Tegen welke problemen zijn we aangelopen?	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De “</a:t>
            </a:r>
            <a:r>
              <a:rPr lang="nl-NL" dirty="0" err="1" smtClean="0"/>
              <a:t>Fer</a:t>
            </a:r>
            <a:r>
              <a:rPr lang="nl-NL" dirty="0" smtClean="0"/>
              <a:t>” </a:t>
            </a:r>
            <a:r>
              <a:rPr lang="nl-NL" dirty="0" err="1" smtClean="0"/>
              <a:t>glitch</a:t>
            </a:r>
            <a:endParaRPr lang="nl-NL" dirty="0" smtClean="0"/>
          </a:p>
          <a:p>
            <a:r>
              <a:rPr lang="nl-NL" dirty="0" smtClean="0"/>
              <a:t>Gif problemen</a:t>
            </a:r>
          </a:p>
          <a:p>
            <a:r>
              <a:rPr lang="nl-NL" dirty="0" smtClean="0"/>
              <a:t>Kleine bugs</a:t>
            </a:r>
          </a:p>
          <a:p>
            <a:endParaRPr lang="nl-NL" dirty="0"/>
          </a:p>
        </p:txBody>
      </p:sp>
      <p:pic>
        <p:nvPicPr>
          <p:cNvPr id="1026" name="Picture 2" descr="http://i.gyazo.com/0b92116fd028aefa55c10e0d3c3a484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7638" y="1338983"/>
            <a:ext cx="1486189" cy="3118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maximumpc.com/files/u46168/no-bug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3813" y="1619395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6791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Hoe hebben we die problemen aangepakt?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De “</a:t>
            </a:r>
            <a:r>
              <a:rPr lang="nl-NL" dirty="0" err="1" smtClean="0"/>
              <a:t>Fer</a:t>
            </a:r>
            <a:r>
              <a:rPr lang="nl-NL" dirty="0" smtClean="0"/>
              <a:t>” </a:t>
            </a:r>
            <a:r>
              <a:rPr lang="nl-NL" dirty="0" err="1" smtClean="0"/>
              <a:t>glitch</a:t>
            </a:r>
            <a:r>
              <a:rPr lang="nl-NL" dirty="0" smtClean="0"/>
              <a:t>. </a:t>
            </a:r>
          </a:p>
          <a:p>
            <a:pPr marL="0" indent="0">
              <a:buNone/>
            </a:pPr>
            <a:r>
              <a:rPr lang="nl-NL" dirty="0"/>
              <a:t>	</a:t>
            </a:r>
            <a:r>
              <a:rPr lang="nl-NL" sz="2400" dirty="0" smtClean="0"/>
              <a:t>goed over de code gekeken, en zo de fout gespot.</a:t>
            </a:r>
            <a:endParaRPr lang="nl-NL" dirty="0" smtClean="0"/>
          </a:p>
          <a:p>
            <a:r>
              <a:rPr lang="nl-NL" dirty="0" smtClean="0"/>
              <a:t>De gif problemen.</a:t>
            </a:r>
          </a:p>
          <a:p>
            <a:pPr marL="0" indent="0">
              <a:buNone/>
            </a:pPr>
            <a:r>
              <a:rPr lang="nl-NL" dirty="0"/>
              <a:t>	</a:t>
            </a:r>
            <a:r>
              <a:rPr lang="nl-NL" sz="2400" dirty="0" smtClean="0"/>
              <a:t>de gif opgegeven en overgestapt op frames.</a:t>
            </a:r>
          </a:p>
          <a:p>
            <a:r>
              <a:rPr lang="nl-NL" dirty="0" smtClean="0"/>
              <a:t>Kleine bugs.</a:t>
            </a:r>
          </a:p>
          <a:p>
            <a:pPr marL="457200" lvl="1" indent="0">
              <a:buNone/>
            </a:pPr>
            <a:r>
              <a:rPr lang="nl-NL" dirty="0"/>
              <a:t>	</a:t>
            </a:r>
            <a:r>
              <a:rPr lang="nl-NL" dirty="0" smtClean="0"/>
              <a:t>Goed over de code gekeken en zo de fouten gespot.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91818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Welke specifieke eisen waren er opgesteld?</a:t>
            </a:r>
            <a:br>
              <a:rPr lang="nl-NL" dirty="0" smtClean="0"/>
            </a:br>
            <a:r>
              <a:rPr lang="nl-NL" sz="1800" dirty="0"/>
              <a:t> </a:t>
            </a:r>
            <a:r>
              <a:rPr lang="nl-NL" sz="2800" dirty="0" smtClean="0"/>
              <a:t>&amp; hoe hebben we ze aangepakt.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Minimaliseer &amp; Maximaliseer optie weghalen.</a:t>
            </a:r>
          </a:p>
          <a:p>
            <a:r>
              <a:rPr lang="nl-NL" dirty="0" smtClean="0"/>
              <a:t>Hazen in plaats van honden.</a:t>
            </a:r>
          </a:p>
          <a:p>
            <a:r>
              <a:rPr lang="nl-NL" dirty="0" smtClean="0"/>
              <a:t>Hazen van rechts naar links laten lopen.</a:t>
            </a:r>
          </a:p>
          <a:p>
            <a:r>
              <a:rPr lang="nl-NL" dirty="0" smtClean="0"/>
              <a:t>De winnende haas maakt een backflip.</a:t>
            </a:r>
          </a:p>
          <a:p>
            <a:r>
              <a:rPr lang="nl-NL" dirty="0" smtClean="0"/>
              <a:t>Run knop zoals de knop op een toetsenbord.</a:t>
            </a:r>
          </a:p>
          <a:p>
            <a:r>
              <a:rPr lang="nl-NL" dirty="0" smtClean="0"/>
              <a:t>Interface in het Nederlands</a:t>
            </a:r>
            <a:endParaRPr lang="nl-N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568" y="1825625"/>
            <a:ext cx="1016232" cy="81298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3447" y="3827199"/>
            <a:ext cx="805182" cy="76558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508" y="2520107"/>
            <a:ext cx="1117460" cy="111746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5419" y="3572865"/>
            <a:ext cx="1117460" cy="111746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8490" y="2824582"/>
            <a:ext cx="1117460" cy="111746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8026" y="2709739"/>
            <a:ext cx="1117460" cy="1117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439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Hoe is de technische test verlopen?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2445" y="1576243"/>
            <a:ext cx="10515600" cy="4351338"/>
          </a:xfrm>
        </p:spPr>
        <p:txBody>
          <a:bodyPr/>
          <a:lstStyle/>
          <a:p>
            <a:r>
              <a:rPr lang="nl-NL" dirty="0" smtClean="0"/>
              <a:t>Dion van der Linden heeft onze Technische test uitgevoerd.</a:t>
            </a:r>
          </a:p>
          <a:p>
            <a:pPr lvl="7"/>
            <a:r>
              <a:rPr lang="nl-NL" sz="2800" dirty="0" smtClean="0"/>
              <a:t>Alle gestelde vragen zijn beantwoord.</a:t>
            </a:r>
          </a:p>
          <a:p>
            <a:pPr lvl="7"/>
            <a:r>
              <a:rPr lang="nl-NL" sz="2800" dirty="0" smtClean="0"/>
              <a:t>Er was een aanmerking bij vraag 5. </a:t>
            </a:r>
          </a:p>
          <a:p>
            <a:pPr lvl="7"/>
            <a:r>
              <a:rPr lang="nl-NL" sz="2800" dirty="0" smtClean="0"/>
              <a:t>Op Regel 17 in de </a:t>
            </a:r>
            <a:r>
              <a:rPr lang="nl-NL" sz="2800" dirty="0" err="1" smtClean="0"/>
              <a:t>Main.cs</a:t>
            </a:r>
            <a:endParaRPr lang="nl-NL" sz="2800" dirty="0" smtClean="0"/>
          </a:p>
          <a:p>
            <a:pPr lvl="7"/>
            <a:r>
              <a:rPr lang="nl-NL" sz="2800" dirty="0" smtClean="0"/>
              <a:t>Een </a:t>
            </a:r>
            <a:r>
              <a:rPr lang="nl-NL" sz="2800" dirty="0" err="1" smtClean="0"/>
              <a:t>variable</a:t>
            </a:r>
            <a:r>
              <a:rPr lang="nl-NL" sz="2800" dirty="0" smtClean="0"/>
              <a:t> was </a:t>
            </a:r>
            <a:r>
              <a:rPr lang="nl-NL" sz="2800" dirty="0" err="1" smtClean="0"/>
              <a:t>UpperCase</a:t>
            </a:r>
            <a:r>
              <a:rPr lang="nl-NL" sz="2800" dirty="0" smtClean="0"/>
              <a:t>.</a:t>
            </a:r>
          </a:p>
          <a:p>
            <a:pPr lvl="7"/>
            <a:r>
              <a:rPr lang="nl-NL" sz="2800" dirty="0" smtClean="0"/>
              <a:t>Verder zijn er geen bugs gevonden in het programma.</a:t>
            </a:r>
          </a:p>
          <a:p>
            <a:pPr lvl="7"/>
            <a:r>
              <a:rPr lang="nl-NL" sz="2800" dirty="0" smtClean="0"/>
              <a:t>Deze test </a:t>
            </a:r>
            <a:r>
              <a:rPr lang="nl-NL" sz="2800" smtClean="0"/>
              <a:t>uitgevoerd door: </a:t>
            </a:r>
            <a:r>
              <a:rPr lang="nl-NL" sz="2800" dirty="0" smtClean="0"/>
              <a:t>Dion van </a:t>
            </a:r>
            <a:r>
              <a:rPr lang="nl-NL" sz="2800" smtClean="0"/>
              <a:t>der Linden.</a:t>
            </a:r>
            <a:endParaRPr lang="nl-NL" sz="2800" dirty="0" smtClean="0"/>
          </a:p>
        </p:txBody>
      </p:sp>
      <p:pic>
        <p:nvPicPr>
          <p:cNvPr id="1026" name="Picture 2" descr="C:\Users\Tom\Desktop\Document-1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0" t="1703" r="2858"/>
          <a:stretch/>
        </p:blipFill>
        <p:spPr bwMode="auto">
          <a:xfrm>
            <a:off x="914399" y="2015835"/>
            <a:ext cx="3169227" cy="419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6665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Hoe is de functionele test verlopen?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8591" y="1472334"/>
            <a:ext cx="10515600" cy="4351338"/>
          </a:xfrm>
        </p:spPr>
        <p:txBody>
          <a:bodyPr/>
          <a:lstStyle/>
          <a:p>
            <a:r>
              <a:rPr lang="nl-NL" dirty="0" smtClean="0"/>
              <a:t>De functionele test is redelijk verlopen</a:t>
            </a:r>
          </a:p>
          <a:p>
            <a:pPr lvl="7"/>
            <a:r>
              <a:rPr lang="nl-NL" sz="2800" dirty="0" smtClean="0"/>
              <a:t>Helaas heeft de persoon die het invulde het niet serieus ingevuld. </a:t>
            </a:r>
            <a:endParaRPr lang="nl-NL" sz="2800" dirty="0"/>
          </a:p>
        </p:txBody>
      </p:sp>
      <p:pic>
        <p:nvPicPr>
          <p:cNvPr id="1026" name="Picture 2" descr="C:\Users\Tom\Desktop\Document-2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62" r="2924"/>
          <a:stretch/>
        </p:blipFill>
        <p:spPr bwMode="auto">
          <a:xfrm>
            <a:off x="914400" y="1922318"/>
            <a:ext cx="3013364" cy="4279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9570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Hoe is de acceptatie test verlopen?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De is goed verlopen alleen door dat het programma niet goed functioneerde op de laptop van Michiel is het gefaald.</a:t>
            </a:r>
          </a:p>
          <a:p>
            <a:endParaRPr lang="nl-NL" dirty="0"/>
          </a:p>
          <a:p>
            <a:r>
              <a:rPr lang="nl-NL" dirty="0" smtClean="0"/>
              <a:t>Verder vond Michiel dat de Lay-out er professioneel uitzag.</a:t>
            </a:r>
          </a:p>
          <a:p>
            <a:endParaRPr lang="nl-NL" dirty="0"/>
          </a:p>
          <a:p>
            <a:r>
              <a:rPr lang="nl-NL" dirty="0" smtClean="0"/>
              <a:t>Fer vond dat we een professionele uitstraling tijdens het gesprek.  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74890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Hoe is de samenwerking gegaan?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Geen echte problemen.</a:t>
            </a:r>
          </a:p>
          <a:p>
            <a:r>
              <a:rPr lang="nl-NL" dirty="0" smtClean="0"/>
              <a:t>Elkaar goed leren kennen.</a:t>
            </a:r>
          </a:p>
          <a:p>
            <a:r>
              <a:rPr lang="nl-NL" dirty="0" smtClean="0"/>
              <a:t>Goed alles kunnen verdelen.</a:t>
            </a:r>
            <a:endParaRPr lang="nl-NL" dirty="0"/>
          </a:p>
        </p:txBody>
      </p:sp>
      <p:pic>
        <p:nvPicPr>
          <p:cNvPr id="1026" name="Picture 2" descr="http://weblog.pijnackerhordijk.nl/wp-content/2010/08/untitled1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0463" y="1825625"/>
            <a:ext cx="3944279" cy="2421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1900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1861</TotalTime>
  <Words>297</Words>
  <Application>Microsoft Office PowerPoint</Application>
  <PresentationFormat>Aangepast</PresentationFormat>
  <Paragraphs>53</Paragraphs>
  <Slides>9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9</vt:i4>
      </vt:variant>
    </vt:vector>
  </HeadingPairs>
  <TitlesOfParts>
    <vt:vector size="10" baseType="lpstr">
      <vt:lpstr>Office Theme</vt:lpstr>
      <vt:lpstr>Presentatie de Gokkers</vt:lpstr>
      <vt:lpstr>Inleiding</vt:lpstr>
      <vt:lpstr>Tegen welke problemen zijn we aangelopen? </vt:lpstr>
      <vt:lpstr>Hoe hebben we die problemen aangepakt?</vt:lpstr>
      <vt:lpstr>Welke specifieke eisen waren er opgesteld?  &amp; hoe hebben we ze aangepakt.</vt:lpstr>
      <vt:lpstr>Hoe is de technische test verlopen?</vt:lpstr>
      <vt:lpstr>Hoe is de functionele test verlopen?</vt:lpstr>
      <vt:lpstr>Hoe is de acceptatie test verlopen?</vt:lpstr>
      <vt:lpstr>Hoe is de samenwerking gegaan?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Presentatie de Gokkers</dc:title>
  <dc:creator>Okke Trommelen</dc:creator>
  <cp:lastModifiedBy>Tom Smits</cp:lastModifiedBy>
  <cp:revision>15</cp:revision>
  <dcterms:created xsi:type="dcterms:W3CDTF">2015-03-17T09:03:54Z</dcterms:created>
  <dcterms:modified xsi:type="dcterms:W3CDTF">2015-04-02T09:00:40Z</dcterms:modified>
</cp:coreProperties>
</file>