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918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24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076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124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03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507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268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35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636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303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575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39B17-F122-4C44-959C-2D225D053F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0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Presentatie</a:t>
            </a:r>
            <a:br>
              <a:rPr lang="nl-NL" dirty="0" smtClean="0"/>
            </a:br>
            <a:r>
              <a:rPr lang="nl-NL" dirty="0" smtClean="0"/>
              <a:t>de Gokkers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Groep 7</a:t>
            </a:r>
          </a:p>
          <a:p>
            <a:r>
              <a:rPr lang="nl-NL" dirty="0" smtClean="0"/>
              <a:t>Okke Trommelen</a:t>
            </a:r>
          </a:p>
          <a:p>
            <a:r>
              <a:rPr lang="nl-NL" dirty="0" smtClean="0"/>
              <a:t>Floris van Londen</a:t>
            </a:r>
          </a:p>
          <a:p>
            <a:r>
              <a:rPr lang="nl-NL" dirty="0" smtClean="0"/>
              <a:t>Tom Smits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863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Inleiding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Tegen welke problemen zijn we opgelopen?</a:t>
            </a:r>
          </a:p>
          <a:p>
            <a:r>
              <a:rPr lang="nl-NL" dirty="0" smtClean="0"/>
              <a:t>Hoe hebben we die problemen opgelost?</a:t>
            </a:r>
          </a:p>
          <a:p>
            <a:r>
              <a:rPr lang="nl-NL" dirty="0" smtClean="0"/>
              <a:t>Welke specifieke eisen waren opgesteld?</a:t>
            </a:r>
          </a:p>
          <a:p>
            <a:r>
              <a:rPr lang="nl-NL" dirty="0" smtClean="0"/>
              <a:t>Hoe hebben we die eisen aangepakt.</a:t>
            </a:r>
          </a:p>
          <a:p>
            <a:r>
              <a:rPr lang="nl-NL" dirty="0" smtClean="0"/>
              <a:t>Hoe is de Technische test verlopen?</a:t>
            </a:r>
          </a:p>
          <a:p>
            <a:r>
              <a:rPr lang="nl-NL" dirty="0" smtClean="0"/>
              <a:t>Hoe is de Functionele test verlopen?</a:t>
            </a:r>
          </a:p>
          <a:p>
            <a:r>
              <a:rPr lang="nl-NL" dirty="0" smtClean="0"/>
              <a:t>Hoe is de Acceptatie test verlopen?</a:t>
            </a:r>
          </a:p>
          <a:p>
            <a:r>
              <a:rPr lang="nl-NL" dirty="0" smtClean="0"/>
              <a:t>Hoe is de samenwerking gegaan?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708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Tegen welke problemen zijn we aangelopen?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“</a:t>
            </a:r>
            <a:r>
              <a:rPr lang="nl-NL" dirty="0" err="1" smtClean="0"/>
              <a:t>Fer</a:t>
            </a:r>
            <a:r>
              <a:rPr lang="nl-NL" dirty="0" smtClean="0"/>
              <a:t>” </a:t>
            </a:r>
            <a:r>
              <a:rPr lang="nl-NL" dirty="0" err="1" smtClean="0"/>
              <a:t>glitch</a:t>
            </a:r>
            <a:endParaRPr lang="nl-NL" dirty="0" smtClean="0"/>
          </a:p>
          <a:p>
            <a:r>
              <a:rPr lang="nl-NL" dirty="0" smtClean="0"/>
              <a:t>Gif problemen</a:t>
            </a:r>
          </a:p>
          <a:p>
            <a:r>
              <a:rPr lang="nl-NL" dirty="0" smtClean="0"/>
              <a:t>Kleine </a:t>
            </a:r>
            <a:r>
              <a:rPr lang="nl-NL" dirty="0" smtClean="0"/>
              <a:t>bugs</a:t>
            </a:r>
            <a:endParaRPr lang="nl-NL" dirty="0" smtClean="0"/>
          </a:p>
          <a:p>
            <a:endParaRPr lang="nl-NL" dirty="0"/>
          </a:p>
        </p:txBody>
      </p:sp>
      <p:pic>
        <p:nvPicPr>
          <p:cNvPr id="1026" name="Picture 2" descr="http://i.gyazo.com/0b92116fd028aefa55c10e0d3c3a48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638" y="1338983"/>
            <a:ext cx="1486189" cy="311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aximumpc.com/files/u46168/no-bug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813" y="161939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79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hebben we die problemen aangepakt?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“</a:t>
            </a:r>
            <a:r>
              <a:rPr lang="nl-NL" dirty="0" err="1" smtClean="0"/>
              <a:t>Fer</a:t>
            </a:r>
            <a:r>
              <a:rPr lang="nl-NL" dirty="0" smtClean="0"/>
              <a:t>” </a:t>
            </a:r>
            <a:r>
              <a:rPr lang="nl-NL" dirty="0" err="1" smtClean="0"/>
              <a:t>glitch</a:t>
            </a:r>
            <a:r>
              <a:rPr lang="nl-NL" dirty="0" smtClean="0"/>
              <a:t>.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sz="2400" dirty="0" smtClean="0"/>
              <a:t>goed over de code gekeken, en zo de fout gespot.</a:t>
            </a:r>
            <a:endParaRPr lang="nl-NL" dirty="0" smtClean="0"/>
          </a:p>
          <a:p>
            <a:r>
              <a:rPr lang="nl-NL" dirty="0" smtClean="0"/>
              <a:t>De gif problemen.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sz="2400" dirty="0" smtClean="0"/>
              <a:t>de gif opgegeven en overgestapt op frames.</a:t>
            </a:r>
          </a:p>
          <a:p>
            <a:r>
              <a:rPr lang="nl-NL" dirty="0" smtClean="0"/>
              <a:t>Kleine bugs.</a:t>
            </a:r>
          </a:p>
          <a:p>
            <a:pPr marL="457200" lvl="1" indent="0">
              <a:buNone/>
            </a:pPr>
            <a:r>
              <a:rPr lang="nl-NL" dirty="0"/>
              <a:t>	</a:t>
            </a:r>
            <a:r>
              <a:rPr lang="nl-NL" dirty="0" smtClean="0"/>
              <a:t>Goed over de code gekeken en zo de fouten gespot.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181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Welke specifieke eisen waren er opgesteld?</a:t>
            </a:r>
            <a:br>
              <a:rPr lang="nl-NL" dirty="0" smtClean="0"/>
            </a:br>
            <a:r>
              <a:rPr lang="nl-NL" sz="1800" dirty="0"/>
              <a:t> </a:t>
            </a:r>
            <a:r>
              <a:rPr lang="nl-NL" sz="2800" dirty="0" smtClean="0"/>
              <a:t>&amp; hoe hebben we ze aangepakt.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Minimaliseer &amp; Maximaliseer optie weghalen.</a:t>
            </a:r>
          </a:p>
          <a:p>
            <a:r>
              <a:rPr lang="nl-NL" dirty="0" smtClean="0"/>
              <a:t>Hazen in plaats van honden.</a:t>
            </a:r>
          </a:p>
          <a:p>
            <a:r>
              <a:rPr lang="nl-NL" dirty="0" smtClean="0"/>
              <a:t>Hazen van rechts naar links laten lopen.</a:t>
            </a:r>
          </a:p>
          <a:p>
            <a:r>
              <a:rPr lang="nl-NL" dirty="0" smtClean="0"/>
              <a:t>De winnende haas maakt een backflip.</a:t>
            </a:r>
          </a:p>
          <a:p>
            <a:r>
              <a:rPr lang="nl-NL" dirty="0" smtClean="0"/>
              <a:t>Run knop zoals de knop op een toetsenbord.</a:t>
            </a:r>
          </a:p>
          <a:p>
            <a:r>
              <a:rPr lang="nl-NL" dirty="0" smtClean="0"/>
              <a:t>Interface in het Nederlands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568" y="1825625"/>
            <a:ext cx="1016232" cy="812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47" y="3827199"/>
            <a:ext cx="805182" cy="765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508" y="2520107"/>
            <a:ext cx="1117460" cy="1117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19" y="3572865"/>
            <a:ext cx="1117460" cy="1117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90" y="2824582"/>
            <a:ext cx="1117460" cy="11174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026" y="2709739"/>
            <a:ext cx="1117460" cy="11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3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is de technische test verlopen?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666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is de functionele test verlopen?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957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is de acceptatie test verlopen?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489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is de samenwerking gegaan?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Geen echte problemen.</a:t>
            </a:r>
          </a:p>
          <a:p>
            <a:r>
              <a:rPr lang="nl-NL" dirty="0" smtClean="0"/>
              <a:t>Elkaar goed leren kennen.</a:t>
            </a:r>
          </a:p>
          <a:p>
            <a:r>
              <a:rPr lang="nl-NL" dirty="0" smtClean="0"/>
              <a:t>Goed alles kunnen verdelen.</a:t>
            </a:r>
            <a:endParaRPr lang="nl-NL" dirty="0"/>
          </a:p>
        </p:txBody>
      </p:sp>
      <p:pic>
        <p:nvPicPr>
          <p:cNvPr id="1026" name="Picture 2" descr="http://weblog.pijnackerhordijk.nl/wp-content/2010/08/untitled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463" y="1825625"/>
            <a:ext cx="3944279" cy="242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90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182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Presentatie de Gokkers</vt:lpstr>
      <vt:lpstr>Inleiding</vt:lpstr>
      <vt:lpstr>Tegen welke problemen zijn we aangelopen? </vt:lpstr>
      <vt:lpstr>Hoe hebben we die problemen aangepakt?</vt:lpstr>
      <vt:lpstr>Welke specifieke eisen waren er opgesteld?  &amp; hoe hebben we ze aangepakt.</vt:lpstr>
      <vt:lpstr>Hoe is de technische test verlopen?</vt:lpstr>
      <vt:lpstr>Hoe is de functionele test verlopen?</vt:lpstr>
      <vt:lpstr>Hoe is de acceptatie test verlopen?</vt:lpstr>
      <vt:lpstr>Hoe is de samenwerking gegaan?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de Gokkers</dc:title>
  <dc:creator>Okke Trommelen</dc:creator>
  <cp:lastModifiedBy>Okke Trommelen</cp:lastModifiedBy>
  <cp:revision>6</cp:revision>
  <dcterms:created xsi:type="dcterms:W3CDTF">2015-03-17T09:03:54Z</dcterms:created>
  <dcterms:modified xsi:type="dcterms:W3CDTF">2015-03-30T14:25:20Z</dcterms:modified>
</cp:coreProperties>
</file>