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198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932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183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2420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801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379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00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955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51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940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71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59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32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864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796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261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08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Presentatie</a:t>
            </a:r>
            <a:br>
              <a:rPr lang="nl-NL" dirty="0" smtClean="0"/>
            </a:br>
            <a:r>
              <a:rPr lang="nl-NL" dirty="0" smtClean="0"/>
              <a:t>de Gokkers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smtClean="0"/>
              <a:t>Groep 7</a:t>
            </a:r>
          </a:p>
          <a:p>
            <a:r>
              <a:rPr lang="nl-NL" dirty="0" smtClean="0"/>
              <a:t>Okke Trommelen</a:t>
            </a:r>
          </a:p>
          <a:p>
            <a:r>
              <a:rPr lang="nl-NL" dirty="0" smtClean="0"/>
              <a:t>Floris van Londen</a:t>
            </a:r>
          </a:p>
          <a:p>
            <a:r>
              <a:rPr lang="nl-NL" dirty="0" smtClean="0"/>
              <a:t>Tom Smits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86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Inleiding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Tegen welke problemen zijn we opgelopen?</a:t>
            </a:r>
          </a:p>
          <a:p>
            <a:r>
              <a:rPr lang="nl-NL" dirty="0" smtClean="0"/>
              <a:t>Hoe hebben we die problemen opgelost?</a:t>
            </a:r>
          </a:p>
          <a:p>
            <a:r>
              <a:rPr lang="nl-NL" dirty="0" smtClean="0"/>
              <a:t>Welke specifieke eisen waren opgesteld?</a:t>
            </a:r>
          </a:p>
          <a:p>
            <a:r>
              <a:rPr lang="nl-NL" dirty="0" smtClean="0"/>
              <a:t>Hoe hebben we die eisen aangepakt.</a:t>
            </a:r>
          </a:p>
          <a:p>
            <a:r>
              <a:rPr lang="nl-NL" dirty="0" smtClean="0"/>
              <a:t>Hoe is de Technische test verlopen?</a:t>
            </a:r>
          </a:p>
          <a:p>
            <a:r>
              <a:rPr lang="nl-NL" dirty="0" smtClean="0"/>
              <a:t>Hoe is de Functionele test verlopen?</a:t>
            </a:r>
          </a:p>
          <a:p>
            <a:r>
              <a:rPr lang="nl-NL" dirty="0" smtClean="0"/>
              <a:t>Hoe is de Acceptatie test verlopen?</a:t>
            </a:r>
          </a:p>
          <a:p>
            <a:r>
              <a:rPr lang="nl-NL" dirty="0" smtClean="0"/>
              <a:t>Hoe is de samenwerking gegaan?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708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Tegen welke problemen zijn we aangelopen?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“</a:t>
            </a:r>
            <a:r>
              <a:rPr lang="nl-NL" dirty="0" err="1" smtClean="0"/>
              <a:t>Fer</a:t>
            </a:r>
            <a:r>
              <a:rPr lang="nl-NL" dirty="0" smtClean="0"/>
              <a:t>” </a:t>
            </a:r>
            <a:r>
              <a:rPr lang="nl-NL" dirty="0" err="1" smtClean="0"/>
              <a:t>glitch</a:t>
            </a:r>
            <a:endParaRPr lang="nl-NL" dirty="0" smtClean="0"/>
          </a:p>
          <a:p>
            <a:r>
              <a:rPr lang="nl-NL" dirty="0" smtClean="0"/>
              <a:t>Gif problemen</a:t>
            </a:r>
          </a:p>
          <a:p>
            <a:r>
              <a:rPr lang="nl-NL" dirty="0" smtClean="0"/>
              <a:t>Kleine bugs</a:t>
            </a:r>
          </a:p>
          <a:p>
            <a:endParaRPr lang="nl-NL" dirty="0"/>
          </a:p>
        </p:txBody>
      </p:sp>
      <p:pic>
        <p:nvPicPr>
          <p:cNvPr id="1026" name="Picture 2" descr="http://i.gyazo.com/0b92116fd028aefa55c10e0d3c3a48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38" y="1338983"/>
            <a:ext cx="1486189" cy="31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aximumpc.com/files/u46168/no-bu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95" y="115180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9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hebben we die problemen aangepakt?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“</a:t>
            </a:r>
            <a:r>
              <a:rPr lang="nl-NL" dirty="0" err="1" smtClean="0"/>
              <a:t>Fer</a:t>
            </a:r>
            <a:r>
              <a:rPr lang="nl-NL" dirty="0" smtClean="0"/>
              <a:t>” </a:t>
            </a:r>
            <a:r>
              <a:rPr lang="nl-NL" dirty="0" err="1" smtClean="0"/>
              <a:t>glitch</a:t>
            </a:r>
            <a:r>
              <a:rPr lang="nl-NL" dirty="0" smtClean="0"/>
              <a:t>.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sz="2400" dirty="0" smtClean="0"/>
              <a:t>goed over de code gekeken, en zo de fout gespot.</a:t>
            </a:r>
            <a:endParaRPr lang="nl-NL" dirty="0" smtClean="0"/>
          </a:p>
          <a:p>
            <a:r>
              <a:rPr lang="nl-NL" dirty="0" smtClean="0"/>
              <a:t>De gif problemen.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sz="2400" dirty="0" smtClean="0"/>
              <a:t>de gif opgegeven en overgestapt op frames.</a:t>
            </a:r>
          </a:p>
          <a:p>
            <a:r>
              <a:rPr lang="nl-NL" dirty="0" smtClean="0"/>
              <a:t>Kleine bugs.</a:t>
            </a:r>
          </a:p>
          <a:p>
            <a:pPr marL="457200" lvl="1" indent="0">
              <a:buNone/>
            </a:pPr>
            <a:r>
              <a:rPr lang="nl-NL" sz="2400" dirty="0" smtClean="0"/>
              <a:t>Goed </a:t>
            </a:r>
            <a:r>
              <a:rPr lang="nl-NL" sz="2400" dirty="0" smtClean="0"/>
              <a:t>over de code gekeken en zo de fouten gespot.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79181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Welke specifieke eisen waren er opgesteld?</a:t>
            </a:r>
            <a:br>
              <a:rPr lang="nl-NL" dirty="0" smtClean="0"/>
            </a:br>
            <a:r>
              <a:rPr lang="nl-NL" sz="1800" dirty="0"/>
              <a:t> </a:t>
            </a:r>
            <a:r>
              <a:rPr lang="nl-NL" sz="2800" dirty="0" smtClean="0"/>
              <a:t>&amp; hoe hebben we ze aangepakt.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Minimaliseer &amp; Maximaliseer optie weghalen.</a:t>
            </a:r>
          </a:p>
          <a:p>
            <a:r>
              <a:rPr lang="nl-NL" dirty="0" smtClean="0"/>
              <a:t>Hazen in plaats van honden.</a:t>
            </a:r>
          </a:p>
          <a:p>
            <a:r>
              <a:rPr lang="nl-NL" dirty="0" smtClean="0"/>
              <a:t>Hazen van rechts naar links laten lopen.</a:t>
            </a:r>
          </a:p>
          <a:p>
            <a:r>
              <a:rPr lang="nl-NL" dirty="0" smtClean="0"/>
              <a:t>De winnende haas maakt een backflip.</a:t>
            </a:r>
          </a:p>
          <a:p>
            <a:r>
              <a:rPr lang="nl-NL" dirty="0" smtClean="0"/>
              <a:t>Run knop zoals de knop op een toetsenbord.</a:t>
            </a:r>
          </a:p>
          <a:p>
            <a:r>
              <a:rPr lang="nl-NL" dirty="0" smtClean="0"/>
              <a:t>Interface in het Nederlands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420" y="1421193"/>
            <a:ext cx="1016232" cy="812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84" y="4383356"/>
            <a:ext cx="805182" cy="765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420" y="2934688"/>
            <a:ext cx="1117460" cy="1117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83" y="4372965"/>
            <a:ext cx="1117460" cy="1117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99" y="3542245"/>
            <a:ext cx="1117460" cy="1117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933" y="2822170"/>
            <a:ext cx="1117460" cy="11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technische test verlopen?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445" y="157624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Dion van der Linden heeft onze Technische test uitgevoerd.</a:t>
            </a:r>
          </a:p>
          <a:p>
            <a:pPr lvl="7"/>
            <a:r>
              <a:rPr lang="nl-NL" sz="2800" dirty="0" smtClean="0"/>
              <a:t>Alle gestelde vragen zijn beantwoord.</a:t>
            </a:r>
          </a:p>
          <a:p>
            <a:pPr lvl="7"/>
            <a:r>
              <a:rPr lang="nl-NL" sz="2800" dirty="0" smtClean="0"/>
              <a:t>Er was een aanmerking bij vraag 5. </a:t>
            </a:r>
          </a:p>
          <a:p>
            <a:pPr lvl="7"/>
            <a:r>
              <a:rPr lang="nl-NL" sz="2800" dirty="0" smtClean="0"/>
              <a:t>Op Regel 17 in de </a:t>
            </a:r>
            <a:r>
              <a:rPr lang="nl-NL" sz="2800" dirty="0" err="1" smtClean="0"/>
              <a:t>Main.cs</a:t>
            </a:r>
            <a:endParaRPr lang="nl-NL" sz="2800" dirty="0" smtClean="0"/>
          </a:p>
          <a:p>
            <a:pPr lvl="7"/>
            <a:r>
              <a:rPr lang="nl-NL" sz="2800" dirty="0" smtClean="0"/>
              <a:t>Een </a:t>
            </a:r>
            <a:r>
              <a:rPr lang="nl-NL" sz="2800" dirty="0" err="1" smtClean="0"/>
              <a:t>variable</a:t>
            </a:r>
            <a:r>
              <a:rPr lang="nl-NL" sz="2800" dirty="0" smtClean="0"/>
              <a:t> was </a:t>
            </a:r>
            <a:r>
              <a:rPr lang="nl-NL" sz="2800" dirty="0" err="1" smtClean="0"/>
              <a:t>UpperCase</a:t>
            </a:r>
            <a:r>
              <a:rPr lang="nl-NL" sz="2800" dirty="0" smtClean="0"/>
              <a:t>.</a:t>
            </a:r>
          </a:p>
          <a:p>
            <a:pPr lvl="7"/>
            <a:r>
              <a:rPr lang="nl-NL" sz="2800" dirty="0" smtClean="0"/>
              <a:t>Verder zijn er geen bugs gevonden in het programma.</a:t>
            </a:r>
          </a:p>
          <a:p>
            <a:pPr lvl="7"/>
            <a:r>
              <a:rPr lang="nl-NL" sz="2800" dirty="0" smtClean="0"/>
              <a:t>Deze test </a:t>
            </a:r>
            <a:r>
              <a:rPr lang="nl-NL" sz="2800" smtClean="0"/>
              <a:t>uitgevoerd door: </a:t>
            </a:r>
            <a:r>
              <a:rPr lang="nl-NL" sz="2800" dirty="0" smtClean="0"/>
              <a:t>Dion van </a:t>
            </a:r>
            <a:r>
              <a:rPr lang="nl-NL" sz="2800" smtClean="0"/>
              <a:t>der Linden.</a:t>
            </a:r>
            <a:endParaRPr lang="nl-NL" sz="2800" dirty="0" smtClean="0"/>
          </a:p>
        </p:txBody>
      </p:sp>
      <p:pic>
        <p:nvPicPr>
          <p:cNvPr id="1026" name="Picture 2" descr="C:\Users\Tom\Desktop\Document-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" t="1703" r="2858"/>
          <a:stretch/>
        </p:blipFill>
        <p:spPr bwMode="auto">
          <a:xfrm>
            <a:off x="914399" y="2015835"/>
            <a:ext cx="3169227" cy="41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functionele test verlopen?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91" y="1472334"/>
            <a:ext cx="10515600" cy="4351338"/>
          </a:xfrm>
        </p:spPr>
        <p:txBody>
          <a:bodyPr/>
          <a:lstStyle/>
          <a:p>
            <a:r>
              <a:rPr lang="nl-NL" dirty="0" smtClean="0"/>
              <a:t>De functionele test is redelijk verlopen</a:t>
            </a:r>
          </a:p>
          <a:p>
            <a:pPr lvl="7"/>
            <a:r>
              <a:rPr lang="nl-NL" sz="2800" dirty="0" smtClean="0"/>
              <a:t>Helaas heeft de persoon die het invulde het niet serieus ingevuld. </a:t>
            </a:r>
            <a:endParaRPr lang="nl-NL" sz="2800" dirty="0"/>
          </a:p>
        </p:txBody>
      </p:sp>
      <p:pic>
        <p:nvPicPr>
          <p:cNvPr id="1026" name="Picture 2" descr="C:\Users\Tom\Desktop\Document-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" r="2924"/>
          <a:stretch/>
        </p:blipFill>
        <p:spPr bwMode="auto">
          <a:xfrm>
            <a:off x="914400" y="1922318"/>
            <a:ext cx="3013364" cy="42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acceptatie test verlopen?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is goed verlopen alleen door dat het programma niet goed functioneerde op de laptop van Michiel is het gefaald.</a:t>
            </a:r>
          </a:p>
          <a:p>
            <a:endParaRPr lang="nl-NL" dirty="0"/>
          </a:p>
          <a:p>
            <a:r>
              <a:rPr lang="nl-NL" dirty="0" smtClean="0"/>
              <a:t>Verder vond Michiel dat de Lay-out er professioneel uitzag.</a:t>
            </a:r>
          </a:p>
          <a:p>
            <a:endParaRPr lang="nl-NL" dirty="0"/>
          </a:p>
          <a:p>
            <a:r>
              <a:rPr lang="nl-NL" dirty="0" smtClean="0"/>
              <a:t>Fer vond dat we een professionele uitstraling tijdens het gesprek.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48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samenwerking gegaan?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Geen echte problemen.</a:t>
            </a:r>
          </a:p>
          <a:p>
            <a:r>
              <a:rPr lang="nl-NL" dirty="0" smtClean="0"/>
              <a:t>Elkaar goed leren kennen.</a:t>
            </a:r>
          </a:p>
          <a:p>
            <a:r>
              <a:rPr lang="nl-NL" dirty="0" smtClean="0"/>
              <a:t>Goed alles kunnen verdelen.</a:t>
            </a:r>
            <a:endParaRPr lang="nl-NL" dirty="0"/>
          </a:p>
        </p:txBody>
      </p:sp>
      <p:pic>
        <p:nvPicPr>
          <p:cNvPr id="1026" name="Picture 2" descr="http://weblog.pijnackerhordijk.nl/wp-content/2010/08/untitled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463" y="1825625"/>
            <a:ext cx="3944279" cy="242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9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1863</TotalTime>
  <Words>297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Presentatie de Gokkers</vt:lpstr>
      <vt:lpstr>Inleiding</vt:lpstr>
      <vt:lpstr>Tegen welke problemen zijn we aangelopen? </vt:lpstr>
      <vt:lpstr>Hoe hebben we die problemen aangepakt?</vt:lpstr>
      <vt:lpstr>Welke specifieke eisen waren er opgesteld?  &amp; hoe hebben we ze aangepakt.</vt:lpstr>
      <vt:lpstr>Hoe is de technische test verlopen?</vt:lpstr>
      <vt:lpstr>Hoe is de functionele test verlopen?</vt:lpstr>
      <vt:lpstr>Hoe is de acceptatie test verlopen?</vt:lpstr>
      <vt:lpstr>Hoe is de samenwerking gegaan?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de Gokkers</dc:title>
  <dc:creator>Okke Trommelen</dc:creator>
  <cp:lastModifiedBy>Okke Trommelen</cp:lastModifiedBy>
  <cp:revision>16</cp:revision>
  <dcterms:created xsi:type="dcterms:W3CDTF">2015-03-17T09:03:54Z</dcterms:created>
  <dcterms:modified xsi:type="dcterms:W3CDTF">2015-04-02T09:09:46Z</dcterms:modified>
</cp:coreProperties>
</file>