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6" r:id="rId7"/>
    <p:sldId id="267" r:id="rId8"/>
    <p:sldId id="265" r:id="rId9"/>
    <p:sldId id="260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>
      <p:cViewPr varScale="1">
        <p:scale>
          <a:sx n="168" d="100"/>
          <a:sy n="168" d="100"/>
        </p:scale>
        <p:origin x="-19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6" d="100"/>
          <a:sy n="126" d="100"/>
        </p:scale>
        <p:origin x="-49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721EC1-C5C3-4785-AEFF-85F8B1AD9465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D448592-02E9-4C6B-9FE1-B4A992D79457}">
      <dgm:prSet phldrT="[Texto]"/>
      <dgm:spPr/>
      <dgm:t>
        <a:bodyPr/>
        <a:lstStyle/>
        <a:p>
          <a:r>
            <a:rPr lang="es-ES" dirty="0" smtClean="0"/>
            <a:t>HTML</a:t>
          </a:r>
          <a:endParaRPr lang="es-ES" dirty="0"/>
        </a:p>
      </dgm:t>
    </dgm:pt>
    <dgm:pt modelId="{F11378A3-51AC-4F22-9FF9-C13F599A954C}" type="parTrans" cxnId="{9A489226-9C4E-408B-AA09-2790CA346F91}">
      <dgm:prSet/>
      <dgm:spPr/>
      <dgm:t>
        <a:bodyPr/>
        <a:lstStyle/>
        <a:p>
          <a:endParaRPr lang="es-ES"/>
        </a:p>
      </dgm:t>
    </dgm:pt>
    <dgm:pt modelId="{ADE92462-97D4-4E88-8A5D-16B7726F1DAD}" type="sibTrans" cxnId="{9A489226-9C4E-408B-AA09-2790CA346F91}">
      <dgm:prSet/>
      <dgm:spPr/>
      <dgm:t>
        <a:bodyPr/>
        <a:lstStyle/>
        <a:p>
          <a:endParaRPr lang="es-ES"/>
        </a:p>
      </dgm:t>
    </dgm:pt>
    <dgm:pt modelId="{EAE83C1A-542C-46E1-B722-390FB004BE36}">
      <dgm:prSet phldrT="[Texto]"/>
      <dgm:spPr/>
      <dgm:t>
        <a:bodyPr/>
        <a:lstStyle/>
        <a:p>
          <a:r>
            <a:rPr lang="es-ES" dirty="0" smtClean="0"/>
            <a:t>Vistas</a:t>
          </a:r>
          <a:endParaRPr lang="es-ES" dirty="0"/>
        </a:p>
      </dgm:t>
    </dgm:pt>
    <dgm:pt modelId="{B6EE8AC6-A372-4074-814E-136676AB9101}" type="parTrans" cxnId="{EB3FB4BF-5345-4923-9E10-7315F86DB6BC}">
      <dgm:prSet/>
      <dgm:spPr/>
      <dgm:t>
        <a:bodyPr/>
        <a:lstStyle/>
        <a:p>
          <a:endParaRPr lang="es-ES"/>
        </a:p>
      </dgm:t>
    </dgm:pt>
    <dgm:pt modelId="{3B5D16C7-D51C-478A-A671-3BDD0AE27496}" type="sibTrans" cxnId="{EB3FB4BF-5345-4923-9E10-7315F86DB6BC}">
      <dgm:prSet/>
      <dgm:spPr/>
      <dgm:t>
        <a:bodyPr/>
        <a:lstStyle/>
        <a:p>
          <a:endParaRPr lang="es-ES"/>
        </a:p>
      </dgm:t>
    </dgm:pt>
    <dgm:pt modelId="{A5099AE2-0A99-4BC1-B696-2FEA25149107}">
      <dgm:prSet phldrT="[Texto]"/>
      <dgm:spPr/>
      <dgm:t>
        <a:bodyPr/>
        <a:lstStyle/>
        <a:p>
          <a:r>
            <a:rPr lang="es-ES" dirty="0" smtClean="0"/>
            <a:t>Directivas</a:t>
          </a:r>
          <a:endParaRPr lang="es-ES" dirty="0"/>
        </a:p>
      </dgm:t>
    </dgm:pt>
    <dgm:pt modelId="{6E41DF13-DD8C-42CC-BE69-7DF3902010A9}" type="parTrans" cxnId="{40D3DB7B-45BC-471F-AF23-6BBFE00289BC}">
      <dgm:prSet/>
      <dgm:spPr/>
      <dgm:t>
        <a:bodyPr/>
        <a:lstStyle/>
        <a:p>
          <a:endParaRPr lang="es-ES"/>
        </a:p>
      </dgm:t>
    </dgm:pt>
    <dgm:pt modelId="{61921391-E22E-4DCB-891C-089B01B155C2}" type="sibTrans" cxnId="{40D3DB7B-45BC-471F-AF23-6BBFE00289BC}">
      <dgm:prSet/>
      <dgm:spPr/>
      <dgm:t>
        <a:bodyPr/>
        <a:lstStyle/>
        <a:p>
          <a:endParaRPr lang="es-ES"/>
        </a:p>
      </dgm:t>
    </dgm:pt>
    <dgm:pt modelId="{143F7EFD-F281-43C1-925C-3AA29870B6C9}">
      <dgm:prSet phldrT="[Texto]"/>
      <dgm:spPr/>
      <dgm:t>
        <a:bodyPr/>
        <a:lstStyle/>
        <a:p>
          <a:r>
            <a:rPr lang="es-ES" dirty="0" smtClean="0"/>
            <a:t>$scope</a:t>
          </a:r>
          <a:endParaRPr lang="es-ES" dirty="0"/>
        </a:p>
      </dgm:t>
    </dgm:pt>
    <dgm:pt modelId="{D1EE19B3-BF38-4AE2-B87C-7A2CD0C87B4B}" type="parTrans" cxnId="{D79305B2-B121-41FD-8B29-FD3BBD47DA1E}">
      <dgm:prSet/>
      <dgm:spPr/>
      <dgm:t>
        <a:bodyPr/>
        <a:lstStyle/>
        <a:p>
          <a:endParaRPr lang="es-ES"/>
        </a:p>
      </dgm:t>
    </dgm:pt>
    <dgm:pt modelId="{C8B445E2-A07B-4DCF-B9AD-B43871290505}" type="sibTrans" cxnId="{D79305B2-B121-41FD-8B29-FD3BBD47DA1E}">
      <dgm:prSet/>
      <dgm:spPr/>
      <dgm:t>
        <a:bodyPr/>
        <a:lstStyle/>
        <a:p>
          <a:endParaRPr lang="es-ES"/>
        </a:p>
      </dgm:t>
    </dgm:pt>
    <dgm:pt modelId="{3D0EAD95-7FBB-47EC-A9CC-CC1F65DEB539}">
      <dgm:prSet phldrT="[Texto]"/>
      <dgm:spPr/>
      <dgm:t>
        <a:bodyPr/>
        <a:lstStyle/>
        <a:p>
          <a:r>
            <a:rPr lang="es-ES" dirty="0" smtClean="0"/>
            <a:t>JS</a:t>
          </a:r>
          <a:endParaRPr lang="es-ES" dirty="0"/>
        </a:p>
      </dgm:t>
    </dgm:pt>
    <dgm:pt modelId="{E5789FCB-536C-431B-8DB1-F4FF9C55B863}" type="parTrans" cxnId="{F6653960-F6A0-4F69-A45D-E98665013229}">
      <dgm:prSet/>
      <dgm:spPr/>
      <dgm:t>
        <a:bodyPr/>
        <a:lstStyle/>
        <a:p>
          <a:endParaRPr lang="es-ES"/>
        </a:p>
      </dgm:t>
    </dgm:pt>
    <dgm:pt modelId="{8E4D0C87-460D-4382-823A-858B1F6B8160}" type="sibTrans" cxnId="{F6653960-F6A0-4F69-A45D-E98665013229}">
      <dgm:prSet/>
      <dgm:spPr/>
      <dgm:t>
        <a:bodyPr/>
        <a:lstStyle/>
        <a:p>
          <a:endParaRPr lang="es-ES"/>
        </a:p>
      </dgm:t>
    </dgm:pt>
    <dgm:pt modelId="{1C496592-4E61-46B5-8FD8-59E2BD85FB5E}">
      <dgm:prSet phldrT="[Texto]"/>
      <dgm:spPr/>
      <dgm:t>
        <a:bodyPr/>
        <a:lstStyle/>
        <a:p>
          <a:r>
            <a:rPr lang="es-ES" dirty="0" smtClean="0"/>
            <a:t>Filtros</a:t>
          </a:r>
          <a:endParaRPr lang="es-ES" dirty="0"/>
        </a:p>
      </dgm:t>
    </dgm:pt>
    <dgm:pt modelId="{6CBD9F68-2362-4BAA-840F-35D25B3F7B94}" type="parTrans" cxnId="{3A12DECB-FF78-47A8-829E-5B4F31746DDF}">
      <dgm:prSet/>
      <dgm:spPr/>
      <dgm:t>
        <a:bodyPr/>
        <a:lstStyle/>
        <a:p>
          <a:endParaRPr lang="es-ES"/>
        </a:p>
      </dgm:t>
    </dgm:pt>
    <dgm:pt modelId="{EA4D8EBA-81ED-403E-A9CA-A4398D147C11}" type="sibTrans" cxnId="{3A12DECB-FF78-47A8-829E-5B4F31746DDF}">
      <dgm:prSet/>
      <dgm:spPr/>
      <dgm:t>
        <a:bodyPr/>
        <a:lstStyle/>
        <a:p>
          <a:endParaRPr lang="es-ES"/>
        </a:p>
      </dgm:t>
    </dgm:pt>
    <dgm:pt modelId="{BBC7FD61-05F3-4667-8D1D-94A6BB42FAF2}">
      <dgm:prSet phldrT="[Texto]"/>
      <dgm:spPr/>
      <dgm:t>
        <a:bodyPr/>
        <a:lstStyle/>
        <a:p>
          <a:r>
            <a:rPr lang="es-ES" dirty="0" err="1" smtClean="0"/>
            <a:t>Ctrl</a:t>
          </a:r>
          <a:endParaRPr lang="es-ES" dirty="0"/>
        </a:p>
      </dgm:t>
    </dgm:pt>
    <dgm:pt modelId="{73B12650-6D35-4BCC-9B27-86D1299E1C25}" type="parTrans" cxnId="{483CF143-ECA7-4635-9B01-6F42E5F6881C}">
      <dgm:prSet/>
      <dgm:spPr/>
      <dgm:t>
        <a:bodyPr/>
        <a:lstStyle/>
        <a:p>
          <a:endParaRPr lang="es-ES"/>
        </a:p>
      </dgm:t>
    </dgm:pt>
    <dgm:pt modelId="{929B7EC4-6EA6-432D-B189-68CC84A8CA27}" type="sibTrans" cxnId="{483CF143-ECA7-4635-9B01-6F42E5F6881C}">
      <dgm:prSet/>
      <dgm:spPr/>
      <dgm:t>
        <a:bodyPr/>
        <a:lstStyle/>
        <a:p>
          <a:endParaRPr lang="es-ES"/>
        </a:p>
      </dgm:t>
    </dgm:pt>
    <dgm:pt modelId="{47DD899A-082D-4D02-81A3-4281AA039F86}">
      <dgm:prSet phldrT="[Texto]"/>
      <dgm:spPr/>
      <dgm:t>
        <a:bodyPr/>
        <a:lstStyle/>
        <a:p>
          <a:r>
            <a:rPr lang="es-ES" dirty="0" smtClean="0"/>
            <a:t>Factory</a:t>
          </a:r>
          <a:endParaRPr lang="es-ES" dirty="0"/>
        </a:p>
      </dgm:t>
    </dgm:pt>
    <dgm:pt modelId="{6C461677-3156-4DFA-8756-51B88AB64672}" type="parTrans" cxnId="{44B2203D-41D7-4418-869E-AD8582497213}">
      <dgm:prSet/>
      <dgm:spPr/>
      <dgm:t>
        <a:bodyPr/>
        <a:lstStyle/>
        <a:p>
          <a:endParaRPr lang="es-ES"/>
        </a:p>
      </dgm:t>
    </dgm:pt>
    <dgm:pt modelId="{3EC5CEE4-57C4-4EFE-9010-53C81B9DAF27}" type="sibTrans" cxnId="{44B2203D-41D7-4418-869E-AD8582497213}">
      <dgm:prSet/>
      <dgm:spPr/>
      <dgm:t>
        <a:bodyPr/>
        <a:lstStyle/>
        <a:p>
          <a:endParaRPr lang="es-ES"/>
        </a:p>
      </dgm:t>
    </dgm:pt>
    <dgm:pt modelId="{79DB8116-D256-4393-8619-83FECAF00295}">
      <dgm:prSet phldrT="[Texto]"/>
      <dgm:spPr/>
      <dgm:t>
        <a:bodyPr/>
        <a:lstStyle/>
        <a:p>
          <a:r>
            <a:rPr lang="es-ES" dirty="0" err="1" smtClean="0"/>
            <a:t>Service</a:t>
          </a:r>
          <a:endParaRPr lang="es-ES" dirty="0"/>
        </a:p>
      </dgm:t>
    </dgm:pt>
    <dgm:pt modelId="{6738E9D3-E9D3-4C42-867F-550D8E8B1995}" type="parTrans" cxnId="{78A263DC-F983-4C6A-A34F-52B2B3DEC1CB}">
      <dgm:prSet/>
      <dgm:spPr/>
      <dgm:t>
        <a:bodyPr/>
        <a:lstStyle/>
        <a:p>
          <a:endParaRPr lang="es-ES"/>
        </a:p>
      </dgm:t>
    </dgm:pt>
    <dgm:pt modelId="{CED2F3BD-4B52-4D00-ACF2-28858388F29C}" type="sibTrans" cxnId="{78A263DC-F983-4C6A-A34F-52B2B3DEC1CB}">
      <dgm:prSet/>
      <dgm:spPr/>
      <dgm:t>
        <a:bodyPr/>
        <a:lstStyle/>
        <a:p>
          <a:endParaRPr lang="es-ES"/>
        </a:p>
      </dgm:t>
    </dgm:pt>
    <dgm:pt modelId="{D7457AEB-F98A-416B-BC0C-D42DB2C095B0}" type="pres">
      <dgm:prSet presAssocID="{E6721EC1-C5C3-4785-AEFF-85F8B1AD946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1AD48CF-BE5B-413C-896C-5D2D63A4899D}" type="pres">
      <dgm:prSet presAssocID="{5D448592-02E9-4C6B-9FE1-B4A992D79457}" presName="compNode" presStyleCnt="0"/>
      <dgm:spPr/>
    </dgm:pt>
    <dgm:pt modelId="{5C60155E-1E7B-4D73-A609-FBD430D9CAFE}" type="pres">
      <dgm:prSet presAssocID="{5D448592-02E9-4C6B-9FE1-B4A992D79457}" presName="aNode" presStyleLbl="bgShp" presStyleIdx="0" presStyleCnt="3"/>
      <dgm:spPr/>
      <dgm:t>
        <a:bodyPr/>
        <a:lstStyle/>
        <a:p>
          <a:endParaRPr lang="es-ES"/>
        </a:p>
      </dgm:t>
    </dgm:pt>
    <dgm:pt modelId="{8D350FF8-A86F-424E-86D8-0CDD38F83D1F}" type="pres">
      <dgm:prSet presAssocID="{5D448592-02E9-4C6B-9FE1-B4A992D79457}" presName="textNode" presStyleLbl="bgShp" presStyleIdx="0" presStyleCnt="3"/>
      <dgm:spPr/>
      <dgm:t>
        <a:bodyPr/>
        <a:lstStyle/>
        <a:p>
          <a:endParaRPr lang="es-ES"/>
        </a:p>
      </dgm:t>
    </dgm:pt>
    <dgm:pt modelId="{5C4C8045-0806-42DA-A08A-764974471547}" type="pres">
      <dgm:prSet presAssocID="{5D448592-02E9-4C6B-9FE1-B4A992D79457}" presName="compChildNode" presStyleCnt="0"/>
      <dgm:spPr/>
    </dgm:pt>
    <dgm:pt modelId="{187BB7B5-1635-4D92-A75B-50D364F0D197}" type="pres">
      <dgm:prSet presAssocID="{5D448592-02E9-4C6B-9FE1-B4A992D79457}" presName="theInnerList" presStyleCnt="0"/>
      <dgm:spPr/>
    </dgm:pt>
    <dgm:pt modelId="{A74900DD-F76C-4DB2-B37D-930F3D68294B}" type="pres">
      <dgm:prSet presAssocID="{EAE83C1A-542C-46E1-B722-390FB004BE36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6F2199-4FF5-4598-9917-D08C7B7D20DA}" type="pres">
      <dgm:prSet presAssocID="{EAE83C1A-542C-46E1-B722-390FB004BE36}" presName="aSpace2" presStyleCnt="0"/>
      <dgm:spPr/>
    </dgm:pt>
    <dgm:pt modelId="{D0434ECF-05A0-490F-9148-12F523E209E0}" type="pres">
      <dgm:prSet presAssocID="{A5099AE2-0A99-4BC1-B696-2FEA25149107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C21523F-2364-4E8E-97AD-D296BB14A897}" type="pres">
      <dgm:prSet presAssocID="{A5099AE2-0A99-4BC1-B696-2FEA25149107}" presName="aSpace2" presStyleCnt="0"/>
      <dgm:spPr/>
    </dgm:pt>
    <dgm:pt modelId="{55C9B975-56B2-488E-84AB-B72800FFD053}" type="pres">
      <dgm:prSet presAssocID="{1C496592-4E61-46B5-8FD8-59E2BD85FB5E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5916518-F1A9-49D6-9BD0-BC5C8D608AC9}" type="pres">
      <dgm:prSet presAssocID="{5D448592-02E9-4C6B-9FE1-B4A992D79457}" presName="aSpace" presStyleCnt="0"/>
      <dgm:spPr/>
    </dgm:pt>
    <dgm:pt modelId="{3EE4FC0B-098F-4C6E-AC39-B34A6C75FF3D}" type="pres">
      <dgm:prSet presAssocID="{143F7EFD-F281-43C1-925C-3AA29870B6C9}" presName="compNode" presStyleCnt="0"/>
      <dgm:spPr/>
    </dgm:pt>
    <dgm:pt modelId="{C66833D5-9F1C-4C3E-B655-1150FC8EB2FD}" type="pres">
      <dgm:prSet presAssocID="{143F7EFD-F281-43C1-925C-3AA29870B6C9}" presName="aNode" presStyleLbl="bgShp" presStyleIdx="1" presStyleCnt="3"/>
      <dgm:spPr/>
      <dgm:t>
        <a:bodyPr/>
        <a:lstStyle/>
        <a:p>
          <a:endParaRPr lang="es-ES"/>
        </a:p>
      </dgm:t>
    </dgm:pt>
    <dgm:pt modelId="{094C4234-E11C-4F67-B903-AC1C21D1D2AF}" type="pres">
      <dgm:prSet presAssocID="{143F7EFD-F281-43C1-925C-3AA29870B6C9}" presName="textNode" presStyleLbl="bgShp" presStyleIdx="1" presStyleCnt="3"/>
      <dgm:spPr/>
      <dgm:t>
        <a:bodyPr/>
        <a:lstStyle/>
        <a:p>
          <a:endParaRPr lang="es-ES"/>
        </a:p>
      </dgm:t>
    </dgm:pt>
    <dgm:pt modelId="{7651147A-C77C-4E40-B5E1-D9EDC728988B}" type="pres">
      <dgm:prSet presAssocID="{143F7EFD-F281-43C1-925C-3AA29870B6C9}" presName="compChildNode" presStyleCnt="0"/>
      <dgm:spPr/>
    </dgm:pt>
    <dgm:pt modelId="{6B5F759C-EF30-4EA1-8667-0FE047C36279}" type="pres">
      <dgm:prSet presAssocID="{143F7EFD-F281-43C1-925C-3AA29870B6C9}" presName="theInnerList" presStyleCnt="0"/>
      <dgm:spPr/>
    </dgm:pt>
    <dgm:pt modelId="{FF6664E3-5A31-4183-9E6F-2343B545E6F7}" type="pres">
      <dgm:prSet presAssocID="{143F7EFD-F281-43C1-925C-3AA29870B6C9}" presName="aSpace" presStyleCnt="0"/>
      <dgm:spPr/>
    </dgm:pt>
    <dgm:pt modelId="{CE774D3D-C7F3-416A-AC8F-60F40A12227E}" type="pres">
      <dgm:prSet presAssocID="{3D0EAD95-7FBB-47EC-A9CC-CC1F65DEB539}" presName="compNode" presStyleCnt="0"/>
      <dgm:spPr/>
    </dgm:pt>
    <dgm:pt modelId="{9EC10772-06A0-49BD-AF27-62314215E43E}" type="pres">
      <dgm:prSet presAssocID="{3D0EAD95-7FBB-47EC-A9CC-CC1F65DEB539}" presName="aNode" presStyleLbl="bgShp" presStyleIdx="2" presStyleCnt="3"/>
      <dgm:spPr/>
      <dgm:t>
        <a:bodyPr/>
        <a:lstStyle/>
        <a:p>
          <a:endParaRPr lang="es-ES"/>
        </a:p>
      </dgm:t>
    </dgm:pt>
    <dgm:pt modelId="{915B5A31-7ACC-441B-81A5-2ACD40C3AD65}" type="pres">
      <dgm:prSet presAssocID="{3D0EAD95-7FBB-47EC-A9CC-CC1F65DEB539}" presName="textNode" presStyleLbl="bgShp" presStyleIdx="2" presStyleCnt="3"/>
      <dgm:spPr/>
      <dgm:t>
        <a:bodyPr/>
        <a:lstStyle/>
        <a:p>
          <a:endParaRPr lang="es-ES"/>
        </a:p>
      </dgm:t>
    </dgm:pt>
    <dgm:pt modelId="{A124F3E4-2933-4167-B162-093C8F9021DB}" type="pres">
      <dgm:prSet presAssocID="{3D0EAD95-7FBB-47EC-A9CC-CC1F65DEB539}" presName="compChildNode" presStyleCnt="0"/>
      <dgm:spPr/>
    </dgm:pt>
    <dgm:pt modelId="{0A4C97E7-AADC-4839-84F1-BE593BE9303C}" type="pres">
      <dgm:prSet presAssocID="{3D0EAD95-7FBB-47EC-A9CC-CC1F65DEB539}" presName="theInnerList" presStyleCnt="0"/>
      <dgm:spPr/>
    </dgm:pt>
    <dgm:pt modelId="{6987D27D-0EC8-454A-A96C-5181B6F2466A}" type="pres">
      <dgm:prSet presAssocID="{BBC7FD61-05F3-4667-8D1D-94A6BB42FAF2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230E2F-2D1A-4CC5-9BB1-9871B570F68F}" type="pres">
      <dgm:prSet presAssocID="{BBC7FD61-05F3-4667-8D1D-94A6BB42FAF2}" presName="aSpace2" presStyleCnt="0"/>
      <dgm:spPr/>
    </dgm:pt>
    <dgm:pt modelId="{B1D70278-EE86-4FE2-8441-966378D62F02}" type="pres">
      <dgm:prSet presAssocID="{47DD899A-082D-4D02-81A3-4281AA039F86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6E6452-7DCE-40DA-8C38-FB5A14CF0278}" type="pres">
      <dgm:prSet presAssocID="{47DD899A-082D-4D02-81A3-4281AA039F86}" presName="aSpace2" presStyleCnt="0"/>
      <dgm:spPr/>
    </dgm:pt>
    <dgm:pt modelId="{D8B8ABBF-56F3-438A-A28A-BBB1BAA29378}" type="pres">
      <dgm:prSet presAssocID="{79DB8116-D256-4393-8619-83FECAF00295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9A47E3C-04FF-452F-8B22-F5B226EB9DA3}" type="presOf" srcId="{E6721EC1-C5C3-4785-AEFF-85F8B1AD9465}" destId="{D7457AEB-F98A-416B-BC0C-D42DB2C095B0}" srcOrd="0" destOrd="0" presId="urn:microsoft.com/office/officeart/2005/8/layout/lProcess2"/>
    <dgm:cxn modelId="{C3618883-7F2C-495D-8C7E-8FEEDE3C1527}" type="presOf" srcId="{47DD899A-082D-4D02-81A3-4281AA039F86}" destId="{B1D70278-EE86-4FE2-8441-966378D62F02}" srcOrd="0" destOrd="0" presId="urn:microsoft.com/office/officeart/2005/8/layout/lProcess2"/>
    <dgm:cxn modelId="{40D3DB7B-45BC-471F-AF23-6BBFE00289BC}" srcId="{5D448592-02E9-4C6B-9FE1-B4A992D79457}" destId="{A5099AE2-0A99-4BC1-B696-2FEA25149107}" srcOrd="1" destOrd="0" parTransId="{6E41DF13-DD8C-42CC-BE69-7DF3902010A9}" sibTransId="{61921391-E22E-4DCB-891C-089B01B155C2}"/>
    <dgm:cxn modelId="{D79305B2-B121-41FD-8B29-FD3BBD47DA1E}" srcId="{E6721EC1-C5C3-4785-AEFF-85F8B1AD9465}" destId="{143F7EFD-F281-43C1-925C-3AA29870B6C9}" srcOrd="1" destOrd="0" parTransId="{D1EE19B3-BF38-4AE2-B87C-7A2CD0C87B4B}" sibTransId="{C8B445E2-A07B-4DCF-B9AD-B43871290505}"/>
    <dgm:cxn modelId="{983BD026-0DC3-49C7-A576-5CCA8CA4DAFA}" type="presOf" srcId="{3D0EAD95-7FBB-47EC-A9CC-CC1F65DEB539}" destId="{915B5A31-7ACC-441B-81A5-2ACD40C3AD65}" srcOrd="1" destOrd="0" presId="urn:microsoft.com/office/officeart/2005/8/layout/lProcess2"/>
    <dgm:cxn modelId="{75CF53A2-20B2-4C5B-B8FA-B376A10AA50C}" type="presOf" srcId="{5D448592-02E9-4C6B-9FE1-B4A992D79457}" destId="{8D350FF8-A86F-424E-86D8-0CDD38F83D1F}" srcOrd="1" destOrd="0" presId="urn:microsoft.com/office/officeart/2005/8/layout/lProcess2"/>
    <dgm:cxn modelId="{483CF143-ECA7-4635-9B01-6F42E5F6881C}" srcId="{3D0EAD95-7FBB-47EC-A9CC-CC1F65DEB539}" destId="{BBC7FD61-05F3-4667-8D1D-94A6BB42FAF2}" srcOrd="0" destOrd="0" parTransId="{73B12650-6D35-4BCC-9B27-86D1299E1C25}" sibTransId="{929B7EC4-6EA6-432D-B189-68CC84A8CA27}"/>
    <dgm:cxn modelId="{9A489226-9C4E-408B-AA09-2790CA346F91}" srcId="{E6721EC1-C5C3-4785-AEFF-85F8B1AD9465}" destId="{5D448592-02E9-4C6B-9FE1-B4A992D79457}" srcOrd="0" destOrd="0" parTransId="{F11378A3-51AC-4F22-9FF9-C13F599A954C}" sibTransId="{ADE92462-97D4-4E88-8A5D-16B7726F1DAD}"/>
    <dgm:cxn modelId="{21BE1FD1-4C8D-4825-BBE9-279E1E1C6D43}" type="presOf" srcId="{79DB8116-D256-4393-8619-83FECAF00295}" destId="{D8B8ABBF-56F3-438A-A28A-BBB1BAA29378}" srcOrd="0" destOrd="0" presId="urn:microsoft.com/office/officeart/2005/8/layout/lProcess2"/>
    <dgm:cxn modelId="{1A294FDE-6395-4BA4-BA67-6EFD615262C2}" type="presOf" srcId="{143F7EFD-F281-43C1-925C-3AA29870B6C9}" destId="{094C4234-E11C-4F67-B903-AC1C21D1D2AF}" srcOrd="1" destOrd="0" presId="urn:microsoft.com/office/officeart/2005/8/layout/lProcess2"/>
    <dgm:cxn modelId="{886245B4-FAB6-4C33-9509-ABDD571AEB3A}" type="presOf" srcId="{3D0EAD95-7FBB-47EC-A9CC-CC1F65DEB539}" destId="{9EC10772-06A0-49BD-AF27-62314215E43E}" srcOrd="0" destOrd="0" presId="urn:microsoft.com/office/officeart/2005/8/layout/lProcess2"/>
    <dgm:cxn modelId="{78A263DC-F983-4C6A-A34F-52B2B3DEC1CB}" srcId="{3D0EAD95-7FBB-47EC-A9CC-CC1F65DEB539}" destId="{79DB8116-D256-4393-8619-83FECAF00295}" srcOrd="2" destOrd="0" parTransId="{6738E9D3-E9D3-4C42-867F-550D8E8B1995}" sibTransId="{CED2F3BD-4B52-4D00-ACF2-28858388F29C}"/>
    <dgm:cxn modelId="{C51C1A69-1F3A-44DF-B37F-A673FE55541F}" type="presOf" srcId="{143F7EFD-F281-43C1-925C-3AA29870B6C9}" destId="{C66833D5-9F1C-4C3E-B655-1150FC8EB2FD}" srcOrd="0" destOrd="0" presId="urn:microsoft.com/office/officeart/2005/8/layout/lProcess2"/>
    <dgm:cxn modelId="{C451D54F-78DF-443F-BF6B-C3C1802C803D}" type="presOf" srcId="{A5099AE2-0A99-4BC1-B696-2FEA25149107}" destId="{D0434ECF-05A0-490F-9148-12F523E209E0}" srcOrd="0" destOrd="0" presId="urn:microsoft.com/office/officeart/2005/8/layout/lProcess2"/>
    <dgm:cxn modelId="{E98294B5-FFBA-401F-818A-86C24D5F08DA}" type="presOf" srcId="{1C496592-4E61-46B5-8FD8-59E2BD85FB5E}" destId="{55C9B975-56B2-488E-84AB-B72800FFD053}" srcOrd="0" destOrd="0" presId="urn:microsoft.com/office/officeart/2005/8/layout/lProcess2"/>
    <dgm:cxn modelId="{DBFA3349-7918-4646-BA8C-1F607242EE5B}" type="presOf" srcId="{EAE83C1A-542C-46E1-B722-390FB004BE36}" destId="{A74900DD-F76C-4DB2-B37D-930F3D68294B}" srcOrd="0" destOrd="0" presId="urn:microsoft.com/office/officeart/2005/8/layout/lProcess2"/>
    <dgm:cxn modelId="{44B2203D-41D7-4418-869E-AD8582497213}" srcId="{3D0EAD95-7FBB-47EC-A9CC-CC1F65DEB539}" destId="{47DD899A-082D-4D02-81A3-4281AA039F86}" srcOrd="1" destOrd="0" parTransId="{6C461677-3156-4DFA-8756-51B88AB64672}" sibTransId="{3EC5CEE4-57C4-4EFE-9010-53C81B9DAF27}"/>
    <dgm:cxn modelId="{5A3B29B5-5FB5-4678-96CE-877F08CA7EC5}" type="presOf" srcId="{5D448592-02E9-4C6B-9FE1-B4A992D79457}" destId="{5C60155E-1E7B-4D73-A609-FBD430D9CAFE}" srcOrd="0" destOrd="0" presId="urn:microsoft.com/office/officeart/2005/8/layout/lProcess2"/>
    <dgm:cxn modelId="{F6653960-F6A0-4F69-A45D-E98665013229}" srcId="{E6721EC1-C5C3-4785-AEFF-85F8B1AD9465}" destId="{3D0EAD95-7FBB-47EC-A9CC-CC1F65DEB539}" srcOrd="2" destOrd="0" parTransId="{E5789FCB-536C-431B-8DB1-F4FF9C55B863}" sibTransId="{8E4D0C87-460D-4382-823A-858B1F6B8160}"/>
    <dgm:cxn modelId="{3A12DECB-FF78-47A8-829E-5B4F31746DDF}" srcId="{5D448592-02E9-4C6B-9FE1-B4A992D79457}" destId="{1C496592-4E61-46B5-8FD8-59E2BD85FB5E}" srcOrd="2" destOrd="0" parTransId="{6CBD9F68-2362-4BAA-840F-35D25B3F7B94}" sibTransId="{EA4D8EBA-81ED-403E-A9CA-A4398D147C11}"/>
    <dgm:cxn modelId="{EB3FB4BF-5345-4923-9E10-7315F86DB6BC}" srcId="{5D448592-02E9-4C6B-9FE1-B4A992D79457}" destId="{EAE83C1A-542C-46E1-B722-390FB004BE36}" srcOrd="0" destOrd="0" parTransId="{B6EE8AC6-A372-4074-814E-136676AB9101}" sibTransId="{3B5D16C7-D51C-478A-A671-3BDD0AE27496}"/>
    <dgm:cxn modelId="{0C5496FA-2265-4599-AD87-8B558C09D6C4}" type="presOf" srcId="{BBC7FD61-05F3-4667-8D1D-94A6BB42FAF2}" destId="{6987D27D-0EC8-454A-A96C-5181B6F2466A}" srcOrd="0" destOrd="0" presId="urn:microsoft.com/office/officeart/2005/8/layout/lProcess2"/>
    <dgm:cxn modelId="{DBC20ABB-07AC-4486-B34E-C53731D00C20}" type="presParOf" srcId="{D7457AEB-F98A-416B-BC0C-D42DB2C095B0}" destId="{A1AD48CF-BE5B-413C-896C-5D2D63A4899D}" srcOrd="0" destOrd="0" presId="urn:microsoft.com/office/officeart/2005/8/layout/lProcess2"/>
    <dgm:cxn modelId="{16593BD0-71DD-4F36-B2E2-27A1835F8E2D}" type="presParOf" srcId="{A1AD48CF-BE5B-413C-896C-5D2D63A4899D}" destId="{5C60155E-1E7B-4D73-A609-FBD430D9CAFE}" srcOrd="0" destOrd="0" presId="urn:microsoft.com/office/officeart/2005/8/layout/lProcess2"/>
    <dgm:cxn modelId="{831176C3-4152-4801-92ED-448F24547495}" type="presParOf" srcId="{A1AD48CF-BE5B-413C-896C-5D2D63A4899D}" destId="{8D350FF8-A86F-424E-86D8-0CDD38F83D1F}" srcOrd="1" destOrd="0" presId="urn:microsoft.com/office/officeart/2005/8/layout/lProcess2"/>
    <dgm:cxn modelId="{E040B5FF-0398-4099-B07F-7C81BD8E38DC}" type="presParOf" srcId="{A1AD48CF-BE5B-413C-896C-5D2D63A4899D}" destId="{5C4C8045-0806-42DA-A08A-764974471547}" srcOrd="2" destOrd="0" presId="urn:microsoft.com/office/officeart/2005/8/layout/lProcess2"/>
    <dgm:cxn modelId="{F878E85B-16E9-4B4A-AFEA-A182A0533660}" type="presParOf" srcId="{5C4C8045-0806-42DA-A08A-764974471547}" destId="{187BB7B5-1635-4D92-A75B-50D364F0D197}" srcOrd="0" destOrd="0" presId="urn:microsoft.com/office/officeart/2005/8/layout/lProcess2"/>
    <dgm:cxn modelId="{3D9BCB4C-4054-457A-8660-279591340244}" type="presParOf" srcId="{187BB7B5-1635-4D92-A75B-50D364F0D197}" destId="{A74900DD-F76C-4DB2-B37D-930F3D68294B}" srcOrd="0" destOrd="0" presId="urn:microsoft.com/office/officeart/2005/8/layout/lProcess2"/>
    <dgm:cxn modelId="{23F1C55C-88CD-4D71-B456-D2F50B0637B1}" type="presParOf" srcId="{187BB7B5-1635-4D92-A75B-50D364F0D197}" destId="{FE6F2199-4FF5-4598-9917-D08C7B7D20DA}" srcOrd="1" destOrd="0" presId="urn:microsoft.com/office/officeart/2005/8/layout/lProcess2"/>
    <dgm:cxn modelId="{6BE96D4F-A6F5-44DE-B220-904B0905716C}" type="presParOf" srcId="{187BB7B5-1635-4D92-A75B-50D364F0D197}" destId="{D0434ECF-05A0-490F-9148-12F523E209E0}" srcOrd="2" destOrd="0" presId="urn:microsoft.com/office/officeart/2005/8/layout/lProcess2"/>
    <dgm:cxn modelId="{3CBAE665-1EE7-4461-87F1-1DD2A5CE2F73}" type="presParOf" srcId="{187BB7B5-1635-4D92-A75B-50D364F0D197}" destId="{4C21523F-2364-4E8E-97AD-D296BB14A897}" srcOrd="3" destOrd="0" presId="urn:microsoft.com/office/officeart/2005/8/layout/lProcess2"/>
    <dgm:cxn modelId="{BB7A8038-9AC2-4998-AC14-7E37EC1563DB}" type="presParOf" srcId="{187BB7B5-1635-4D92-A75B-50D364F0D197}" destId="{55C9B975-56B2-488E-84AB-B72800FFD053}" srcOrd="4" destOrd="0" presId="urn:microsoft.com/office/officeart/2005/8/layout/lProcess2"/>
    <dgm:cxn modelId="{1BBC6883-A534-4A97-9A5F-CB4CC8A4EB01}" type="presParOf" srcId="{D7457AEB-F98A-416B-BC0C-D42DB2C095B0}" destId="{65916518-F1A9-49D6-9BD0-BC5C8D608AC9}" srcOrd="1" destOrd="0" presId="urn:microsoft.com/office/officeart/2005/8/layout/lProcess2"/>
    <dgm:cxn modelId="{DDFB3503-A436-490F-B3A4-FE32A59F00A7}" type="presParOf" srcId="{D7457AEB-F98A-416B-BC0C-D42DB2C095B0}" destId="{3EE4FC0B-098F-4C6E-AC39-B34A6C75FF3D}" srcOrd="2" destOrd="0" presId="urn:microsoft.com/office/officeart/2005/8/layout/lProcess2"/>
    <dgm:cxn modelId="{1F4B50EB-7457-4443-B291-99F8D2808A03}" type="presParOf" srcId="{3EE4FC0B-098F-4C6E-AC39-B34A6C75FF3D}" destId="{C66833D5-9F1C-4C3E-B655-1150FC8EB2FD}" srcOrd="0" destOrd="0" presId="urn:microsoft.com/office/officeart/2005/8/layout/lProcess2"/>
    <dgm:cxn modelId="{1D259894-D23C-4E47-B21A-6BC818F58557}" type="presParOf" srcId="{3EE4FC0B-098F-4C6E-AC39-B34A6C75FF3D}" destId="{094C4234-E11C-4F67-B903-AC1C21D1D2AF}" srcOrd="1" destOrd="0" presId="urn:microsoft.com/office/officeart/2005/8/layout/lProcess2"/>
    <dgm:cxn modelId="{9A7D9DF2-4F29-4555-A66D-2368C3B584F0}" type="presParOf" srcId="{3EE4FC0B-098F-4C6E-AC39-B34A6C75FF3D}" destId="{7651147A-C77C-4E40-B5E1-D9EDC728988B}" srcOrd="2" destOrd="0" presId="urn:microsoft.com/office/officeart/2005/8/layout/lProcess2"/>
    <dgm:cxn modelId="{CDA61C5C-ACA5-4FBC-BE55-2FDBF31C855C}" type="presParOf" srcId="{7651147A-C77C-4E40-B5E1-D9EDC728988B}" destId="{6B5F759C-EF30-4EA1-8667-0FE047C36279}" srcOrd="0" destOrd="0" presId="urn:microsoft.com/office/officeart/2005/8/layout/lProcess2"/>
    <dgm:cxn modelId="{35964A36-0E56-46F5-87BD-24D2570C9556}" type="presParOf" srcId="{D7457AEB-F98A-416B-BC0C-D42DB2C095B0}" destId="{FF6664E3-5A31-4183-9E6F-2343B545E6F7}" srcOrd="3" destOrd="0" presId="urn:microsoft.com/office/officeart/2005/8/layout/lProcess2"/>
    <dgm:cxn modelId="{4CF91448-4EB3-496B-A35F-7BC09F6D0254}" type="presParOf" srcId="{D7457AEB-F98A-416B-BC0C-D42DB2C095B0}" destId="{CE774D3D-C7F3-416A-AC8F-60F40A12227E}" srcOrd="4" destOrd="0" presId="urn:microsoft.com/office/officeart/2005/8/layout/lProcess2"/>
    <dgm:cxn modelId="{C5A031F2-F9C0-484E-81AF-CD704B2FDF03}" type="presParOf" srcId="{CE774D3D-C7F3-416A-AC8F-60F40A12227E}" destId="{9EC10772-06A0-49BD-AF27-62314215E43E}" srcOrd="0" destOrd="0" presId="urn:microsoft.com/office/officeart/2005/8/layout/lProcess2"/>
    <dgm:cxn modelId="{7C19928B-B2DB-4669-B11F-621C9948A6AC}" type="presParOf" srcId="{CE774D3D-C7F3-416A-AC8F-60F40A12227E}" destId="{915B5A31-7ACC-441B-81A5-2ACD40C3AD65}" srcOrd="1" destOrd="0" presId="urn:microsoft.com/office/officeart/2005/8/layout/lProcess2"/>
    <dgm:cxn modelId="{DB7AE7E5-0189-4378-9845-2BF26F22945A}" type="presParOf" srcId="{CE774D3D-C7F3-416A-AC8F-60F40A12227E}" destId="{A124F3E4-2933-4167-B162-093C8F9021DB}" srcOrd="2" destOrd="0" presId="urn:microsoft.com/office/officeart/2005/8/layout/lProcess2"/>
    <dgm:cxn modelId="{185300BB-8499-41D2-A2FE-4C477886E76C}" type="presParOf" srcId="{A124F3E4-2933-4167-B162-093C8F9021DB}" destId="{0A4C97E7-AADC-4839-84F1-BE593BE9303C}" srcOrd="0" destOrd="0" presId="urn:microsoft.com/office/officeart/2005/8/layout/lProcess2"/>
    <dgm:cxn modelId="{447B1B3E-1A52-42A8-B0DC-41BD1D5075A3}" type="presParOf" srcId="{0A4C97E7-AADC-4839-84F1-BE593BE9303C}" destId="{6987D27D-0EC8-454A-A96C-5181B6F2466A}" srcOrd="0" destOrd="0" presId="urn:microsoft.com/office/officeart/2005/8/layout/lProcess2"/>
    <dgm:cxn modelId="{6AB3D4BC-4182-4162-A413-E8093537AA89}" type="presParOf" srcId="{0A4C97E7-AADC-4839-84F1-BE593BE9303C}" destId="{26230E2F-2D1A-4CC5-9BB1-9871B570F68F}" srcOrd="1" destOrd="0" presId="urn:microsoft.com/office/officeart/2005/8/layout/lProcess2"/>
    <dgm:cxn modelId="{C715FFD6-ACE8-4A4F-98D8-A838937F1B08}" type="presParOf" srcId="{0A4C97E7-AADC-4839-84F1-BE593BE9303C}" destId="{B1D70278-EE86-4FE2-8441-966378D62F02}" srcOrd="2" destOrd="0" presId="urn:microsoft.com/office/officeart/2005/8/layout/lProcess2"/>
    <dgm:cxn modelId="{C1762EB8-07A2-4911-B273-B66AEE7424AD}" type="presParOf" srcId="{0A4C97E7-AADC-4839-84F1-BE593BE9303C}" destId="{426E6452-7DCE-40DA-8C38-FB5A14CF0278}" srcOrd="3" destOrd="0" presId="urn:microsoft.com/office/officeart/2005/8/layout/lProcess2"/>
    <dgm:cxn modelId="{80012B77-B87E-4B50-A145-598CD42AC63C}" type="presParOf" srcId="{0A4C97E7-AADC-4839-84F1-BE593BE9303C}" destId="{D8B8ABBF-56F3-438A-A28A-BBB1BAA29378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D5FD00-29E7-4B88-B25D-0C37740F75F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6CEFC37-2315-414B-8632-4611F4D863A7}">
      <dgm:prSet phldrT="[Texto]" custT="1"/>
      <dgm:spPr/>
      <dgm:t>
        <a:bodyPr/>
        <a:lstStyle/>
        <a:p>
          <a:r>
            <a:rPr lang="es-ES" sz="1600" b="1" dirty="0" smtClean="0">
              <a:solidFill>
                <a:schemeClr val="bg1"/>
              </a:solidFill>
            </a:rPr>
            <a:t>$</a:t>
          </a:r>
          <a:r>
            <a:rPr lang="es-ES" sz="1600" b="1" dirty="0" err="1" smtClean="0">
              <a:solidFill>
                <a:schemeClr val="bg1"/>
              </a:solidFill>
            </a:rPr>
            <a:t>routeProvider</a:t>
          </a:r>
          <a:endParaRPr lang="es-ES" sz="1600" b="1" dirty="0">
            <a:solidFill>
              <a:schemeClr val="bg1"/>
            </a:solidFill>
          </a:endParaRPr>
        </a:p>
      </dgm:t>
    </dgm:pt>
    <dgm:pt modelId="{2030701E-C02C-4B94-ADF3-6A140FD136B1}" type="parTrans" cxnId="{9613B802-8CDF-4B6E-BD37-88C530E3A401}">
      <dgm:prSet/>
      <dgm:spPr/>
      <dgm:t>
        <a:bodyPr/>
        <a:lstStyle/>
        <a:p>
          <a:endParaRPr lang="es-ES"/>
        </a:p>
      </dgm:t>
    </dgm:pt>
    <dgm:pt modelId="{C6817D24-E644-40A5-BC7A-EBA53310F880}" type="sibTrans" cxnId="{9613B802-8CDF-4B6E-BD37-88C530E3A401}">
      <dgm:prSet/>
      <dgm:spPr/>
      <dgm:t>
        <a:bodyPr/>
        <a:lstStyle/>
        <a:p>
          <a:endParaRPr lang="es-ES"/>
        </a:p>
      </dgm:t>
    </dgm:pt>
    <dgm:pt modelId="{E79BB15D-BB71-4614-9C7D-36D229F249E0}">
      <dgm:prSet phldrT="[Texto]"/>
      <dgm:spPr/>
      <dgm:t>
        <a:bodyPr/>
        <a:lstStyle/>
        <a:p>
          <a:r>
            <a:rPr lang="es-ES" b="1" dirty="0" smtClean="0">
              <a:solidFill>
                <a:schemeClr val="bg1"/>
              </a:solidFill>
            </a:rPr>
            <a:t>/movimientos</a:t>
          </a:r>
          <a:endParaRPr lang="es-ES" b="1" dirty="0">
            <a:solidFill>
              <a:schemeClr val="bg1"/>
            </a:solidFill>
          </a:endParaRPr>
        </a:p>
      </dgm:t>
    </dgm:pt>
    <dgm:pt modelId="{41683843-A562-4EB9-8A76-9AA41E634867}" type="parTrans" cxnId="{4738CC37-5E13-4122-91A4-56C0DA673282}">
      <dgm:prSet/>
      <dgm:spPr/>
      <dgm:t>
        <a:bodyPr/>
        <a:lstStyle/>
        <a:p>
          <a:endParaRPr lang="es-ES"/>
        </a:p>
      </dgm:t>
    </dgm:pt>
    <dgm:pt modelId="{431C166B-F7ED-4496-AD6F-D7AB4459FE82}" type="sibTrans" cxnId="{4738CC37-5E13-4122-91A4-56C0DA673282}">
      <dgm:prSet/>
      <dgm:spPr/>
      <dgm:t>
        <a:bodyPr/>
        <a:lstStyle/>
        <a:p>
          <a:endParaRPr lang="es-ES"/>
        </a:p>
      </dgm:t>
    </dgm:pt>
    <dgm:pt modelId="{B72520F0-A282-425C-ADA9-FBACA41AEFD8}">
      <dgm:prSet phldrT="[Texto]"/>
      <dgm:spPr/>
      <dgm:t>
        <a:bodyPr/>
        <a:lstStyle/>
        <a:p>
          <a:r>
            <a:rPr lang="es-ES" dirty="0" smtClean="0"/>
            <a:t>Movimientos.html</a:t>
          </a:r>
          <a:endParaRPr lang="es-ES" dirty="0"/>
        </a:p>
      </dgm:t>
    </dgm:pt>
    <dgm:pt modelId="{524C510A-AAA7-4448-8B6A-391377881A5D}" type="parTrans" cxnId="{ADDB7714-705D-4E97-9305-CD526BE8FD1B}">
      <dgm:prSet/>
      <dgm:spPr/>
      <dgm:t>
        <a:bodyPr/>
        <a:lstStyle/>
        <a:p>
          <a:endParaRPr lang="es-ES"/>
        </a:p>
      </dgm:t>
    </dgm:pt>
    <dgm:pt modelId="{C008A2D8-232F-4BFB-95C0-D9F7CA348ED4}" type="sibTrans" cxnId="{ADDB7714-705D-4E97-9305-CD526BE8FD1B}">
      <dgm:prSet/>
      <dgm:spPr/>
      <dgm:t>
        <a:bodyPr/>
        <a:lstStyle/>
        <a:p>
          <a:endParaRPr lang="es-ES"/>
        </a:p>
      </dgm:t>
    </dgm:pt>
    <dgm:pt modelId="{18D7C0DA-F231-40B1-8FF5-FC19AFA1C337}">
      <dgm:prSet phldrT="[Texto]"/>
      <dgm:spPr/>
      <dgm:t>
        <a:bodyPr/>
        <a:lstStyle/>
        <a:p>
          <a:r>
            <a:rPr lang="es-ES" dirty="0" err="1" smtClean="0"/>
            <a:t>MovimientosCtrl</a:t>
          </a:r>
          <a:endParaRPr lang="es-ES" dirty="0"/>
        </a:p>
      </dgm:t>
    </dgm:pt>
    <dgm:pt modelId="{50AA0F7E-384B-417C-B5F6-A82B2A72370D}" type="parTrans" cxnId="{0CA3CCFF-7E60-4A05-ABBD-BE3A25C3966E}">
      <dgm:prSet/>
      <dgm:spPr/>
      <dgm:t>
        <a:bodyPr/>
        <a:lstStyle/>
        <a:p>
          <a:endParaRPr lang="es-ES"/>
        </a:p>
      </dgm:t>
    </dgm:pt>
    <dgm:pt modelId="{5819A1A2-2C02-4F8D-8D78-DD7202A33055}" type="sibTrans" cxnId="{0CA3CCFF-7E60-4A05-ABBD-BE3A25C3966E}">
      <dgm:prSet/>
      <dgm:spPr/>
      <dgm:t>
        <a:bodyPr/>
        <a:lstStyle/>
        <a:p>
          <a:endParaRPr lang="es-ES"/>
        </a:p>
      </dgm:t>
    </dgm:pt>
    <dgm:pt modelId="{D9685F2A-3C43-42F2-92E5-A89C9A464521}">
      <dgm:prSet phldrT="[Texto]"/>
      <dgm:spPr/>
      <dgm:t>
        <a:bodyPr/>
        <a:lstStyle/>
        <a:p>
          <a:r>
            <a:rPr lang="es-ES" b="1" dirty="0" smtClean="0">
              <a:solidFill>
                <a:schemeClr val="bg1"/>
              </a:solidFill>
            </a:rPr>
            <a:t>/movimiento/</a:t>
          </a:r>
          <a:r>
            <a:rPr lang="es-ES" b="1" dirty="0" err="1" smtClean="0">
              <a:solidFill>
                <a:schemeClr val="bg1"/>
              </a:solidFill>
            </a:rPr>
            <a:t>add</a:t>
          </a:r>
          <a:endParaRPr lang="es-ES" b="1" dirty="0">
            <a:solidFill>
              <a:schemeClr val="bg1"/>
            </a:solidFill>
          </a:endParaRPr>
        </a:p>
      </dgm:t>
    </dgm:pt>
    <dgm:pt modelId="{83A8889C-75DA-451F-A177-A0D646026E43}" type="parTrans" cxnId="{1CAFC556-2018-477E-B1E6-B6201883E87C}">
      <dgm:prSet/>
      <dgm:spPr/>
      <dgm:t>
        <a:bodyPr/>
        <a:lstStyle/>
        <a:p>
          <a:endParaRPr lang="es-ES"/>
        </a:p>
      </dgm:t>
    </dgm:pt>
    <dgm:pt modelId="{FF6A428E-D713-4214-BF8C-6BAC0FCCE700}" type="sibTrans" cxnId="{1CAFC556-2018-477E-B1E6-B6201883E87C}">
      <dgm:prSet/>
      <dgm:spPr/>
      <dgm:t>
        <a:bodyPr/>
        <a:lstStyle/>
        <a:p>
          <a:endParaRPr lang="es-ES"/>
        </a:p>
      </dgm:t>
    </dgm:pt>
    <dgm:pt modelId="{E63797AA-30D2-4C2B-B9F0-63C2654962C5}">
      <dgm:prSet phldrT="[Texto]"/>
      <dgm:spPr/>
      <dgm:t>
        <a:bodyPr/>
        <a:lstStyle/>
        <a:p>
          <a:r>
            <a:rPr lang="es-ES" dirty="0" smtClean="0"/>
            <a:t>Movimiento.html</a:t>
          </a:r>
          <a:endParaRPr lang="es-ES" dirty="0"/>
        </a:p>
      </dgm:t>
    </dgm:pt>
    <dgm:pt modelId="{13D546D9-6176-4F01-A236-3618B19665BB}" type="parTrans" cxnId="{99B3B648-53F6-4501-9048-C661DAFE937E}">
      <dgm:prSet/>
      <dgm:spPr/>
      <dgm:t>
        <a:bodyPr/>
        <a:lstStyle/>
        <a:p>
          <a:endParaRPr lang="es-ES"/>
        </a:p>
      </dgm:t>
    </dgm:pt>
    <dgm:pt modelId="{DB928219-A315-4EFC-89CF-F29E94B314B4}" type="sibTrans" cxnId="{99B3B648-53F6-4501-9048-C661DAFE937E}">
      <dgm:prSet/>
      <dgm:spPr/>
      <dgm:t>
        <a:bodyPr/>
        <a:lstStyle/>
        <a:p>
          <a:endParaRPr lang="es-ES"/>
        </a:p>
      </dgm:t>
    </dgm:pt>
    <dgm:pt modelId="{DC98D450-1785-4846-A557-DC5FBCD96D02}">
      <dgm:prSet phldrT="[Texto]"/>
      <dgm:spPr/>
      <dgm:t>
        <a:bodyPr/>
        <a:lstStyle/>
        <a:p>
          <a:r>
            <a:rPr lang="es-ES" dirty="0" err="1" smtClean="0"/>
            <a:t>MovimientoCtrl</a:t>
          </a:r>
          <a:endParaRPr lang="es-ES" dirty="0"/>
        </a:p>
      </dgm:t>
    </dgm:pt>
    <dgm:pt modelId="{E0119C1A-531E-4947-8603-0DE275DEC6C9}" type="parTrans" cxnId="{A56C0C09-F478-494A-A829-89AD04FDA2C0}">
      <dgm:prSet/>
      <dgm:spPr/>
      <dgm:t>
        <a:bodyPr/>
        <a:lstStyle/>
        <a:p>
          <a:endParaRPr lang="es-ES"/>
        </a:p>
      </dgm:t>
    </dgm:pt>
    <dgm:pt modelId="{5B73318B-E1CB-4A52-99E5-3B2F796A3E12}" type="sibTrans" cxnId="{A56C0C09-F478-494A-A829-89AD04FDA2C0}">
      <dgm:prSet/>
      <dgm:spPr/>
      <dgm:t>
        <a:bodyPr/>
        <a:lstStyle/>
        <a:p>
          <a:endParaRPr lang="es-ES"/>
        </a:p>
      </dgm:t>
    </dgm:pt>
    <dgm:pt modelId="{D8DEBE34-3C7A-4AD2-B7D0-FD0815BAD769}">
      <dgm:prSet phldrT="[Texto]"/>
      <dgm:spPr/>
      <dgm:t>
        <a:bodyPr/>
        <a:lstStyle/>
        <a:p>
          <a:r>
            <a:rPr lang="es-ES" b="1" dirty="0" smtClean="0">
              <a:solidFill>
                <a:schemeClr val="bg1"/>
              </a:solidFill>
            </a:rPr>
            <a:t>/movimiento/314</a:t>
          </a:r>
          <a:endParaRPr lang="es-ES" b="1" dirty="0">
            <a:solidFill>
              <a:schemeClr val="bg1"/>
            </a:solidFill>
          </a:endParaRPr>
        </a:p>
      </dgm:t>
    </dgm:pt>
    <dgm:pt modelId="{97BED232-1922-4303-AF88-36DED73C823E}" type="parTrans" cxnId="{44FD8A62-1CC6-43C5-8BD0-238717CDB04F}">
      <dgm:prSet/>
      <dgm:spPr/>
      <dgm:t>
        <a:bodyPr/>
        <a:lstStyle/>
        <a:p>
          <a:endParaRPr lang="es-ES"/>
        </a:p>
      </dgm:t>
    </dgm:pt>
    <dgm:pt modelId="{B752F721-C3D1-4307-8947-4C8584120D81}" type="sibTrans" cxnId="{44FD8A62-1CC6-43C5-8BD0-238717CDB04F}">
      <dgm:prSet/>
      <dgm:spPr/>
      <dgm:t>
        <a:bodyPr/>
        <a:lstStyle/>
        <a:p>
          <a:endParaRPr lang="es-ES"/>
        </a:p>
      </dgm:t>
    </dgm:pt>
    <dgm:pt modelId="{C71F7DA4-1314-4036-B888-AA65B1183421}">
      <dgm:prSet phldrT="[Texto]"/>
      <dgm:spPr/>
      <dgm:t>
        <a:bodyPr/>
        <a:lstStyle/>
        <a:p>
          <a:r>
            <a:rPr lang="es-ES" dirty="0" smtClean="0"/>
            <a:t>Movimiento.html</a:t>
          </a:r>
          <a:endParaRPr lang="es-ES" dirty="0"/>
        </a:p>
      </dgm:t>
    </dgm:pt>
    <dgm:pt modelId="{8E92D886-3E8B-49CB-A45A-72295EA0D93B}" type="parTrans" cxnId="{F2570973-F58B-4929-AC8B-97DA7CF3ED0B}">
      <dgm:prSet/>
      <dgm:spPr/>
      <dgm:t>
        <a:bodyPr/>
        <a:lstStyle/>
        <a:p>
          <a:endParaRPr lang="es-ES"/>
        </a:p>
      </dgm:t>
    </dgm:pt>
    <dgm:pt modelId="{90D1AC48-971D-473B-83D1-C9AFA79E09DB}" type="sibTrans" cxnId="{F2570973-F58B-4929-AC8B-97DA7CF3ED0B}">
      <dgm:prSet/>
      <dgm:spPr/>
      <dgm:t>
        <a:bodyPr/>
        <a:lstStyle/>
        <a:p>
          <a:endParaRPr lang="es-ES"/>
        </a:p>
      </dgm:t>
    </dgm:pt>
    <dgm:pt modelId="{6C92FE4E-2BCF-4D29-9FE5-96FB489BE4F7}">
      <dgm:prSet phldrT="[Texto]"/>
      <dgm:spPr/>
      <dgm:t>
        <a:bodyPr/>
        <a:lstStyle/>
        <a:p>
          <a:r>
            <a:rPr lang="es-ES" dirty="0" err="1" smtClean="0"/>
            <a:t>MovimientoEditCtrl</a:t>
          </a:r>
          <a:endParaRPr lang="es-ES" dirty="0"/>
        </a:p>
      </dgm:t>
    </dgm:pt>
    <dgm:pt modelId="{EBC41359-C316-49D0-9FD1-79E5C891C0AA}" type="parTrans" cxnId="{59D62349-27E2-4EEF-BCCB-EF29EB30624F}">
      <dgm:prSet/>
      <dgm:spPr/>
      <dgm:t>
        <a:bodyPr/>
        <a:lstStyle/>
        <a:p>
          <a:endParaRPr lang="es-ES"/>
        </a:p>
      </dgm:t>
    </dgm:pt>
    <dgm:pt modelId="{98286CA4-38A8-44E5-8C42-6D645628A64E}" type="sibTrans" cxnId="{59D62349-27E2-4EEF-BCCB-EF29EB30624F}">
      <dgm:prSet/>
      <dgm:spPr/>
      <dgm:t>
        <a:bodyPr/>
        <a:lstStyle/>
        <a:p>
          <a:endParaRPr lang="es-ES"/>
        </a:p>
      </dgm:t>
    </dgm:pt>
    <dgm:pt modelId="{F2CB16F8-76AB-4563-8972-3F98BBAAE432}" type="pres">
      <dgm:prSet presAssocID="{A8D5FD00-29E7-4B88-B25D-0C37740F75F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0BA76DF-62C1-4149-ABFB-20E199AB9E1F}" type="pres">
      <dgm:prSet presAssocID="{A6CEFC37-2315-414B-8632-4611F4D863A7}" presName="root1" presStyleCnt="0"/>
      <dgm:spPr/>
    </dgm:pt>
    <dgm:pt modelId="{88F97DC0-9436-4B08-B206-355ADC4D752C}" type="pres">
      <dgm:prSet presAssocID="{A6CEFC37-2315-414B-8632-4611F4D863A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7BC72CB-385B-475F-8CFD-E8D6E24D8AED}" type="pres">
      <dgm:prSet presAssocID="{A6CEFC37-2315-414B-8632-4611F4D863A7}" presName="level2hierChild" presStyleCnt="0"/>
      <dgm:spPr/>
    </dgm:pt>
    <dgm:pt modelId="{4FF570F5-1A69-4183-B53B-710788479A98}" type="pres">
      <dgm:prSet presAssocID="{41683843-A562-4EB9-8A76-9AA41E634867}" presName="conn2-1" presStyleLbl="parChTrans1D2" presStyleIdx="0" presStyleCnt="3"/>
      <dgm:spPr/>
      <dgm:t>
        <a:bodyPr/>
        <a:lstStyle/>
        <a:p>
          <a:endParaRPr lang="es-ES"/>
        </a:p>
      </dgm:t>
    </dgm:pt>
    <dgm:pt modelId="{3DD5802A-F6F4-4CF2-A32D-8D33155B293E}" type="pres">
      <dgm:prSet presAssocID="{41683843-A562-4EB9-8A76-9AA41E634867}" presName="connTx" presStyleLbl="parChTrans1D2" presStyleIdx="0" presStyleCnt="3"/>
      <dgm:spPr/>
      <dgm:t>
        <a:bodyPr/>
        <a:lstStyle/>
        <a:p>
          <a:endParaRPr lang="es-ES"/>
        </a:p>
      </dgm:t>
    </dgm:pt>
    <dgm:pt modelId="{EE945726-9051-4A03-9FFE-CE7C963A2903}" type="pres">
      <dgm:prSet presAssocID="{E79BB15D-BB71-4614-9C7D-36D229F249E0}" presName="root2" presStyleCnt="0"/>
      <dgm:spPr/>
    </dgm:pt>
    <dgm:pt modelId="{53BF01B4-5D60-41B8-8098-551CFA063B87}" type="pres">
      <dgm:prSet presAssocID="{E79BB15D-BB71-4614-9C7D-36D229F249E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DA6D094-2E65-46F3-990B-E03092E71844}" type="pres">
      <dgm:prSet presAssocID="{E79BB15D-BB71-4614-9C7D-36D229F249E0}" presName="level3hierChild" presStyleCnt="0"/>
      <dgm:spPr/>
    </dgm:pt>
    <dgm:pt modelId="{54F12B95-B0BC-48AF-8199-62B3B4C6BAA4}" type="pres">
      <dgm:prSet presAssocID="{524C510A-AAA7-4448-8B6A-391377881A5D}" presName="conn2-1" presStyleLbl="parChTrans1D3" presStyleIdx="0" presStyleCnt="6"/>
      <dgm:spPr/>
      <dgm:t>
        <a:bodyPr/>
        <a:lstStyle/>
        <a:p>
          <a:endParaRPr lang="es-ES"/>
        </a:p>
      </dgm:t>
    </dgm:pt>
    <dgm:pt modelId="{33ADEDA6-82B4-48FE-BD52-362EF223ACAA}" type="pres">
      <dgm:prSet presAssocID="{524C510A-AAA7-4448-8B6A-391377881A5D}" presName="connTx" presStyleLbl="parChTrans1D3" presStyleIdx="0" presStyleCnt="6"/>
      <dgm:spPr/>
      <dgm:t>
        <a:bodyPr/>
        <a:lstStyle/>
        <a:p>
          <a:endParaRPr lang="es-ES"/>
        </a:p>
      </dgm:t>
    </dgm:pt>
    <dgm:pt modelId="{0E40DB32-196D-40AF-808A-4F5C49076B36}" type="pres">
      <dgm:prSet presAssocID="{B72520F0-A282-425C-ADA9-FBACA41AEFD8}" presName="root2" presStyleCnt="0"/>
      <dgm:spPr/>
    </dgm:pt>
    <dgm:pt modelId="{5DA5F4F4-7F17-4789-97AF-39B78B4B8C94}" type="pres">
      <dgm:prSet presAssocID="{B72520F0-A282-425C-ADA9-FBACA41AEFD8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E03FB3A-A1C3-4F64-9172-81E063A643FA}" type="pres">
      <dgm:prSet presAssocID="{B72520F0-A282-425C-ADA9-FBACA41AEFD8}" presName="level3hierChild" presStyleCnt="0"/>
      <dgm:spPr/>
    </dgm:pt>
    <dgm:pt modelId="{76E6DB51-1D77-491A-90C5-CD62F38978D8}" type="pres">
      <dgm:prSet presAssocID="{50AA0F7E-384B-417C-B5F6-A82B2A72370D}" presName="conn2-1" presStyleLbl="parChTrans1D3" presStyleIdx="1" presStyleCnt="6"/>
      <dgm:spPr/>
      <dgm:t>
        <a:bodyPr/>
        <a:lstStyle/>
        <a:p>
          <a:endParaRPr lang="es-ES"/>
        </a:p>
      </dgm:t>
    </dgm:pt>
    <dgm:pt modelId="{2E42F178-397E-47E6-9E9F-CF9DD1A0B1CB}" type="pres">
      <dgm:prSet presAssocID="{50AA0F7E-384B-417C-B5F6-A82B2A72370D}" presName="connTx" presStyleLbl="parChTrans1D3" presStyleIdx="1" presStyleCnt="6"/>
      <dgm:spPr/>
      <dgm:t>
        <a:bodyPr/>
        <a:lstStyle/>
        <a:p>
          <a:endParaRPr lang="es-ES"/>
        </a:p>
      </dgm:t>
    </dgm:pt>
    <dgm:pt modelId="{EB00CCB9-9798-40D8-BB99-C168E8345AB6}" type="pres">
      <dgm:prSet presAssocID="{18D7C0DA-F231-40B1-8FF5-FC19AFA1C337}" presName="root2" presStyleCnt="0"/>
      <dgm:spPr/>
    </dgm:pt>
    <dgm:pt modelId="{07B36985-6B1D-4605-82CF-26646A6D7AD7}" type="pres">
      <dgm:prSet presAssocID="{18D7C0DA-F231-40B1-8FF5-FC19AFA1C337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D679F8D-4BD5-4AA0-BF9B-34E8F33FB133}" type="pres">
      <dgm:prSet presAssocID="{18D7C0DA-F231-40B1-8FF5-FC19AFA1C337}" presName="level3hierChild" presStyleCnt="0"/>
      <dgm:spPr/>
    </dgm:pt>
    <dgm:pt modelId="{E8FA8E9C-A9A4-4F00-85B9-B3538B7DE325}" type="pres">
      <dgm:prSet presAssocID="{83A8889C-75DA-451F-A177-A0D646026E43}" presName="conn2-1" presStyleLbl="parChTrans1D2" presStyleIdx="1" presStyleCnt="3"/>
      <dgm:spPr/>
      <dgm:t>
        <a:bodyPr/>
        <a:lstStyle/>
        <a:p>
          <a:endParaRPr lang="es-ES"/>
        </a:p>
      </dgm:t>
    </dgm:pt>
    <dgm:pt modelId="{5AEEF243-D870-476B-B8C6-4708027CA1F4}" type="pres">
      <dgm:prSet presAssocID="{83A8889C-75DA-451F-A177-A0D646026E43}" presName="connTx" presStyleLbl="parChTrans1D2" presStyleIdx="1" presStyleCnt="3"/>
      <dgm:spPr/>
      <dgm:t>
        <a:bodyPr/>
        <a:lstStyle/>
        <a:p>
          <a:endParaRPr lang="es-ES"/>
        </a:p>
      </dgm:t>
    </dgm:pt>
    <dgm:pt modelId="{07C73361-3CCA-4DF3-8FD2-50184DD896F3}" type="pres">
      <dgm:prSet presAssocID="{D9685F2A-3C43-42F2-92E5-A89C9A464521}" presName="root2" presStyleCnt="0"/>
      <dgm:spPr/>
    </dgm:pt>
    <dgm:pt modelId="{E1280510-FB98-4911-B206-EB64329F8F19}" type="pres">
      <dgm:prSet presAssocID="{D9685F2A-3C43-42F2-92E5-A89C9A464521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0F42AE4-278C-45C0-AA02-9EB5536B9524}" type="pres">
      <dgm:prSet presAssocID="{D9685F2A-3C43-42F2-92E5-A89C9A464521}" presName="level3hierChild" presStyleCnt="0"/>
      <dgm:spPr/>
    </dgm:pt>
    <dgm:pt modelId="{8B33B1E4-D4B7-45AC-AC5C-17A9BDCC8BAD}" type="pres">
      <dgm:prSet presAssocID="{13D546D9-6176-4F01-A236-3618B19665BB}" presName="conn2-1" presStyleLbl="parChTrans1D3" presStyleIdx="2" presStyleCnt="6"/>
      <dgm:spPr/>
      <dgm:t>
        <a:bodyPr/>
        <a:lstStyle/>
        <a:p>
          <a:endParaRPr lang="es-ES"/>
        </a:p>
      </dgm:t>
    </dgm:pt>
    <dgm:pt modelId="{1264F612-C0D1-4CFE-9029-309E609D7975}" type="pres">
      <dgm:prSet presAssocID="{13D546D9-6176-4F01-A236-3618B19665BB}" presName="connTx" presStyleLbl="parChTrans1D3" presStyleIdx="2" presStyleCnt="6"/>
      <dgm:spPr/>
      <dgm:t>
        <a:bodyPr/>
        <a:lstStyle/>
        <a:p>
          <a:endParaRPr lang="es-ES"/>
        </a:p>
      </dgm:t>
    </dgm:pt>
    <dgm:pt modelId="{04CE4D38-C60B-4E16-86B3-4897EFCBFBBF}" type="pres">
      <dgm:prSet presAssocID="{E63797AA-30D2-4C2B-B9F0-63C2654962C5}" presName="root2" presStyleCnt="0"/>
      <dgm:spPr/>
    </dgm:pt>
    <dgm:pt modelId="{4E6AC1EF-2338-41A1-A6C8-62E763892EBB}" type="pres">
      <dgm:prSet presAssocID="{E63797AA-30D2-4C2B-B9F0-63C2654962C5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13B1CBD-2B7A-4B21-846B-0FE14140B583}" type="pres">
      <dgm:prSet presAssocID="{E63797AA-30D2-4C2B-B9F0-63C2654962C5}" presName="level3hierChild" presStyleCnt="0"/>
      <dgm:spPr/>
    </dgm:pt>
    <dgm:pt modelId="{3DCE9C5C-1929-4C0B-B95B-FD67D2EE37C1}" type="pres">
      <dgm:prSet presAssocID="{E0119C1A-531E-4947-8603-0DE275DEC6C9}" presName="conn2-1" presStyleLbl="parChTrans1D3" presStyleIdx="3" presStyleCnt="6"/>
      <dgm:spPr/>
      <dgm:t>
        <a:bodyPr/>
        <a:lstStyle/>
        <a:p>
          <a:endParaRPr lang="es-ES"/>
        </a:p>
      </dgm:t>
    </dgm:pt>
    <dgm:pt modelId="{FE892C01-5C4F-4701-A2BE-DF08F013BCE1}" type="pres">
      <dgm:prSet presAssocID="{E0119C1A-531E-4947-8603-0DE275DEC6C9}" presName="connTx" presStyleLbl="parChTrans1D3" presStyleIdx="3" presStyleCnt="6"/>
      <dgm:spPr/>
      <dgm:t>
        <a:bodyPr/>
        <a:lstStyle/>
        <a:p>
          <a:endParaRPr lang="es-ES"/>
        </a:p>
      </dgm:t>
    </dgm:pt>
    <dgm:pt modelId="{C8241F84-CFC4-4435-8825-8B910E3247D3}" type="pres">
      <dgm:prSet presAssocID="{DC98D450-1785-4846-A557-DC5FBCD96D02}" presName="root2" presStyleCnt="0"/>
      <dgm:spPr/>
    </dgm:pt>
    <dgm:pt modelId="{1F230D3A-A241-467A-9A21-4AC96CFC3557}" type="pres">
      <dgm:prSet presAssocID="{DC98D450-1785-4846-A557-DC5FBCD96D02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69A441B-34F5-45F3-8DB1-F582EF9D9138}" type="pres">
      <dgm:prSet presAssocID="{DC98D450-1785-4846-A557-DC5FBCD96D02}" presName="level3hierChild" presStyleCnt="0"/>
      <dgm:spPr/>
    </dgm:pt>
    <dgm:pt modelId="{A0AC8BAE-4C13-465E-AEFF-42DCF6AB9C02}" type="pres">
      <dgm:prSet presAssocID="{97BED232-1922-4303-AF88-36DED73C823E}" presName="conn2-1" presStyleLbl="parChTrans1D2" presStyleIdx="2" presStyleCnt="3"/>
      <dgm:spPr/>
      <dgm:t>
        <a:bodyPr/>
        <a:lstStyle/>
        <a:p>
          <a:endParaRPr lang="es-ES"/>
        </a:p>
      </dgm:t>
    </dgm:pt>
    <dgm:pt modelId="{F251606E-FAE2-469E-B14C-9580B285D1C5}" type="pres">
      <dgm:prSet presAssocID="{97BED232-1922-4303-AF88-36DED73C823E}" presName="connTx" presStyleLbl="parChTrans1D2" presStyleIdx="2" presStyleCnt="3"/>
      <dgm:spPr/>
      <dgm:t>
        <a:bodyPr/>
        <a:lstStyle/>
        <a:p>
          <a:endParaRPr lang="es-ES"/>
        </a:p>
      </dgm:t>
    </dgm:pt>
    <dgm:pt modelId="{A68CC75F-BFF7-4763-B1B0-5E8A142E522F}" type="pres">
      <dgm:prSet presAssocID="{D8DEBE34-3C7A-4AD2-B7D0-FD0815BAD769}" presName="root2" presStyleCnt="0"/>
      <dgm:spPr/>
    </dgm:pt>
    <dgm:pt modelId="{F0B3133B-0FEF-4B94-B3FB-7E0B897974F3}" type="pres">
      <dgm:prSet presAssocID="{D8DEBE34-3C7A-4AD2-B7D0-FD0815BAD76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62417C8-8221-4256-BA3A-658C522BC749}" type="pres">
      <dgm:prSet presAssocID="{D8DEBE34-3C7A-4AD2-B7D0-FD0815BAD769}" presName="level3hierChild" presStyleCnt="0"/>
      <dgm:spPr/>
    </dgm:pt>
    <dgm:pt modelId="{95B073A0-6BB0-48C8-9495-91C5B9948A7E}" type="pres">
      <dgm:prSet presAssocID="{8E92D886-3E8B-49CB-A45A-72295EA0D93B}" presName="conn2-1" presStyleLbl="parChTrans1D3" presStyleIdx="4" presStyleCnt="6"/>
      <dgm:spPr/>
      <dgm:t>
        <a:bodyPr/>
        <a:lstStyle/>
        <a:p>
          <a:endParaRPr lang="es-ES"/>
        </a:p>
      </dgm:t>
    </dgm:pt>
    <dgm:pt modelId="{74CDB092-6BB1-4FB3-B2ED-8D1942D4B488}" type="pres">
      <dgm:prSet presAssocID="{8E92D886-3E8B-49CB-A45A-72295EA0D93B}" presName="connTx" presStyleLbl="parChTrans1D3" presStyleIdx="4" presStyleCnt="6"/>
      <dgm:spPr/>
      <dgm:t>
        <a:bodyPr/>
        <a:lstStyle/>
        <a:p>
          <a:endParaRPr lang="es-ES"/>
        </a:p>
      </dgm:t>
    </dgm:pt>
    <dgm:pt modelId="{3F5E8BC3-4279-46FD-B3FE-04A530A9A514}" type="pres">
      <dgm:prSet presAssocID="{C71F7DA4-1314-4036-B888-AA65B1183421}" presName="root2" presStyleCnt="0"/>
      <dgm:spPr/>
    </dgm:pt>
    <dgm:pt modelId="{59602438-44BC-4500-9AA9-E4B5EB5AEAED}" type="pres">
      <dgm:prSet presAssocID="{C71F7DA4-1314-4036-B888-AA65B1183421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DB3E52B-807F-409B-8521-BB29BDBFBC01}" type="pres">
      <dgm:prSet presAssocID="{C71F7DA4-1314-4036-B888-AA65B1183421}" presName="level3hierChild" presStyleCnt="0"/>
      <dgm:spPr/>
    </dgm:pt>
    <dgm:pt modelId="{2D6DD29F-D786-4C92-B16C-58B4C63387AA}" type="pres">
      <dgm:prSet presAssocID="{EBC41359-C316-49D0-9FD1-79E5C891C0AA}" presName="conn2-1" presStyleLbl="parChTrans1D3" presStyleIdx="5" presStyleCnt="6"/>
      <dgm:spPr/>
      <dgm:t>
        <a:bodyPr/>
        <a:lstStyle/>
        <a:p>
          <a:endParaRPr lang="es-ES"/>
        </a:p>
      </dgm:t>
    </dgm:pt>
    <dgm:pt modelId="{6AE0DA19-DFD6-47EB-B1BC-B4F3A75E7F7B}" type="pres">
      <dgm:prSet presAssocID="{EBC41359-C316-49D0-9FD1-79E5C891C0AA}" presName="connTx" presStyleLbl="parChTrans1D3" presStyleIdx="5" presStyleCnt="6"/>
      <dgm:spPr/>
      <dgm:t>
        <a:bodyPr/>
        <a:lstStyle/>
        <a:p>
          <a:endParaRPr lang="es-ES"/>
        </a:p>
      </dgm:t>
    </dgm:pt>
    <dgm:pt modelId="{3E5BB162-49EA-4ADE-8BF9-2CED22737BD2}" type="pres">
      <dgm:prSet presAssocID="{6C92FE4E-2BCF-4D29-9FE5-96FB489BE4F7}" presName="root2" presStyleCnt="0"/>
      <dgm:spPr/>
    </dgm:pt>
    <dgm:pt modelId="{792AC555-CC29-4E66-88F9-7CF92A51F188}" type="pres">
      <dgm:prSet presAssocID="{6C92FE4E-2BCF-4D29-9FE5-96FB489BE4F7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9ED06BF-E6C1-48AC-B63F-12374B912394}" type="pres">
      <dgm:prSet presAssocID="{6C92FE4E-2BCF-4D29-9FE5-96FB489BE4F7}" presName="level3hierChild" presStyleCnt="0"/>
      <dgm:spPr/>
    </dgm:pt>
  </dgm:ptLst>
  <dgm:cxnLst>
    <dgm:cxn modelId="{44FD8A62-1CC6-43C5-8BD0-238717CDB04F}" srcId="{A6CEFC37-2315-414B-8632-4611F4D863A7}" destId="{D8DEBE34-3C7A-4AD2-B7D0-FD0815BAD769}" srcOrd="2" destOrd="0" parTransId="{97BED232-1922-4303-AF88-36DED73C823E}" sibTransId="{B752F721-C3D1-4307-8947-4C8584120D81}"/>
    <dgm:cxn modelId="{44D663E9-826D-4454-B3EE-946DFA590946}" type="presOf" srcId="{13D546D9-6176-4F01-A236-3618B19665BB}" destId="{8B33B1E4-D4B7-45AC-AC5C-17A9BDCC8BAD}" srcOrd="0" destOrd="0" presId="urn:microsoft.com/office/officeart/2005/8/layout/hierarchy2"/>
    <dgm:cxn modelId="{4738CC37-5E13-4122-91A4-56C0DA673282}" srcId="{A6CEFC37-2315-414B-8632-4611F4D863A7}" destId="{E79BB15D-BB71-4614-9C7D-36D229F249E0}" srcOrd="0" destOrd="0" parTransId="{41683843-A562-4EB9-8A76-9AA41E634867}" sibTransId="{431C166B-F7ED-4496-AD6F-D7AB4459FE82}"/>
    <dgm:cxn modelId="{2449867A-101D-46A3-AD9B-136B5D62B656}" type="presOf" srcId="{EBC41359-C316-49D0-9FD1-79E5C891C0AA}" destId="{6AE0DA19-DFD6-47EB-B1BC-B4F3A75E7F7B}" srcOrd="1" destOrd="0" presId="urn:microsoft.com/office/officeart/2005/8/layout/hierarchy2"/>
    <dgm:cxn modelId="{59D62349-27E2-4EEF-BCCB-EF29EB30624F}" srcId="{D8DEBE34-3C7A-4AD2-B7D0-FD0815BAD769}" destId="{6C92FE4E-2BCF-4D29-9FE5-96FB489BE4F7}" srcOrd="1" destOrd="0" parTransId="{EBC41359-C316-49D0-9FD1-79E5C891C0AA}" sibTransId="{98286CA4-38A8-44E5-8C42-6D645628A64E}"/>
    <dgm:cxn modelId="{99B3B648-53F6-4501-9048-C661DAFE937E}" srcId="{D9685F2A-3C43-42F2-92E5-A89C9A464521}" destId="{E63797AA-30D2-4C2B-B9F0-63C2654962C5}" srcOrd="0" destOrd="0" parTransId="{13D546D9-6176-4F01-A236-3618B19665BB}" sibTransId="{DB928219-A315-4EFC-89CF-F29E94B314B4}"/>
    <dgm:cxn modelId="{C7B2FBF2-C064-432C-AED3-0B1739CE9DA3}" type="presOf" srcId="{13D546D9-6176-4F01-A236-3618B19665BB}" destId="{1264F612-C0D1-4CFE-9029-309E609D7975}" srcOrd="1" destOrd="0" presId="urn:microsoft.com/office/officeart/2005/8/layout/hierarchy2"/>
    <dgm:cxn modelId="{E1C445F3-A6DB-472E-9026-324BB3701AD6}" type="presOf" srcId="{524C510A-AAA7-4448-8B6A-391377881A5D}" destId="{33ADEDA6-82B4-48FE-BD52-362EF223ACAA}" srcOrd="1" destOrd="0" presId="urn:microsoft.com/office/officeart/2005/8/layout/hierarchy2"/>
    <dgm:cxn modelId="{A56C0C09-F478-494A-A829-89AD04FDA2C0}" srcId="{D9685F2A-3C43-42F2-92E5-A89C9A464521}" destId="{DC98D450-1785-4846-A557-DC5FBCD96D02}" srcOrd="1" destOrd="0" parTransId="{E0119C1A-531E-4947-8603-0DE275DEC6C9}" sibTransId="{5B73318B-E1CB-4A52-99E5-3B2F796A3E12}"/>
    <dgm:cxn modelId="{BA8AE620-8E58-4A3C-9872-BB28805EB9A1}" type="presOf" srcId="{18D7C0DA-F231-40B1-8FF5-FC19AFA1C337}" destId="{07B36985-6B1D-4605-82CF-26646A6D7AD7}" srcOrd="0" destOrd="0" presId="urn:microsoft.com/office/officeart/2005/8/layout/hierarchy2"/>
    <dgm:cxn modelId="{0BA80A06-0CEA-4779-B073-88A6B6281C57}" type="presOf" srcId="{A6CEFC37-2315-414B-8632-4611F4D863A7}" destId="{88F97DC0-9436-4B08-B206-355ADC4D752C}" srcOrd="0" destOrd="0" presId="urn:microsoft.com/office/officeart/2005/8/layout/hierarchy2"/>
    <dgm:cxn modelId="{9613B802-8CDF-4B6E-BD37-88C530E3A401}" srcId="{A8D5FD00-29E7-4B88-B25D-0C37740F75F4}" destId="{A6CEFC37-2315-414B-8632-4611F4D863A7}" srcOrd="0" destOrd="0" parTransId="{2030701E-C02C-4B94-ADF3-6A140FD136B1}" sibTransId="{C6817D24-E644-40A5-BC7A-EBA53310F880}"/>
    <dgm:cxn modelId="{5D231407-095B-44D0-B094-11BDB235A5DC}" type="presOf" srcId="{EBC41359-C316-49D0-9FD1-79E5C891C0AA}" destId="{2D6DD29F-D786-4C92-B16C-58B4C63387AA}" srcOrd="0" destOrd="0" presId="urn:microsoft.com/office/officeart/2005/8/layout/hierarchy2"/>
    <dgm:cxn modelId="{5AD89624-A302-43FA-ADEF-1A43EAC3AD0D}" type="presOf" srcId="{6C92FE4E-2BCF-4D29-9FE5-96FB489BE4F7}" destId="{792AC555-CC29-4E66-88F9-7CF92A51F188}" srcOrd="0" destOrd="0" presId="urn:microsoft.com/office/officeart/2005/8/layout/hierarchy2"/>
    <dgm:cxn modelId="{38AC648E-60AF-41FB-A6A3-CFAC35DEE32C}" type="presOf" srcId="{97BED232-1922-4303-AF88-36DED73C823E}" destId="{F251606E-FAE2-469E-B14C-9580B285D1C5}" srcOrd="1" destOrd="0" presId="urn:microsoft.com/office/officeart/2005/8/layout/hierarchy2"/>
    <dgm:cxn modelId="{F15531AB-1BDF-44D8-A4A5-A6A0AB0B8E8D}" type="presOf" srcId="{E0119C1A-531E-4947-8603-0DE275DEC6C9}" destId="{FE892C01-5C4F-4701-A2BE-DF08F013BCE1}" srcOrd="1" destOrd="0" presId="urn:microsoft.com/office/officeart/2005/8/layout/hierarchy2"/>
    <dgm:cxn modelId="{A6425E05-56DE-4446-8CDE-8397D1E6CCF5}" type="presOf" srcId="{50AA0F7E-384B-417C-B5F6-A82B2A72370D}" destId="{2E42F178-397E-47E6-9E9F-CF9DD1A0B1CB}" srcOrd="1" destOrd="0" presId="urn:microsoft.com/office/officeart/2005/8/layout/hierarchy2"/>
    <dgm:cxn modelId="{CEA3317A-8E49-4B4B-8C0A-FAE0F205C953}" type="presOf" srcId="{8E92D886-3E8B-49CB-A45A-72295EA0D93B}" destId="{95B073A0-6BB0-48C8-9495-91C5B9948A7E}" srcOrd="0" destOrd="0" presId="urn:microsoft.com/office/officeart/2005/8/layout/hierarchy2"/>
    <dgm:cxn modelId="{A6F33728-3C57-4250-A268-DDDD2666B555}" type="presOf" srcId="{E79BB15D-BB71-4614-9C7D-36D229F249E0}" destId="{53BF01B4-5D60-41B8-8098-551CFA063B87}" srcOrd="0" destOrd="0" presId="urn:microsoft.com/office/officeart/2005/8/layout/hierarchy2"/>
    <dgm:cxn modelId="{13488F96-96FF-4914-B50F-26A55057BC75}" type="presOf" srcId="{DC98D450-1785-4846-A557-DC5FBCD96D02}" destId="{1F230D3A-A241-467A-9A21-4AC96CFC3557}" srcOrd="0" destOrd="0" presId="urn:microsoft.com/office/officeart/2005/8/layout/hierarchy2"/>
    <dgm:cxn modelId="{E1611D8A-2493-49C5-B8E5-D3D3D57EE5D2}" type="presOf" srcId="{D8DEBE34-3C7A-4AD2-B7D0-FD0815BAD769}" destId="{F0B3133B-0FEF-4B94-B3FB-7E0B897974F3}" srcOrd="0" destOrd="0" presId="urn:microsoft.com/office/officeart/2005/8/layout/hierarchy2"/>
    <dgm:cxn modelId="{D30AF53F-775C-45BD-9F27-7B0E2B092C5D}" type="presOf" srcId="{83A8889C-75DA-451F-A177-A0D646026E43}" destId="{E8FA8E9C-A9A4-4F00-85B9-B3538B7DE325}" srcOrd="0" destOrd="0" presId="urn:microsoft.com/office/officeart/2005/8/layout/hierarchy2"/>
    <dgm:cxn modelId="{252E531A-A3A4-405F-A046-60FFE30938EB}" type="presOf" srcId="{41683843-A562-4EB9-8A76-9AA41E634867}" destId="{4FF570F5-1A69-4183-B53B-710788479A98}" srcOrd="0" destOrd="0" presId="urn:microsoft.com/office/officeart/2005/8/layout/hierarchy2"/>
    <dgm:cxn modelId="{D72A5C31-4535-4A24-A480-D05F00B0647C}" type="presOf" srcId="{B72520F0-A282-425C-ADA9-FBACA41AEFD8}" destId="{5DA5F4F4-7F17-4789-97AF-39B78B4B8C94}" srcOrd="0" destOrd="0" presId="urn:microsoft.com/office/officeart/2005/8/layout/hierarchy2"/>
    <dgm:cxn modelId="{F2570973-F58B-4929-AC8B-97DA7CF3ED0B}" srcId="{D8DEBE34-3C7A-4AD2-B7D0-FD0815BAD769}" destId="{C71F7DA4-1314-4036-B888-AA65B1183421}" srcOrd="0" destOrd="0" parTransId="{8E92D886-3E8B-49CB-A45A-72295EA0D93B}" sibTransId="{90D1AC48-971D-473B-83D1-C9AFA79E09DB}"/>
    <dgm:cxn modelId="{27C9EA5B-992C-4709-9A0D-56F0E92385EC}" type="presOf" srcId="{83A8889C-75DA-451F-A177-A0D646026E43}" destId="{5AEEF243-D870-476B-B8C6-4708027CA1F4}" srcOrd="1" destOrd="0" presId="urn:microsoft.com/office/officeart/2005/8/layout/hierarchy2"/>
    <dgm:cxn modelId="{D6AEB340-2C5B-45D4-B3C4-D2EDBAC2CE26}" type="presOf" srcId="{8E92D886-3E8B-49CB-A45A-72295EA0D93B}" destId="{74CDB092-6BB1-4FB3-B2ED-8D1942D4B488}" srcOrd="1" destOrd="0" presId="urn:microsoft.com/office/officeart/2005/8/layout/hierarchy2"/>
    <dgm:cxn modelId="{ADDB7714-705D-4E97-9305-CD526BE8FD1B}" srcId="{E79BB15D-BB71-4614-9C7D-36D229F249E0}" destId="{B72520F0-A282-425C-ADA9-FBACA41AEFD8}" srcOrd="0" destOrd="0" parTransId="{524C510A-AAA7-4448-8B6A-391377881A5D}" sibTransId="{C008A2D8-232F-4BFB-95C0-D9F7CA348ED4}"/>
    <dgm:cxn modelId="{517BE38A-97C5-4768-A6FB-05A59E2FE5D8}" type="presOf" srcId="{A8D5FD00-29E7-4B88-B25D-0C37740F75F4}" destId="{F2CB16F8-76AB-4563-8972-3F98BBAAE432}" srcOrd="0" destOrd="0" presId="urn:microsoft.com/office/officeart/2005/8/layout/hierarchy2"/>
    <dgm:cxn modelId="{BE0F71B7-8E63-41BF-AB2C-EEFF74497208}" type="presOf" srcId="{41683843-A562-4EB9-8A76-9AA41E634867}" destId="{3DD5802A-F6F4-4CF2-A32D-8D33155B293E}" srcOrd="1" destOrd="0" presId="urn:microsoft.com/office/officeart/2005/8/layout/hierarchy2"/>
    <dgm:cxn modelId="{9489518B-1792-4D0F-9109-E82A0FF75B87}" type="presOf" srcId="{524C510A-AAA7-4448-8B6A-391377881A5D}" destId="{54F12B95-B0BC-48AF-8199-62B3B4C6BAA4}" srcOrd="0" destOrd="0" presId="urn:microsoft.com/office/officeart/2005/8/layout/hierarchy2"/>
    <dgm:cxn modelId="{53B07BB1-0E04-4180-BF2A-E7A72F22002A}" type="presOf" srcId="{97BED232-1922-4303-AF88-36DED73C823E}" destId="{A0AC8BAE-4C13-465E-AEFF-42DCF6AB9C02}" srcOrd="0" destOrd="0" presId="urn:microsoft.com/office/officeart/2005/8/layout/hierarchy2"/>
    <dgm:cxn modelId="{0CA3CCFF-7E60-4A05-ABBD-BE3A25C3966E}" srcId="{E79BB15D-BB71-4614-9C7D-36D229F249E0}" destId="{18D7C0DA-F231-40B1-8FF5-FC19AFA1C337}" srcOrd="1" destOrd="0" parTransId="{50AA0F7E-384B-417C-B5F6-A82B2A72370D}" sibTransId="{5819A1A2-2C02-4F8D-8D78-DD7202A33055}"/>
    <dgm:cxn modelId="{54D78D1A-CAED-474B-A396-6E7EBBE83EEB}" type="presOf" srcId="{50AA0F7E-384B-417C-B5F6-A82B2A72370D}" destId="{76E6DB51-1D77-491A-90C5-CD62F38978D8}" srcOrd="0" destOrd="0" presId="urn:microsoft.com/office/officeart/2005/8/layout/hierarchy2"/>
    <dgm:cxn modelId="{1CAFC556-2018-477E-B1E6-B6201883E87C}" srcId="{A6CEFC37-2315-414B-8632-4611F4D863A7}" destId="{D9685F2A-3C43-42F2-92E5-A89C9A464521}" srcOrd="1" destOrd="0" parTransId="{83A8889C-75DA-451F-A177-A0D646026E43}" sibTransId="{FF6A428E-D713-4214-BF8C-6BAC0FCCE700}"/>
    <dgm:cxn modelId="{D415FC9C-6846-4123-BFF1-8E6AB1914330}" type="presOf" srcId="{C71F7DA4-1314-4036-B888-AA65B1183421}" destId="{59602438-44BC-4500-9AA9-E4B5EB5AEAED}" srcOrd="0" destOrd="0" presId="urn:microsoft.com/office/officeart/2005/8/layout/hierarchy2"/>
    <dgm:cxn modelId="{36B0F131-6630-4F14-96B5-28F8A934AB8A}" type="presOf" srcId="{E0119C1A-531E-4947-8603-0DE275DEC6C9}" destId="{3DCE9C5C-1929-4C0B-B95B-FD67D2EE37C1}" srcOrd="0" destOrd="0" presId="urn:microsoft.com/office/officeart/2005/8/layout/hierarchy2"/>
    <dgm:cxn modelId="{22069D8A-EB69-43C3-A9F8-B37DB8F080F4}" type="presOf" srcId="{D9685F2A-3C43-42F2-92E5-A89C9A464521}" destId="{E1280510-FB98-4911-B206-EB64329F8F19}" srcOrd="0" destOrd="0" presId="urn:microsoft.com/office/officeart/2005/8/layout/hierarchy2"/>
    <dgm:cxn modelId="{93D07D1A-733E-4C6F-BBF4-AEB1966ADD1D}" type="presOf" srcId="{E63797AA-30D2-4C2B-B9F0-63C2654962C5}" destId="{4E6AC1EF-2338-41A1-A6C8-62E763892EBB}" srcOrd="0" destOrd="0" presId="urn:microsoft.com/office/officeart/2005/8/layout/hierarchy2"/>
    <dgm:cxn modelId="{4ED34136-F878-492F-9AD8-BFF0A1BEB532}" type="presParOf" srcId="{F2CB16F8-76AB-4563-8972-3F98BBAAE432}" destId="{10BA76DF-62C1-4149-ABFB-20E199AB9E1F}" srcOrd="0" destOrd="0" presId="urn:microsoft.com/office/officeart/2005/8/layout/hierarchy2"/>
    <dgm:cxn modelId="{51D9DCBD-0E5A-46D3-9E61-D856D46EFD8C}" type="presParOf" srcId="{10BA76DF-62C1-4149-ABFB-20E199AB9E1F}" destId="{88F97DC0-9436-4B08-B206-355ADC4D752C}" srcOrd="0" destOrd="0" presId="urn:microsoft.com/office/officeart/2005/8/layout/hierarchy2"/>
    <dgm:cxn modelId="{4A40DAC1-D169-4D04-AEB1-0235324C6216}" type="presParOf" srcId="{10BA76DF-62C1-4149-ABFB-20E199AB9E1F}" destId="{E7BC72CB-385B-475F-8CFD-E8D6E24D8AED}" srcOrd="1" destOrd="0" presId="urn:microsoft.com/office/officeart/2005/8/layout/hierarchy2"/>
    <dgm:cxn modelId="{6FF300DB-69B6-4FE3-8D52-2A17C7BF4322}" type="presParOf" srcId="{E7BC72CB-385B-475F-8CFD-E8D6E24D8AED}" destId="{4FF570F5-1A69-4183-B53B-710788479A98}" srcOrd="0" destOrd="0" presId="urn:microsoft.com/office/officeart/2005/8/layout/hierarchy2"/>
    <dgm:cxn modelId="{66175918-F04D-4FF6-B4BD-5349A58383B2}" type="presParOf" srcId="{4FF570F5-1A69-4183-B53B-710788479A98}" destId="{3DD5802A-F6F4-4CF2-A32D-8D33155B293E}" srcOrd="0" destOrd="0" presId="urn:microsoft.com/office/officeart/2005/8/layout/hierarchy2"/>
    <dgm:cxn modelId="{5DE709B9-9FB3-48F7-974D-12651BAC66DF}" type="presParOf" srcId="{E7BC72CB-385B-475F-8CFD-E8D6E24D8AED}" destId="{EE945726-9051-4A03-9FFE-CE7C963A2903}" srcOrd="1" destOrd="0" presId="urn:microsoft.com/office/officeart/2005/8/layout/hierarchy2"/>
    <dgm:cxn modelId="{0E457C46-A8CE-4CD5-AAEB-B8437349CF7D}" type="presParOf" srcId="{EE945726-9051-4A03-9FFE-CE7C963A2903}" destId="{53BF01B4-5D60-41B8-8098-551CFA063B87}" srcOrd="0" destOrd="0" presId="urn:microsoft.com/office/officeart/2005/8/layout/hierarchy2"/>
    <dgm:cxn modelId="{179BC496-A55C-407C-9867-9629CB78277A}" type="presParOf" srcId="{EE945726-9051-4A03-9FFE-CE7C963A2903}" destId="{6DA6D094-2E65-46F3-990B-E03092E71844}" srcOrd="1" destOrd="0" presId="urn:microsoft.com/office/officeart/2005/8/layout/hierarchy2"/>
    <dgm:cxn modelId="{9A9C12C6-3C28-4219-88BC-E0FAD1F26F2E}" type="presParOf" srcId="{6DA6D094-2E65-46F3-990B-E03092E71844}" destId="{54F12B95-B0BC-48AF-8199-62B3B4C6BAA4}" srcOrd="0" destOrd="0" presId="urn:microsoft.com/office/officeart/2005/8/layout/hierarchy2"/>
    <dgm:cxn modelId="{B058692F-FFAA-4268-A91C-613BFA8D2DB2}" type="presParOf" srcId="{54F12B95-B0BC-48AF-8199-62B3B4C6BAA4}" destId="{33ADEDA6-82B4-48FE-BD52-362EF223ACAA}" srcOrd="0" destOrd="0" presId="urn:microsoft.com/office/officeart/2005/8/layout/hierarchy2"/>
    <dgm:cxn modelId="{B1411175-3F19-459B-93AF-647D54DECA85}" type="presParOf" srcId="{6DA6D094-2E65-46F3-990B-E03092E71844}" destId="{0E40DB32-196D-40AF-808A-4F5C49076B36}" srcOrd="1" destOrd="0" presId="urn:microsoft.com/office/officeart/2005/8/layout/hierarchy2"/>
    <dgm:cxn modelId="{BACA7174-CC2A-4A8B-87AB-0F4D74E6776D}" type="presParOf" srcId="{0E40DB32-196D-40AF-808A-4F5C49076B36}" destId="{5DA5F4F4-7F17-4789-97AF-39B78B4B8C94}" srcOrd="0" destOrd="0" presId="urn:microsoft.com/office/officeart/2005/8/layout/hierarchy2"/>
    <dgm:cxn modelId="{5BE3B65E-1F38-4D83-82F5-5435F72F6533}" type="presParOf" srcId="{0E40DB32-196D-40AF-808A-4F5C49076B36}" destId="{0E03FB3A-A1C3-4F64-9172-81E063A643FA}" srcOrd="1" destOrd="0" presId="urn:microsoft.com/office/officeart/2005/8/layout/hierarchy2"/>
    <dgm:cxn modelId="{74490087-75B3-427B-BDBD-66360B49EF6C}" type="presParOf" srcId="{6DA6D094-2E65-46F3-990B-E03092E71844}" destId="{76E6DB51-1D77-491A-90C5-CD62F38978D8}" srcOrd="2" destOrd="0" presId="urn:microsoft.com/office/officeart/2005/8/layout/hierarchy2"/>
    <dgm:cxn modelId="{32ED2767-C7E2-429C-95B1-2ED1FA6C616F}" type="presParOf" srcId="{76E6DB51-1D77-491A-90C5-CD62F38978D8}" destId="{2E42F178-397E-47E6-9E9F-CF9DD1A0B1CB}" srcOrd="0" destOrd="0" presId="urn:microsoft.com/office/officeart/2005/8/layout/hierarchy2"/>
    <dgm:cxn modelId="{B418A65A-3406-46F3-A382-679E2FFBB865}" type="presParOf" srcId="{6DA6D094-2E65-46F3-990B-E03092E71844}" destId="{EB00CCB9-9798-40D8-BB99-C168E8345AB6}" srcOrd="3" destOrd="0" presId="urn:microsoft.com/office/officeart/2005/8/layout/hierarchy2"/>
    <dgm:cxn modelId="{5DB7858B-FB33-4CF5-B010-3194F59208DC}" type="presParOf" srcId="{EB00CCB9-9798-40D8-BB99-C168E8345AB6}" destId="{07B36985-6B1D-4605-82CF-26646A6D7AD7}" srcOrd="0" destOrd="0" presId="urn:microsoft.com/office/officeart/2005/8/layout/hierarchy2"/>
    <dgm:cxn modelId="{49512563-16C7-44FB-8E8E-B5559E1CF284}" type="presParOf" srcId="{EB00CCB9-9798-40D8-BB99-C168E8345AB6}" destId="{ED679F8D-4BD5-4AA0-BF9B-34E8F33FB133}" srcOrd="1" destOrd="0" presId="urn:microsoft.com/office/officeart/2005/8/layout/hierarchy2"/>
    <dgm:cxn modelId="{09B8A59F-4813-462C-8308-F164DE137385}" type="presParOf" srcId="{E7BC72CB-385B-475F-8CFD-E8D6E24D8AED}" destId="{E8FA8E9C-A9A4-4F00-85B9-B3538B7DE325}" srcOrd="2" destOrd="0" presId="urn:microsoft.com/office/officeart/2005/8/layout/hierarchy2"/>
    <dgm:cxn modelId="{6E00A01C-23F2-459E-A0A1-DE7853A55804}" type="presParOf" srcId="{E8FA8E9C-A9A4-4F00-85B9-B3538B7DE325}" destId="{5AEEF243-D870-476B-B8C6-4708027CA1F4}" srcOrd="0" destOrd="0" presId="urn:microsoft.com/office/officeart/2005/8/layout/hierarchy2"/>
    <dgm:cxn modelId="{162FC005-1AB7-4471-8425-4B45826521D3}" type="presParOf" srcId="{E7BC72CB-385B-475F-8CFD-E8D6E24D8AED}" destId="{07C73361-3CCA-4DF3-8FD2-50184DD896F3}" srcOrd="3" destOrd="0" presId="urn:microsoft.com/office/officeart/2005/8/layout/hierarchy2"/>
    <dgm:cxn modelId="{0DC5C488-6AB4-4D10-9FCC-7DDF1AA1DC39}" type="presParOf" srcId="{07C73361-3CCA-4DF3-8FD2-50184DD896F3}" destId="{E1280510-FB98-4911-B206-EB64329F8F19}" srcOrd="0" destOrd="0" presId="urn:microsoft.com/office/officeart/2005/8/layout/hierarchy2"/>
    <dgm:cxn modelId="{8AD657C3-853D-473C-8EB9-7025C0E38645}" type="presParOf" srcId="{07C73361-3CCA-4DF3-8FD2-50184DD896F3}" destId="{50F42AE4-278C-45C0-AA02-9EB5536B9524}" srcOrd="1" destOrd="0" presId="urn:microsoft.com/office/officeart/2005/8/layout/hierarchy2"/>
    <dgm:cxn modelId="{49D06382-0C91-4A52-8A76-3952C4274DCD}" type="presParOf" srcId="{50F42AE4-278C-45C0-AA02-9EB5536B9524}" destId="{8B33B1E4-D4B7-45AC-AC5C-17A9BDCC8BAD}" srcOrd="0" destOrd="0" presId="urn:microsoft.com/office/officeart/2005/8/layout/hierarchy2"/>
    <dgm:cxn modelId="{2D3172DE-DE48-43D4-83F6-B31694CE1AD7}" type="presParOf" srcId="{8B33B1E4-D4B7-45AC-AC5C-17A9BDCC8BAD}" destId="{1264F612-C0D1-4CFE-9029-309E609D7975}" srcOrd="0" destOrd="0" presId="urn:microsoft.com/office/officeart/2005/8/layout/hierarchy2"/>
    <dgm:cxn modelId="{8747B811-37DA-44CE-B397-9DCAB2C7A13D}" type="presParOf" srcId="{50F42AE4-278C-45C0-AA02-9EB5536B9524}" destId="{04CE4D38-C60B-4E16-86B3-4897EFCBFBBF}" srcOrd="1" destOrd="0" presId="urn:microsoft.com/office/officeart/2005/8/layout/hierarchy2"/>
    <dgm:cxn modelId="{6BA8CB0A-F97C-4AB6-A332-7FC9FB14E190}" type="presParOf" srcId="{04CE4D38-C60B-4E16-86B3-4897EFCBFBBF}" destId="{4E6AC1EF-2338-41A1-A6C8-62E763892EBB}" srcOrd="0" destOrd="0" presId="urn:microsoft.com/office/officeart/2005/8/layout/hierarchy2"/>
    <dgm:cxn modelId="{47A4353F-6B0A-4DAD-A1C0-5443DEA1FC82}" type="presParOf" srcId="{04CE4D38-C60B-4E16-86B3-4897EFCBFBBF}" destId="{F13B1CBD-2B7A-4B21-846B-0FE14140B583}" srcOrd="1" destOrd="0" presId="urn:microsoft.com/office/officeart/2005/8/layout/hierarchy2"/>
    <dgm:cxn modelId="{955D5A8D-4311-4AAF-B3AC-30DFCEB8D2D6}" type="presParOf" srcId="{50F42AE4-278C-45C0-AA02-9EB5536B9524}" destId="{3DCE9C5C-1929-4C0B-B95B-FD67D2EE37C1}" srcOrd="2" destOrd="0" presId="urn:microsoft.com/office/officeart/2005/8/layout/hierarchy2"/>
    <dgm:cxn modelId="{834A3CE4-EA93-4F10-8C93-B934E70B211A}" type="presParOf" srcId="{3DCE9C5C-1929-4C0B-B95B-FD67D2EE37C1}" destId="{FE892C01-5C4F-4701-A2BE-DF08F013BCE1}" srcOrd="0" destOrd="0" presId="urn:microsoft.com/office/officeart/2005/8/layout/hierarchy2"/>
    <dgm:cxn modelId="{D6223253-5669-4629-864D-9D6D0167BD27}" type="presParOf" srcId="{50F42AE4-278C-45C0-AA02-9EB5536B9524}" destId="{C8241F84-CFC4-4435-8825-8B910E3247D3}" srcOrd="3" destOrd="0" presId="urn:microsoft.com/office/officeart/2005/8/layout/hierarchy2"/>
    <dgm:cxn modelId="{2BDA310A-68BB-400E-80E7-2DAF1BE873C4}" type="presParOf" srcId="{C8241F84-CFC4-4435-8825-8B910E3247D3}" destId="{1F230D3A-A241-467A-9A21-4AC96CFC3557}" srcOrd="0" destOrd="0" presId="urn:microsoft.com/office/officeart/2005/8/layout/hierarchy2"/>
    <dgm:cxn modelId="{B71D5892-D6F4-45B5-8A9E-FD1B55CC124A}" type="presParOf" srcId="{C8241F84-CFC4-4435-8825-8B910E3247D3}" destId="{F69A441B-34F5-45F3-8DB1-F582EF9D9138}" srcOrd="1" destOrd="0" presId="urn:microsoft.com/office/officeart/2005/8/layout/hierarchy2"/>
    <dgm:cxn modelId="{47465C53-B546-4DE6-A260-350065EE8DF5}" type="presParOf" srcId="{E7BC72CB-385B-475F-8CFD-E8D6E24D8AED}" destId="{A0AC8BAE-4C13-465E-AEFF-42DCF6AB9C02}" srcOrd="4" destOrd="0" presId="urn:microsoft.com/office/officeart/2005/8/layout/hierarchy2"/>
    <dgm:cxn modelId="{2BCE6425-2CC1-4C51-8973-0D22D923D05D}" type="presParOf" srcId="{A0AC8BAE-4C13-465E-AEFF-42DCF6AB9C02}" destId="{F251606E-FAE2-469E-B14C-9580B285D1C5}" srcOrd="0" destOrd="0" presId="urn:microsoft.com/office/officeart/2005/8/layout/hierarchy2"/>
    <dgm:cxn modelId="{D5F9BBCC-5616-477B-8C5D-743D82953C74}" type="presParOf" srcId="{E7BC72CB-385B-475F-8CFD-E8D6E24D8AED}" destId="{A68CC75F-BFF7-4763-B1B0-5E8A142E522F}" srcOrd="5" destOrd="0" presId="urn:microsoft.com/office/officeart/2005/8/layout/hierarchy2"/>
    <dgm:cxn modelId="{2C0BE08C-E7C0-4DE1-97E6-CBE0988AD054}" type="presParOf" srcId="{A68CC75F-BFF7-4763-B1B0-5E8A142E522F}" destId="{F0B3133B-0FEF-4B94-B3FB-7E0B897974F3}" srcOrd="0" destOrd="0" presId="urn:microsoft.com/office/officeart/2005/8/layout/hierarchy2"/>
    <dgm:cxn modelId="{120F0A44-2A1F-4E23-BCB4-B692345EBC20}" type="presParOf" srcId="{A68CC75F-BFF7-4763-B1B0-5E8A142E522F}" destId="{D62417C8-8221-4256-BA3A-658C522BC749}" srcOrd="1" destOrd="0" presId="urn:microsoft.com/office/officeart/2005/8/layout/hierarchy2"/>
    <dgm:cxn modelId="{BA4D9E32-C1E6-48FD-B91A-614B56C99254}" type="presParOf" srcId="{D62417C8-8221-4256-BA3A-658C522BC749}" destId="{95B073A0-6BB0-48C8-9495-91C5B9948A7E}" srcOrd="0" destOrd="0" presId="urn:microsoft.com/office/officeart/2005/8/layout/hierarchy2"/>
    <dgm:cxn modelId="{6738EC02-37F0-4F50-8D6B-5F76F847D17B}" type="presParOf" srcId="{95B073A0-6BB0-48C8-9495-91C5B9948A7E}" destId="{74CDB092-6BB1-4FB3-B2ED-8D1942D4B488}" srcOrd="0" destOrd="0" presId="urn:microsoft.com/office/officeart/2005/8/layout/hierarchy2"/>
    <dgm:cxn modelId="{8991B9B7-A154-4671-A873-4D6C1501906E}" type="presParOf" srcId="{D62417C8-8221-4256-BA3A-658C522BC749}" destId="{3F5E8BC3-4279-46FD-B3FE-04A530A9A514}" srcOrd="1" destOrd="0" presId="urn:microsoft.com/office/officeart/2005/8/layout/hierarchy2"/>
    <dgm:cxn modelId="{F92BA195-AD91-4F91-9C06-ADA0068D0833}" type="presParOf" srcId="{3F5E8BC3-4279-46FD-B3FE-04A530A9A514}" destId="{59602438-44BC-4500-9AA9-E4B5EB5AEAED}" srcOrd="0" destOrd="0" presId="urn:microsoft.com/office/officeart/2005/8/layout/hierarchy2"/>
    <dgm:cxn modelId="{DD8D6551-ACB6-45E9-9420-61D16618A948}" type="presParOf" srcId="{3F5E8BC3-4279-46FD-B3FE-04A530A9A514}" destId="{5DB3E52B-807F-409B-8521-BB29BDBFBC01}" srcOrd="1" destOrd="0" presId="urn:microsoft.com/office/officeart/2005/8/layout/hierarchy2"/>
    <dgm:cxn modelId="{2D46E590-D5C6-48FF-A967-DE397D32AD50}" type="presParOf" srcId="{D62417C8-8221-4256-BA3A-658C522BC749}" destId="{2D6DD29F-D786-4C92-B16C-58B4C63387AA}" srcOrd="2" destOrd="0" presId="urn:microsoft.com/office/officeart/2005/8/layout/hierarchy2"/>
    <dgm:cxn modelId="{D42E0D26-CB33-462B-913A-B0BBAC3A3E41}" type="presParOf" srcId="{2D6DD29F-D786-4C92-B16C-58B4C63387AA}" destId="{6AE0DA19-DFD6-47EB-B1BC-B4F3A75E7F7B}" srcOrd="0" destOrd="0" presId="urn:microsoft.com/office/officeart/2005/8/layout/hierarchy2"/>
    <dgm:cxn modelId="{0A4EC1AB-2391-483F-A2A6-808D0C8C0047}" type="presParOf" srcId="{D62417C8-8221-4256-BA3A-658C522BC749}" destId="{3E5BB162-49EA-4ADE-8BF9-2CED22737BD2}" srcOrd="3" destOrd="0" presId="urn:microsoft.com/office/officeart/2005/8/layout/hierarchy2"/>
    <dgm:cxn modelId="{52B2D4C3-4599-44EC-AECF-C922A6F83A9D}" type="presParOf" srcId="{3E5BB162-49EA-4ADE-8BF9-2CED22737BD2}" destId="{792AC555-CC29-4E66-88F9-7CF92A51F188}" srcOrd="0" destOrd="0" presId="urn:microsoft.com/office/officeart/2005/8/layout/hierarchy2"/>
    <dgm:cxn modelId="{096A0841-A2B0-4406-9011-06D78EB14264}" type="presParOf" srcId="{3E5BB162-49EA-4ADE-8BF9-2CED22737BD2}" destId="{59ED06BF-E6C1-48AC-B63F-12374B91239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721EC1-C5C3-4785-AEFF-85F8B1AD946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7DD899A-082D-4D02-81A3-4281AA039F86}">
      <dgm:prSet phldrT="[Texto]"/>
      <dgm:spPr/>
      <dgm:t>
        <a:bodyPr/>
        <a:lstStyle/>
        <a:p>
          <a:r>
            <a:rPr lang="es-ES" dirty="0" smtClean="0"/>
            <a:t>Directivas</a:t>
          </a:r>
          <a:endParaRPr lang="es-ES" dirty="0"/>
        </a:p>
      </dgm:t>
    </dgm:pt>
    <dgm:pt modelId="{6C461677-3156-4DFA-8756-51B88AB64672}" type="parTrans" cxnId="{44B2203D-41D7-4418-869E-AD8582497213}">
      <dgm:prSet/>
      <dgm:spPr/>
      <dgm:t>
        <a:bodyPr/>
        <a:lstStyle/>
        <a:p>
          <a:endParaRPr lang="es-ES"/>
        </a:p>
      </dgm:t>
    </dgm:pt>
    <dgm:pt modelId="{3EC5CEE4-57C4-4EFE-9010-53C81B9DAF27}" type="sibTrans" cxnId="{44B2203D-41D7-4418-869E-AD8582497213}">
      <dgm:prSet/>
      <dgm:spPr/>
      <dgm:t>
        <a:bodyPr/>
        <a:lstStyle/>
        <a:p>
          <a:endParaRPr lang="es-ES"/>
        </a:p>
      </dgm:t>
    </dgm:pt>
    <dgm:pt modelId="{3DC42D3A-BE8E-4F35-91C8-0F2A18EBC626}">
      <dgm:prSet phldrT="[Texto]"/>
      <dgm:spPr/>
      <dgm:t>
        <a:bodyPr/>
        <a:lstStyle/>
        <a:p>
          <a:r>
            <a:rPr lang="es-ES" b="1" dirty="0" smtClean="0">
              <a:solidFill>
                <a:schemeClr val="tx1"/>
              </a:solidFill>
            </a:rPr>
            <a:t>Aplicación</a:t>
          </a:r>
          <a:endParaRPr lang="es-ES" b="1" dirty="0">
            <a:solidFill>
              <a:schemeClr val="tx1"/>
            </a:solidFill>
          </a:endParaRPr>
        </a:p>
      </dgm:t>
    </dgm:pt>
    <dgm:pt modelId="{951FBEE5-F4F8-4617-82DC-BA6B5BE7F51C}" type="parTrans" cxnId="{19A2944A-39B7-4065-A5EE-503760B0E8E6}">
      <dgm:prSet/>
      <dgm:spPr/>
      <dgm:t>
        <a:bodyPr/>
        <a:lstStyle/>
        <a:p>
          <a:endParaRPr lang="es-ES"/>
        </a:p>
      </dgm:t>
    </dgm:pt>
    <dgm:pt modelId="{C29E0498-C140-463D-80AD-D96F0BBAEAF0}" type="sibTrans" cxnId="{19A2944A-39B7-4065-A5EE-503760B0E8E6}">
      <dgm:prSet/>
      <dgm:spPr/>
      <dgm:t>
        <a:bodyPr/>
        <a:lstStyle/>
        <a:p>
          <a:endParaRPr lang="es-ES"/>
        </a:p>
      </dgm:t>
    </dgm:pt>
    <dgm:pt modelId="{FE543C8E-948A-4406-B331-8E177A556BCD}">
      <dgm:prSet phldrT="[Texto]"/>
      <dgm:spPr/>
      <dgm:t>
        <a:bodyPr/>
        <a:lstStyle/>
        <a:p>
          <a:r>
            <a:rPr lang="es-ES" dirty="0" smtClean="0"/>
            <a:t>Servicios</a:t>
          </a:r>
          <a:endParaRPr lang="es-ES" dirty="0"/>
        </a:p>
      </dgm:t>
    </dgm:pt>
    <dgm:pt modelId="{5219BF96-6181-47BA-9CC6-52958C67B624}" type="parTrans" cxnId="{484C605E-7F1A-4230-9AB3-37EBCB801DE0}">
      <dgm:prSet/>
      <dgm:spPr/>
      <dgm:t>
        <a:bodyPr/>
        <a:lstStyle/>
        <a:p>
          <a:endParaRPr lang="es-ES"/>
        </a:p>
      </dgm:t>
    </dgm:pt>
    <dgm:pt modelId="{4E69422D-E947-40F0-B266-2F3A64A59B03}" type="sibTrans" cxnId="{484C605E-7F1A-4230-9AB3-37EBCB801DE0}">
      <dgm:prSet/>
      <dgm:spPr/>
      <dgm:t>
        <a:bodyPr/>
        <a:lstStyle/>
        <a:p>
          <a:endParaRPr lang="es-ES"/>
        </a:p>
      </dgm:t>
    </dgm:pt>
    <dgm:pt modelId="{5F6E38A0-D55B-475F-922F-144EDF456CE7}">
      <dgm:prSet phldrT="[Texto]"/>
      <dgm:spPr/>
      <dgm:t>
        <a:bodyPr/>
        <a:lstStyle/>
        <a:p>
          <a:r>
            <a:rPr lang="es-ES" dirty="0" err="1" smtClean="0"/>
            <a:t>Config</a:t>
          </a:r>
          <a:endParaRPr lang="es-ES" dirty="0"/>
        </a:p>
      </dgm:t>
    </dgm:pt>
    <dgm:pt modelId="{CB0911C4-77CA-46A3-87FC-34D446355CF8}" type="parTrans" cxnId="{63B732A1-42D2-4374-B47D-4B5EAE02D8BD}">
      <dgm:prSet/>
      <dgm:spPr/>
      <dgm:t>
        <a:bodyPr/>
        <a:lstStyle/>
        <a:p>
          <a:endParaRPr lang="es-ES"/>
        </a:p>
      </dgm:t>
    </dgm:pt>
    <dgm:pt modelId="{5414E7F3-EBAE-4675-AFE5-3C73E82E6B80}" type="sibTrans" cxnId="{63B732A1-42D2-4374-B47D-4B5EAE02D8BD}">
      <dgm:prSet/>
      <dgm:spPr/>
      <dgm:t>
        <a:bodyPr/>
        <a:lstStyle/>
        <a:p>
          <a:endParaRPr lang="es-ES"/>
        </a:p>
      </dgm:t>
    </dgm:pt>
    <dgm:pt modelId="{5BED2D5D-9F7C-4D91-B00E-2757DE80D21E}">
      <dgm:prSet phldrT="[Texto]"/>
      <dgm:spPr/>
      <dgm:t>
        <a:bodyPr/>
        <a:lstStyle/>
        <a:p>
          <a:r>
            <a:rPr lang="es-ES" dirty="0" smtClean="0"/>
            <a:t>Dependencias</a:t>
          </a:r>
          <a:endParaRPr lang="es-ES" dirty="0"/>
        </a:p>
      </dgm:t>
    </dgm:pt>
    <dgm:pt modelId="{F9E9EC31-D625-43B1-B07B-BCE8DB5DB8FF}" type="parTrans" cxnId="{C7DC9093-B84C-4B5D-983A-978847FD4B12}">
      <dgm:prSet/>
      <dgm:spPr/>
      <dgm:t>
        <a:bodyPr/>
        <a:lstStyle/>
        <a:p>
          <a:endParaRPr lang="es-ES"/>
        </a:p>
      </dgm:t>
    </dgm:pt>
    <dgm:pt modelId="{529329EF-095E-43DB-9290-D6B43C18B11D}" type="sibTrans" cxnId="{C7DC9093-B84C-4B5D-983A-978847FD4B12}">
      <dgm:prSet/>
      <dgm:spPr/>
      <dgm:t>
        <a:bodyPr/>
        <a:lstStyle/>
        <a:p>
          <a:endParaRPr lang="es-ES"/>
        </a:p>
      </dgm:t>
    </dgm:pt>
    <dgm:pt modelId="{CAD77089-3756-40E3-9922-EC2212C37582}">
      <dgm:prSet phldrT="[Texto]"/>
      <dgm:spPr/>
      <dgm:t>
        <a:bodyPr/>
        <a:lstStyle/>
        <a:p>
          <a:r>
            <a:rPr lang="es-ES" dirty="0" smtClean="0"/>
            <a:t>“Nombre”</a:t>
          </a:r>
          <a:endParaRPr lang="es-ES" dirty="0"/>
        </a:p>
      </dgm:t>
    </dgm:pt>
    <dgm:pt modelId="{E8A622AC-2E24-495F-939C-81A8808B48F5}" type="parTrans" cxnId="{C385BD06-98A7-431C-A8B3-3120014481EE}">
      <dgm:prSet/>
      <dgm:spPr/>
      <dgm:t>
        <a:bodyPr/>
        <a:lstStyle/>
        <a:p>
          <a:endParaRPr lang="es-ES"/>
        </a:p>
      </dgm:t>
    </dgm:pt>
    <dgm:pt modelId="{AECA6F63-5710-4747-8B97-2D6896C9F638}" type="sibTrans" cxnId="{C385BD06-98A7-431C-A8B3-3120014481EE}">
      <dgm:prSet/>
      <dgm:spPr/>
      <dgm:t>
        <a:bodyPr/>
        <a:lstStyle/>
        <a:p>
          <a:endParaRPr lang="es-ES"/>
        </a:p>
      </dgm:t>
    </dgm:pt>
    <dgm:pt modelId="{644B54C3-49BC-4517-84E8-CD3CF2DF88CF}">
      <dgm:prSet phldrT="[Texto]"/>
      <dgm:spPr/>
      <dgm:t>
        <a:bodyPr/>
        <a:lstStyle/>
        <a:p>
          <a:r>
            <a:rPr lang="es-ES" dirty="0" smtClean="0"/>
            <a:t>Otros módulos</a:t>
          </a:r>
          <a:endParaRPr lang="es-ES" dirty="0"/>
        </a:p>
      </dgm:t>
    </dgm:pt>
    <dgm:pt modelId="{7CB9A80C-B592-4B37-805D-A051745656C8}" type="parTrans" cxnId="{BBACA18E-BB5E-491B-AC0D-6376BACCA328}">
      <dgm:prSet/>
      <dgm:spPr/>
      <dgm:t>
        <a:bodyPr/>
        <a:lstStyle/>
        <a:p>
          <a:endParaRPr lang="es-ES"/>
        </a:p>
      </dgm:t>
    </dgm:pt>
    <dgm:pt modelId="{449D1CD2-006A-403B-BB5D-14ACB48C4A20}" type="sibTrans" cxnId="{BBACA18E-BB5E-491B-AC0D-6376BACCA328}">
      <dgm:prSet/>
      <dgm:spPr/>
      <dgm:t>
        <a:bodyPr/>
        <a:lstStyle/>
        <a:p>
          <a:endParaRPr lang="es-ES"/>
        </a:p>
      </dgm:t>
    </dgm:pt>
    <dgm:pt modelId="{F28997FB-2003-4282-9AD1-2E2C9A2963C7}" type="pres">
      <dgm:prSet presAssocID="{E6721EC1-C5C3-4785-AEFF-85F8B1AD946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6FD154EE-2269-4478-B60B-0F9ADCB89EFA}" type="pres">
      <dgm:prSet presAssocID="{3DC42D3A-BE8E-4F35-91C8-0F2A18EBC626}" presName="hierRoot1" presStyleCnt="0">
        <dgm:presLayoutVars>
          <dgm:hierBranch val="init"/>
        </dgm:presLayoutVars>
      </dgm:prSet>
      <dgm:spPr/>
    </dgm:pt>
    <dgm:pt modelId="{6160030A-D69C-4ED9-8689-D73C6B91FED5}" type="pres">
      <dgm:prSet presAssocID="{3DC42D3A-BE8E-4F35-91C8-0F2A18EBC626}" presName="rootComposite1" presStyleCnt="0"/>
      <dgm:spPr/>
    </dgm:pt>
    <dgm:pt modelId="{48A7ED12-070F-4CA4-9F81-BD313C9414D8}" type="pres">
      <dgm:prSet presAssocID="{3DC42D3A-BE8E-4F35-91C8-0F2A18EBC62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49A1E29-2F67-4483-8B6A-537E9CE21EF6}" type="pres">
      <dgm:prSet presAssocID="{3DC42D3A-BE8E-4F35-91C8-0F2A18EBC626}" presName="rootConnector1" presStyleLbl="node1" presStyleIdx="0" presStyleCnt="0"/>
      <dgm:spPr/>
      <dgm:t>
        <a:bodyPr/>
        <a:lstStyle/>
        <a:p>
          <a:endParaRPr lang="es-ES"/>
        </a:p>
      </dgm:t>
    </dgm:pt>
    <dgm:pt modelId="{42074320-A91B-4F35-AD58-EF8730428859}" type="pres">
      <dgm:prSet presAssocID="{3DC42D3A-BE8E-4F35-91C8-0F2A18EBC626}" presName="hierChild2" presStyleCnt="0"/>
      <dgm:spPr/>
    </dgm:pt>
    <dgm:pt modelId="{4B623E9E-6D68-42E6-9C56-9305291467B5}" type="pres">
      <dgm:prSet presAssocID="{E8A622AC-2E24-495F-939C-81A8808B48F5}" presName="Name37" presStyleLbl="parChTrans1D2" presStyleIdx="0" presStyleCnt="3"/>
      <dgm:spPr/>
      <dgm:t>
        <a:bodyPr/>
        <a:lstStyle/>
        <a:p>
          <a:endParaRPr lang="es-ES"/>
        </a:p>
      </dgm:t>
    </dgm:pt>
    <dgm:pt modelId="{C2FC4511-FE77-4986-AA89-4D661FA2F6F3}" type="pres">
      <dgm:prSet presAssocID="{CAD77089-3756-40E3-9922-EC2212C37582}" presName="hierRoot2" presStyleCnt="0">
        <dgm:presLayoutVars>
          <dgm:hierBranch val="init"/>
        </dgm:presLayoutVars>
      </dgm:prSet>
      <dgm:spPr/>
    </dgm:pt>
    <dgm:pt modelId="{AA5A9DFE-F201-4264-BB19-BF2B6284C3B3}" type="pres">
      <dgm:prSet presAssocID="{CAD77089-3756-40E3-9922-EC2212C37582}" presName="rootComposite" presStyleCnt="0"/>
      <dgm:spPr/>
    </dgm:pt>
    <dgm:pt modelId="{5B8C0E29-0225-48C1-8B9D-BF68FFA4139D}" type="pres">
      <dgm:prSet presAssocID="{CAD77089-3756-40E3-9922-EC2212C3758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E024406-F540-40B6-8D95-AC3A4A9B0840}" type="pres">
      <dgm:prSet presAssocID="{CAD77089-3756-40E3-9922-EC2212C37582}" presName="rootConnector" presStyleLbl="node2" presStyleIdx="0" presStyleCnt="3"/>
      <dgm:spPr/>
      <dgm:t>
        <a:bodyPr/>
        <a:lstStyle/>
        <a:p>
          <a:endParaRPr lang="es-ES"/>
        </a:p>
      </dgm:t>
    </dgm:pt>
    <dgm:pt modelId="{CDE0E521-27B3-4456-864E-60292BFC7328}" type="pres">
      <dgm:prSet presAssocID="{CAD77089-3756-40E3-9922-EC2212C37582}" presName="hierChild4" presStyleCnt="0"/>
      <dgm:spPr/>
    </dgm:pt>
    <dgm:pt modelId="{6A1E14F8-7CB0-44B6-B37A-FAA3EBFB3C1A}" type="pres">
      <dgm:prSet presAssocID="{CAD77089-3756-40E3-9922-EC2212C37582}" presName="hierChild5" presStyleCnt="0"/>
      <dgm:spPr/>
    </dgm:pt>
    <dgm:pt modelId="{38B241A7-5238-4D67-9D63-1AF025914F1E}" type="pres">
      <dgm:prSet presAssocID="{CB0911C4-77CA-46A3-87FC-34D446355CF8}" presName="Name37" presStyleLbl="parChTrans1D2" presStyleIdx="1" presStyleCnt="3"/>
      <dgm:spPr/>
      <dgm:t>
        <a:bodyPr/>
        <a:lstStyle/>
        <a:p>
          <a:endParaRPr lang="es-ES"/>
        </a:p>
      </dgm:t>
    </dgm:pt>
    <dgm:pt modelId="{BADF1B37-6F80-4E43-AED3-D3E0BF81E1AA}" type="pres">
      <dgm:prSet presAssocID="{5F6E38A0-D55B-475F-922F-144EDF456CE7}" presName="hierRoot2" presStyleCnt="0">
        <dgm:presLayoutVars>
          <dgm:hierBranch val="init"/>
        </dgm:presLayoutVars>
      </dgm:prSet>
      <dgm:spPr/>
    </dgm:pt>
    <dgm:pt modelId="{49A2AF2F-E701-463D-A550-D5998FBBC8F9}" type="pres">
      <dgm:prSet presAssocID="{5F6E38A0-D55B-475F-922F-144EDF456CE7}" presName="rootComposite" presStyleCnt="0"/>
      <dgm:spPr/>
    </dgm:pt>
    <dgm:pt modelId="{3EC6606B-BEB3-4EDA-B913-932B0F11F911}" type="pres">
      <dgm:prSet presAssocID="{5F6E38A0-D55B-475F-922F-144EDF456CE7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D20B38A-7BDE-47FF-B2D5-072466299ABE}" type="pres">
      <dgm:prSet presAssocID="{5F6E38A0-D55B-475F-922F-144EDF456CE7}" presName="rootConnector" presStyleLbl="node2" presStyleIdx="1" presStyleCnt="3"/>
      <dgm:spPr/>
      <dgm:t>
        <a:bodyPr/>
        <a:lstStyle/>
        <a:p>
          <a:endParaRPr lang="es-ES"/>
        </a:p>
      </dgm:t>
    </dgm:pt>
    <dgm:pt modelId="{DEF6EB61-33F9-48B6-AEDE-523F384BB8BB}" type="pres">
      <dgm:prSet presAssocID="{5F6E38A0-D55B-475F-922F-144EDF456CE7}" presName="hierChild4" presStyleCnt="0"/>
      <dgm:spPr/>
    </dgm:pt>
    <dgm:pt modelId="{BA5F2637-77F6-4728-8763-5E0F5602F793}" type="pres">
      <dgm:prSet presAssocID="{5F6E38A0-D55B-475F-922F-144EDF456CE7}" presName="hierChild5" presStyleCnt="0"/>
      <dgm:spPr/>
    </dgm:pt>
    <dgm:pt modelId="{D19C2FF2-4B8B-4ACD-91DB-E0A8504D2B3F}" type="pres">
      <dgm:prSet presAssocID="{F9E9EC31-D625-43B1-B07B-BCE8DB5DB8FF}" presName="Name37" presStyleLbl="parChTrans1D2" presStyleIdx="2" presStyleCnt="3"/>
      <dgm:spPr/>
      <dgm:t>
        <a:bodyPr/>
        <a:lstStyle/>
        <a:p>
          <a:endParaRPr lang="es-ES"/>
        </a:p>
      </dgm:t>
    </dgm:pt>
    <dgm:pt modelId="{573B0E71-C3CC-4939-9DB0-FC7AAAEA745D}" type="pres">
      <dgm:prSet presAssocID="{5BED2D5D-9F7C-4D91-B00E-2757DE80D21E}" presName="hierRoot2" presStyleCnt="0">
        <dgm:presLayoutVars>
          <dgm:hierBranch val="init"/>
        </dgm:presLayoutVars>
      </dgm:prSet>
      <dgm:spPr/>
    </dgm:pt>
    <dgm:pt modelId="{AEEC5708-A8E9-4F89-802A-72CB500E1992}" type="pres">
      <dgm:prSet presAssocID="{5BED2D5D-9F7C-4D91-B00E-2757DE80D21E}" presName="rootComposite" presStyleCnt="0"/>
      <dgm:spPr/>
    </dgm:pt>
    <dgm:pt modelId="{23E51118-4A27-4594-AF80-D89D57B12F04}" type="pres">
      <dgm:prSet presAssocID="{5BED2D5D-9F7C-4D91-B00E-2757DE80D21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AB703BC-5FC9-453A-8E83-AC49DEC3A2ED}" type="pres">
      <dgm:prSet presAssocID="{5BED2D5D-9F7C-4D91-B00E-2757DE80D21E}" presName="rootConnector" presStyleLbl="node2" presStyleIdx="2" presStyleCnt="3"/>
      <dgm:spPr/>
      <dgm:t>
        <a:bodyPr/>
        <a:lstStyle/>
        <a:p>
          <a:endParaRPr lang="es-ES"/>
        </a:p>
      </dgm:t>
    </dgm:pt>
    <dgm:pt modelId="{29098941-FDCD-4338-98DB-403C37F1DD71}" type="pres">
      <dgm:prSet presAssocID="{5BED2D5D-9F7C-4D91-B00E-2757DE80D21E}" presName="hierChild4" presStyleCnt="0"/>
      <dgm:spPr/>
    </dgm:pt>
    <dgm:pt modelId="{83FDB951-1066-4FFB-B2B2-D1B65A821D2C}" type="pres">
      <dgm:prSet presAssocID="{6C461677-3156-4DFA-8756-51B88AB64672}" presName="Name37" presStyleLbl="parChTrans1D3" presStyleIdx="0" presStyleCnt="3"/>
      <dgm:spPr/>
      <dgm:t>
        <a:bodyPr/>
        <a:lstStyle/>
        <a:p>
          <a:endParaRPr lang="es-ES"/>
        </a:p>
      </dgm:t>
    </dgm:pt>
    <dgm:pt modelId="{53D10513-9E21-49A3-9D72-601840F91341}" type="pres">
      <dgm:prSet presAssocID="{47DD899A-082D-4D02-81A3-4281AA039F86}" presName="hierRoot2" presStyleCnt="0">
        <dgm:presLayoutVars>
          <dgm:hierBranch val="init"/>
        </dgm:presLayoutVars>
      </dgm:prSet>
      <dgm:spPr/>
    </dgm:pt>
    <dgm:pt modelId="{7E3B42FA-A6B6-42C4-9CC4-8E5ADD39C7DA}" type="pres">
      <dgm:prSet presAssocID="{47DD899A-082D-4D02-81A3-4281AA039F86}" presName="rootComposite" presStyleCnt="0"/>
      <dgm:spPr/>
    </dgm:pt>
    <dgm:pt modelId="{143BE78A-C02E-4C92-B0CC-5376FD69B7FE}" type="pres">
      <dgm:prSet presAssocID="{47DD899A-082D-4D02-81A3-4281AA039F86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A4A1ED4-5AE4-463B-8951-1C0621502692}" type="pres">
      <dgm:prSet presAssocID="{47DD899A-082D-4D02-81A3-4281AA039F86}" presName="rootConnector" presStyleLbl="node3" presStyleIdx="0" presStyleCnt="3"/>
      <dgm:spPr/>
      <dgm:t>
        <a:bodyPr/>
        <a:lstStyle/>
        <a:p>
          <a:endParaRPr lang="es-ES"/>
        </a:p>
      </dgm:t>
    </dgm:pt>
    <dgm:pt modelId="{F61474C0-A7DD-4EC9-9B17-F5A314B50A4C}" type="pres">
      <dgm:prSet presAssocID="{47DD899A-082D-4D02-81A3-4281AA039F86}" presName="hierChild4" presStyleCnt="0"/>
      <dgm:spPr/>
    </dgm:pt>
    <dgm:pt modelId="{4A908C79-FC77-4E8B-B616-4776E9D5FF52}" type="pres">
      <dgm:prSet presAssocID="{47DD899A-082D-4D02-81A3-4281AA039F86}" presName="hierChild5" presStyleCnt="0"/>
      <dgm:spPr/>
    </dgm:pt>
    <dgm:pt modelId="{449D1294-6BBA-4629-A887-C2071ED52AC6}" type="pres">
      <dgm:prSet presAssocID="{5219BF96-6181-47BA-9CC6-52958C67B624}" presName="Name37" presStyleLbl="parChTrans1D3" presStyleIdx="1" presStyleCnt="3"/>
      <dgm:spPr/>
      <dgm:t>
        <a:bodyPr/>
        <a:lstStyle/>
        <a:p>
          <a:endParaRPr lang="es-ES"/>
        </a:p>
      </dgm:t>
    </dgm:pt>
    <dgm:pt modelId="{9F7AD2D0-F951-4AA4-A762-5CBFEFAED8EE}" type="pres">
      <dgm:prSet presAssocID="{FE543C8E-948A-4406-B331-8E177A556BCD}" presName="hierRoot2" presStyleCnt="0">
        <dgm:presLayoutVars>
          <dgm:hierBranch val="init"/>
        </dgm:presLayoutVars>
      </dgm:prSet>
      <dgm:spPr/>
    </dgm:pt>
    <dgm:pt modelId="{AB3BCEA5-4314-4BA4-8EA9-E730A97B3BE3}" type="pres">
      <dgm:prSet presAssocID="{FE543C8E-948A-4406-B331-8E177A556BCD}" presName="rootComposite" presStyleCnt="0"/>
      <dgm:spPr/>
    </dgm:pt>
    <dgm:pt modelId="{B329247E-832B-4120-9048-C6A0B6929419}" type="pres">
      <dgm:prSet presAssocID="{FE543C8E-948A-4406-B331-8E177A556BCD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42EBEBF-B378-426D-81D5-CB57024FBEC4}" type="pres">
      <dgm:prSet presAssocID="{FE543C8E-948A-4406-B331-8E177A556BCD}" presName="rootConnector" presStyleLbl="node3" presStyleIdx="1" presStyleCnt="3"/>
      <dgm:spPr/>
      <dgm:t>
        <a:bodyPr/>
        <a:lstStyle/>
        <a:p>
          <a:endParaRPr lang="es-ES"/>
        </a:p>
      </dgm:t>
    </dgm:pt>
    <dgm:pt modelId="{29CCDB1E-B203-414D-9F0E-37342CEC9704}" type="pres">
      <dgm:prSet presAssocID="{FE543C8E-948A-4406-B331-8E177A556BCD}" presName="hierChild4" presStyleCnt="0"/>
      <dgm:spPr/>
    </dgm:pt>
    <dgm:pt modelId="{95CCA626-0357-4E1A-BB5B-22B5F90BA949}" type="pres">
      <dgm:prSet presAssocID="{FE543C8E-948A-4406-B331-8E177A556BCD}" presName="hierChild5" presStyleCnt="0"/>
      <dgm:spPr/>
    </dgm:pt>
    <dgm:pt modelId="{F1983C08-21A0-4EFB-9EFB-D7C0AAC313E3}" type="pres">
      <dgm:prSet presAssocID="{7CB9A80C-B592-4B37-805D-A051745656C8}" presName="Name37" presStyleLbl="parChTrans1D3" presStyleIdx="2" presStyleCnt="3"/>
      <dgm:spPr/>
      <dgm:t>
        <a:bodyPr/>
        <a:lstStyle/>
        <a:p>
          <a:endParaRPr lang="es-ES"/>
        </a:p>
      </dgm:t>
    </dgm:pt>
    <dgm:pt modelId="{0A61DAF3-8C4D-4376-B553-CDD3D5354772}" type="pres">
      <dgm:prSet presAssocID="{644B54C3-49BC-4517-84E8-CD3CF2DF88CF}" presName="hierRoot2" presStyleCnt="0">
        <dgm:presLayoutVars>
          <dgm:hierBranch val="init"/>
        </dgm:presLayoutVars>
      </dgm:prSet>
      <dgm:spPr/>
    </dgm:pt>
    <dgm:pt modelId="{1C2E7FF4-AA4A-40D1-9D15-D169C988E814}" type="pres">
      <dgm:prSet presAssocID="{644B54C3-49BC-4517-84E8-CD3CF2DF88CF}" presName="rootComposite" presStyleCnt="0"/>
      <dgm:spPr/>
    </dgm:pt>
    <dgm:pt modelId="{2A65614A-C195-4645-B1A9-2677BABCB921}" type="pres">
      <dgm:prSet presAssocID="{644B54C3-49BC-4517-84E8-CD3CF2DF88CF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480DFB4-0F70-4F96-A735-CE148B058C98}" type="pres">
      <dgm:prSet presAssocID="{644B54C3-49BC-4517-84E8-CD3CF2DF88CF}" presName="rootConnector" presStyleLbl="node3" presStyleIdx="2" presStyleCnt="3"/>
      <dgm:spPr/>
      <dgm:t>
        <a:bodyPr/>
        <a:lstStyle/>
        <a:p>
          <a:endParaRPr lang="es-ES"/>
        </a:p>
      </dgm:t>
    </dgm:pt>
    <dgm:pt modelId="{21DA918F-6F39-4CFA-A2E0-56D63F02E6A7}" type="pres">
      <dgm:prSet presAssocID="{644B54C3-49BC-4517-84E8-CD3CF2DF88CF}" presName="hierChild4" presStyleCnt="0"/>
      <dgm:spPr/>
    </dgm:pt>
    <dgm:pt modelId="{2AFFB12A-7C71-41D3-AF14-EBDCDF425557}" type="pres">
      <dgm:prSet presAssocID="{644B54C3-49BC-4517-84E8-CD3CF2DF88CF}" presName="hierChild5" presStyleCnt="0"/>
      <dgm:spPr/>
    </dgm:pt>
    <dgm:pt modelId="{7BADB333-7D50-448E-99CF-519861E18011}" type="pres">
      <dgm:prSet presAssocID="{5BED2D5D-9F7C-4D91-B00E-2757DE80D21E}" presName="hierChild5" presStyleCnt="0"/>
      <dgm:spPr/>
    </dgm:pt>
    <dgm:pt modelId="{6E8227B0-FB2E-446B-A365-75D3EB58B940}" type="pres">
      <dgm:prSet presAssocID="{3DC42D3A-BE8E-4F35-91C8-0F2A18EBC626}" presName="hierChild3" presStyleCnt="0"/>
      <dgm:spPr/>
    </dgm:pt>
  </dgm:ptLst>
  <dgm:cxnLst>
    <dgm:cxn modelId="{F8009C55-8D7A-48E1-8A4F-61BE7CD59941}" type="presOf" srcId="{7CB9A80C-B592-4B37-805D-A051745656C8}" destId="{F1983C08-21A0-4EFB-9EFB-D7C0AAC313E3}" srcOrd="0" destOrd="0" presId="urn:microsoft.com/office/officeart/2005/8/layout/orgChart1"/>
    <dgm:cxn modelId="{BBACA18E-BB5E-491B-AC0D-6376BACCA328}" srcId="{5BED2D5D-9F7C-4D91-B00E-2757DE80D21E}" destId="{644B54C3-49BC-4517-84E8-CD3CF2DF88CF}" srcOrd="2" destOrd="0" parTransId="{7CB9A80C-B592-4B37-805D-A051745656C8}" sibTransId="{449D1CD2-006A-403B-BB5D-14ACB48C4A20}"/>
    <dgm:cxn modelId="{3C669375-393F-499A-9ECA-C64CEAF48DEB}" type="presOf" srcId="{5F6E38A0-D55B-475F-922F-144EDF456CE7}" destId="{3EC6606B-BEB3-4EDA-B913-932B0F11F911}" srcOrd="0" destOrd="0" presId="urn:microsoft.com/office/officeart/2005/8/layout/orgChart1"/>
    <dgm:cxn modelId="{4408E8E4-1CC3-408C-8659-37989D1DC7CA}" type="presOf" srcId="{5F6E38A0-D55B-475F-922F-144EDF456CE7}" destId="{BD20B38A-7BDE-47FF-B2D5-072466299ABE}" srcOrd="1" destOrd="0" presId="urn:microsoft.com/office/officeart/2005/8/layout/orgChart1"/>
    <dgm:cxn modelId="{C385BD06-98A7-431C-A8B3-3120014481EE}" srcId="{3DC42D3A-BE8E-4F35-91C8-0F2A18EBC626}" destId="{CAD77089-3756-40E3-9922-EC2212C37582}" srcOrd="0" destOrd="0" parTransId="{E8A622AC-2E24-495F-939C-81A8808B48F5}" sibTransId="{AECA6F63-5710-4747-8B97-2D6896C9F638}"/>
    <dgm:cxn modelId="{484C605E-7F1A-4230-9AB3-37EBCB801DE0}" srcId="{5BED2D5D-9F7C-4D91-B00E-2757DE80D21E}" destId="{FE543C8E-948A-4406-B331-8E177A556BCD}" srcOrd="1" destOrd="0" parTransId="{5219BF96-6181-47BA-9CC6-52958C67B624}" sibTransId="{4E69422D-E947-40F0-B266-2F3A64A59B03}"/>
    <dgm:cxn modelId="{32C3041C-349E-424D-B269-F481B464DE76}" type="presOf" srcId="{5BED2D5D-9F7C-4D91-B00E-2757DE80D21E}" destId="{23E51118-4A27-4594-AF80-D89D57B12F04}" srcOrd="0" destOrd="0" presId="urn:microsoft.com/office/officeart/2005/8/layout/orgChart1"/>
    <dgm:cxn modelId="{A95370FE-EB59-4784-96E6-184ACA8D419A}" type="presOf" srcId="{CAD77089-3756-40E3-9922-EC2212C37582}" destId="{5B8C0E29-0225-48C1-8B9D-BF68FFA4139D}" srcOrd="0" destOrd="0" presId="urn:microsoft.com/office/officeart/2005/8/layout/orgChart1"/>
    <dgm:cxn modelId="{2ACE9B01-8BD9-4C72-8D28-2A17DA745CE0}" type="presOf" srcId="{F9E9EC31-D625-43B1-B07B-BCE8DB5DB8FF}" destId="{D19C2FF2-4B8B-4ACD-91DB-E0A8504D2B3F}" srcOrd="0" destOrd="0" presId="urn:microsoft.com/office/officeart/2005/8/layout/orgChart1"/>
    <dgm:cxn modelId="{0B4C4475-5756-4367-8702-EF5B30FA28CB}" type="presOf" srcId="{6C461677-3156-4DFA-8756-51B88AB64672}" destId="{83FDB951-1066-4FFB-B2B2-D1B65A821D2C}" srcOrd="0" destOrd="0" presId="urn:microsoft.com/office/officeart/2005/8/layout/orgChart1"/>
    <dgm:cxn modelId="{08D54818-883E-4E5D-AA1A-CC487D0F6983}" type="presOf" srcId="{E6721EC1-C5C3-4785-AEFF-85F8B1AD9465}" destId="{F28997FB-2003-4282-9AD1-2E2C9A2963C7}" srcOrd="0" destOrd="0" presId="urn:microsoft.com/office/officeart/2005/8/layout/orgChart1"/>
    <dgm:cxn modelId="{C6096B38-7E26-4F7D-972B-7613019D5C7B}" type="presOf" srcId="{FE543C8E-948A-4406-B331-8E177A556BCD}" destId="{B329247E-832B-4120-9048-C6A0B6929419}" srcOrd="0" destOrd="0" presId="urn:microsoft.com/office/officeart/2005/8/layout/orgChart1"/>
    <dgm:cxn modelId="{B5DDD0C6-2A23-4FF0-913A-4FC30F32F31A}" type="presOf" srcId="{CB0911C4-77CA-46A3-87FC-34D446355CF8}" destId="{38B241A7-5238-4D67-9D63-1AF025914F1E}" srcOrd="0" destOrd="0" presId="urn:microsoft.com/office/officeart/2005/8/layout/orgChart1"/>
    <dgm:cxn modelId="{8E3500EB-ADC1-4619-B6FE-5FD7A2EC208A}" type="presOf" srcId="{3DC42D3A-BE8E-4F35-91C8-0F2A18EBC626}" destId="{48A7ED12-070F-4CA4-9F81-BD313C9414D8}" srcOrd="0" destOrd="0" presId="urn:microsoft.com/office/officeart/2005/8/layout/orgChart1"/>
    <dgm:cxn modelId="{9D000B40-A1AC-42ED-88E8-7B0FD68C252E}" type="presOf" srcId="{5219BF96-6181-47BA-9CC6-52958C67B624}" destId="{449D1294-6BBA-4629-A887-C2071ED52AC6}" srcOrd="0" destOrd="0" presId="urn:microsoft.com/office/officeart/2005/8/layout/orgChart1"/>
    <dgm:cxn modelId="{F025E714-66AF-48B5-83C8-5A305647F639}" type="presOf" srcId="{644B54C3-49BC-4517-84E8-CD3CF2DF88CF}" destId="{2A65614A-C195-4645-B1A9-2677BABCB921}" srcOrd="0" destOrd="0" presId="urn:microsoft.com/office/officeart/2005/8/layout/orgChart1"/>
    <dgm:cxn modelId="{84A26E26-A192-407D-952E-992DCCC31502}" type="presOf" srcId="{FE543C8E-948A-4406-B331-8E177A556BCD}" destId="{542EBEBF-B378-426D-81D5-CB57024FBEC4}" srcOrd="1" destOrd="0" presId="urn:microsoft.com/office/officeart/2005/8/layout/orgChart1"/>
    <dgm:cxn modelId="{23ECF7A2-1B25-4A8B-BA46-0E8E9D8747F6}" type="presOf" srcId="{644B54C3-49BC-4517-84E8-CD3CF2DF88CF}" destId="{3480DFB4-0F70-4F96-A735-CE148B058C98}" srcOrd="1" destOrd="0" presId="urn:microsoft.com/office/officeart/2005/8/layout/orgChart1"/>
    <dgm:cxn modelId="{44B2203D-41D7-4418-869E-AD8582497213}" srcId="{5BED2D5D-9F7C-4D91-B00E-2757DE80D21E}" destId="{47DD899A-082D-4D02-81A3-4281AA039F86}" srcOrd="0" destOrd="0" parTransId="{6C461677-3156-4DFA-8756-51B88AB64672}" sibTransId="{3EC5CEE4-57C4-4EFE-9010-53C81B9DAF27}"/>
    <dgm:cxn modelId="{C7DC9093-B84C-4B5D-983A-978847FD4B12}" srcId="{3DC42D3A-BE8E-4F35-91C8-0F2A18EBC626}" destId="{5BED2D5D-9F7C-4D91-B00E-2757DE80D21E}" srcOrd="2" destOrd="0" parTransId="{F9E9EC31-D625-43B1-B07B-BCE8DB5DB8FF}" sibTransId="{529329EF-095E-43DB-9290-D6B43C18B11D}"/>
    <dgm:cxn modelId="{9D68837D-AA24-4536-9FC3-98A1F774A1E8}" type="presOf" srcId="{3DC42D3A-BE8E-4F35-91C8-0F2A18EBC626}" destId="{349A1E29-2F67-4483-8B6A-537E9CE21EF6}" srcOrd="1" destOrd="0" presId="urn:microsoft.com/office/officeart/2005/8/layout/orgChart1"/>
    <dgm:cxn modelId="{B66B5966-81EC-4540-8061-BE044AE8E9D9}" type="presOf" srcId="{E8A622AC-2E24-495F-939C-81A8808B48F5}" destId="{4B623E9E-6D68-42E6-9C56-9305291467B5}" srcOrd="0" destOrd="0" presId="urn:microsoft.com/office/officeart/2005/8/layout/orgChart1"/>
    <dgm:cxn modelId="{63B732A1-42D2-4374-B47D-4B5EAE02D8BD}" srcId="{3DC42D3A-BE8E-4F35-91C8-0F2A18EBC626}" destId="{5F6E38A0-D55B-475F-922F-144EDF456CE7}" srcOrd="1" destOrd="0" parTransId="{CB0911C4-77CA-46A3-87FC-34D446355CF8}" sibTransId="{5414E7F3-EBAE-4675-AFE5-3C73E82E6B80}"/>
    <dgm:cxn modelId="{3427BE5C-C7B7-40A9-8428-1B7480FF0520}" type="presOf" srcId="{47DD899A-082D-4D02-81A3-4281AA039F86}" destId="{3A4A1ED4-5AE4-463B-8951-1C0621502692}" srcOrd="1" destOrd="0" presId="urn:microsoft.com/office/officeart/2005/8/layout/orgChart1"/>
    <dgm:cxn modelId="{CC308814-84E3-4B51-96D1-F5CB447CE643}" type="presOf" srcId="{CAD77089-3756-40E3-9922-EC2212C37582}" destId="{5E024406-F540-40B6-8D95-AC3A4A9B0840}" srcOrd="1" destOrd="0" presId="urn:microsoft.com/office/officeart/2005/8/layout/orgChart1"/>
    <dgm:cxn modelId="{19A2944A-39B7-4065-A5EE-503760B0E8E6}" srcId="{E6721EC1-C5C3-4785-AEFF-85F8B1AD9465}" destId="{3DC42D3A-BE8E-4F35-91C8-0F2A18EBC626}" srcOrd="0" destOrd="0" parTransId="{951FBEE5-F4F8-4617-82DC-BA6B5BE7F51C}" sibTransId="{C29E0498-C140-463D-80AD-D96F0BBAEAF0}"/>
    <dgm:cxn modelId="{85E9CA42-2379-48EE-926A-D72758294544}" type="presOf" srcId="{47DD899A-082D-4D02-81A3-4281AA039F86}" destId="{143BE78A-C02E-4C92-B0CC-5376FD69B7FE}" srcOrd="0" destOrd="0" presId="urn:microsoft.com/office/officeart/2005/8/layout/orgChart1"/>
    <dgm:cxn modelId="{C662483D-6AC8-4281-AEEF-23995BF052C1}" type="presOf" srcId="{5BED2D5D-9F7C-4D91-B00E-2757DE80D21E}" destId="{0AB703BC-5FC9-453A-8E83-AC49DEC3A2ED}" srcOrd="1" destOrd="0" presId="urn:microsoft.com/office/officeart/2005/8/layout/orgChart1"/>
    <dgm:cxn modelId="{F9127C96-E4DD-42EA-BA63-52BD6FE1E160}" type="presParOf" srcId="{F28997FB-2003-4282-9AD1-2E2C9A2963C7}" destId="{6FD154EE-2269-4478-B60B-0F9ADCB89EFA}" srcOrd="0" destOrd="0" presId="urn:microsoft.com/office/officeart/2005/8/layout/orgChart1"/>
    <dgm:cxn modelId="{023AD028-FE7D-4690-A293-32FB5233B74F}" type="presParOf" srcId="{6FD154EE-2269-4478-B60B-0F9ADCB89EFA}" destId="{6160030A-D69C-4ED9-8689-D73C6B91FED5}" srcOrd="0" destOrd="0" presId="urn:microsoft.com/office/officeart/2005/8/layout/orgChart1"/>
    <dgm:cxn modelId="{29EAA104-75F9-469E-838B-EB9A49CE26E9}" type="presParOf" srcId="{6160030A-D69C-4ED9-8689-D73C6B91FED5}" destId="{48A7ED12-070F-4CA4-9F81-BD313C9414D8}" srcOrd="0" destOrd="0" presId="urn:microsoft.com/office/officeart/2005/8/layout/orgChart1"/>
    <dgm:cxn modelId="{6C956609-AEB5-4C6E-8FA1-1BEB3A8EE31E}" type="presParOf" srcId="{6160030A-D69C-4ED9-8689-D73C6B91FED5}" destId="{349A1E29-2F67-4483-8B6A-537E9CE21EF6}" srcOrd="1" destOrd="0" presId="urn:microsoft.com/office/officeart/2005/8/layout/orgChart1"/>
    <dgm:cxn modelId="{0924D4AD-9A50-417A-A2B5-5FEE5FF1B8D4}" type="presParOf" srcId="{6FD154EE-2269-4478-B60B-0F9ADCB89EFA}" destId="{42074320-A91B-4F35-AD58-EF8730428859}" srcOrd="1" destOrd="0" presId="urn:microsoft.com/office/officeart/2005/8/layout/orgChart1"/>
    <dgm:cxn modelId="{4E8144AD-5599-440B-A42F-1D8A7F3E0E21}" type="presParOf" srcId="{42074320-A91B-4F35-AD58-EF8730428859}" destId="{4B623E9E-6D68-42E6-9C56-9305291467B5}" srcOrd="0" destOrd="0" presId="urn:microsoft.com/office/officeart/2005/8/layout/orgChart1"/>
    <dgm:cxn modelId="{F8D61978-5632-48CB-B9E1-E98CD2BAE6FE}" type="presParOf" srcId="{42074320-A91B-4F35-AD58-EF8730428859}" destId="{C2FC4511-FE77-4986-AA89-4D661FA2F6F3}" srcOrd="1" destOrd="0" presId="urn:microsoft.com/office/officeart/2005/8/layout/orgChart1"/>
    <dgm:cxn modelId="{D39428D0-2393-4C76-96D8-B8CF928985E1}" type="presParOf" srcId="{C2FC4511-FE77-4986-AA89-4D661FA2F6F3}" destId="{AA5A9DFE-F201-4264-BB19-BF2B6284C3B3}" srcOrd="0" destOrd="0" presId="urn:microsoft.com/office/officeart/2005/8/layout/orgChart1"/>
    <dgm:cxn modelId="{CD79377B-7EF8-48F0-B75A-72FA6ECA10FF}" type="presParOf" srcId="{AA5A9DFE-F201-4264-BB19-BF2B6284C3B3}" destId="{5B8C0E29-0225-48C1-8B9D-BF68FFA4139D}" srcOrd="0" destOrd="0" presId="urn:microsoft.com/office/officeart/2005/8/layout/orgChart1"/>
    <dgm:cxn modelId="{05C9FF6A-33DA-436A-ABCC-7025E2BDCEC3}" type="presParOf" srcId="{AA5A9DFE-F201-4264-BB19-BF2B6284C3B3}" destId="{5E024406-F540-40B6-8D95-AC3A4A9B0840}" srcOrd="1" destOrd="0" presId="urn:microsoft.com/office/officeart/2005/8/layout/orgChart1"/>
    <dgm:cxn modelId="{AEDBD21B-E697-4A62-973D-8DC868EB4963}" type="presParOf" srcId="{C2FC4511-FE77-4986-AA89-4D661FA2F6F3}" destId="{CDE0E521-27B3-4456-864E-60292BFC7328}" srcOrd="1" destOrd="0" presId="urn:microsoft.com/office/officeart/2005/8/layout/orgChart1"/>
    <dgm:cxn modelId="{67614938-0008-46C1-9F6E-9DB37E82AADB}" type="presParOf" srcId="{C2FC4511-FE77-4986-AA89-4D661FA2F6F3}" destId="{6A1E14F8-7CB0-44B6-B37A-FAA3EBFB3C1A}" srcOrd="2" destOrd="0" presId="urn:microsoft.com/office/officeart/2005/8/layout/orgChart1"/>
    <dgm:cxn modelId="{3CB4C55C-8A5C-4497-A937-58285D447C88}" type="presParOf" srcId="{42074320-A91B-4F35-AD58-EF8730428859}" destId="{38B241A7-5238-4D67-9D63-1AF025914F1E}" srcOrd="2" destOrd="0" presId="urn:microsoft.com/office/officeart/2005/8/layout/orgChart1"/>
    <dgm:cxn modelId="{95068346-D0DE-4102-A5DF-3855327199D0}" type="presParOf" srcId="{42074320-A91B-4F35-AD58-EF8730428859}" destId="{BADF1B37-6F80-4E43-AED3-D3E0BF81E1AA}" srcOrd="3" destOrd="0" presId="urn:microsoft.com/office/officeart/2005/8/layout/orgChart1"/>
    <dgm:cxn modelId="{4DF97005-7377-4F5F-9CCF-0C87F69BF786}" type="presParOf" srcId="{BADF1B37-6F80-4E43-AED3-D3E0BF81E1AA}" destId="{49A2AF2F-E701-463D-A550-D5998FBBC8F9}" srcOrd="0" destOrd="0" presId="urn:microsoft.com/office/officeart/2005/8/layout/orgChart1"/>
    <dgm:cxn modelId="{977120CF-97DC-41E5-9A63-90D2EF7A67CC}" type="presParOf" srcId="{49A2AF2F-E701-463D-A550-D5998FBBC8F9}" destId="{3EC6606B-BEB3-4EDA-B913-932B0F11F911}" srcOrd="0" destOrd="0" presId="urn:microsoft.com/office/officeart/2005/8/layout/orgChart1"/>
    <dgm:cxn modelId="{ADA819A8-07EA-460D-A9ED-6D2C29865BED}" type="presParOf" srcId="{49A2AF2F-E701-463D-A550-D5998FBBC8F9}" destId="{BD20B38A-7BDE-47FF-B2D5-072466299ABE}" srcOrd="1" destOrd="0" presId="urn:microsoft.com/office/officeart/2005/8/layout/orgChart1"/>
    <dgm:cxn modelId="{7B535EFF-E1B6-47E0-9C78-57BA931D4F1A}" type="presParOf" srcId="{BADF1B37-6F80-4E43-AED3-D3E0BF81E1AA}" destId="{DEF6EB61-33F9-48B6-AEDE-523F384BB8BB}" srcOrd="1" destOrd="0" presId="urn:microsoft.com/office/officeart/2005/8/layout/orgChart1"/>
    <dgm:cxn modelId="{4319BBC7-101E-49E7-9E8B-147E766C42B9}" type="presParOf" srcId="{BADF1B37-6F80-4E43-AED3-D3E0BF81E1AA}" destId="{BA5F2637-77F6-4728-8763-5E0F5602F793}" srcOrd="2" destOrd="0" presId="urn:microsoft.com/office/officeart/2005/8/layout/orgChart1"/>
    <dgm:cxn modelId="{EC98F2F9-32F2-443F-B6B1-5BA86006ACFD}" type="presParOf" srcId="{42074320-A91B-4F35-AD58-EF8730428859}" destId="{D19C2FF2-4B8B-4ACD-91DB-E0A8504D2B3F}" srcOrd="4" destOrd="0" presId="urn:microsoft.com/office/officeart/2005/8/layout/orgChart1"/>
    <dgm:cxn modelId="{42AD378B-DE0F-4971-AC32-16085CF48C2C}" type="presParOf" srcId="{42074320-A91B-4F35-AD58-EF8730428859}" destId="{573B0E71-C3CC-4939-9DB0-FC7AAAEA745D}" srcOrd="5" destOrd="0" presId="urn:microsoft.com/office/officeart/2005/8/layout/orgChart1"/>
    <dgm:cxn modelId="{E5052F76-B3A8-4A86-8170-6F73E615512C}" type="presParOf" srcId="{573B0E71-C3CC-4939-9DB0-FC7AAAEA745D}" destId="{AEEC5708-A8E9-4F89-802A-72CB500E1992}" srcOrd="0" destOrd="0" presId="urn:microsoft.com/office/officeart/2005/8/layout/orgChart1"/>
    <dgm:cxn modelId="{0DC866A2-26BC-4776-AA66-4272A8A992EA}" type="presParOf" srcId="{AEEC5708-A8E9-4F89-802A-72CB500E1992}" destId="{23E51118-4A27-4594-AF80-D89D57B12F04}" srcOrd="0" destOrd="0" presId="urn:microsoft.com/office/officeart/2005/8/layout/orgChart1"/>
    <dgm:cxn modelId="{82BA91BE-F467-40CD-8333-E4F80209B749}" type="presParOf" srcId="{AEEC5708-A8E9-4F89-802A-72CB500E1992}" destId="{0AB703BC-5FC9-453A-8E83-AC49DEC3A2ED}" srcOrd="1" destOrd="0" presId="urn:microsoft.com/office/officeart/2005/8/layout/orgChart1"/>
    <dgm:cxn modelId="{D121678C-2DB0-443F-A0C9-B046233721C8}" type="presParOf" srcId="{573B0E71-C3CC-4939-9DB0-FC7AAAEA745D}" destId="{29098941-FDCD-4338-98DB-403C37F1DD71}" srcOrd="1" destOrd="0" presId="urn:microsoft.com/office/officeart/2005/8/layout/orgChart1"/>
    <dgm:cxn modelId="{C8EA8605-26D6-41BF-82E0-59766FE9BD34}" type="presParOf" srcId="{29098941-FDCD-4338-98DB-403C37F1DD71}" destId="{83FDB951-1066-4FFB-B2B2-D1B65A821D2C}" srcOrd="0" destOrd="0" presId="urn:microsoft.com/office/officeart/2005/8/layout/orgChart1"/>
    <dgm:cxn modelId="{4A1EDE67-BB3F-49FD-8191-DF476C72F1DE}" type="presParOf" srcId="{29098941-FDCD-4338-98DB-403C37F1DD71}" destId="{53D10513-9E21-49A3-9D72-601840F91341}" srcOrd="1" destOrd="0" presId="urn:microsoft.com/office/officeart/2005/8/layout/orgChart1"/>
    <dgm:cxn modelId="{FF903FA2-C3C2-46F8-B82E-E50239B17419}" type="presParOf" srcId="{53D10513-9E21-49A3-9D72-601840F91341}" destId="{7E3B42FA-A6B6-42C4-9CC4-8E5ADD39C7DA}" srcOrd="0" destOrd="0" presId="urn:microsoft.com/office/officeart/2005/8/layout/orgChart1"/>
    <dgm:cxn modelId="{F9FDF467-4AEF-4725-B35C-B4B608A99A3E}" type="presParOf" srcId="{7E3B42FA-A6B6-42C4-9CC4-8E5ADD39C7DA}" destId="{143BE78A-C02E-4C92-B0CC-5376FD69B7FE}" srcOrd="0" destOrd="0" presId="urn:microsoft.com/office/officeart/2005/8/layout/orgChart1"/>
    <dgm:cxn modelId="{98D1F2BA-06FE-41F5-8D91-417E0BF36F9B}" type="presParOf" srcId="{7E3B42FA-A6B6-42C4-9CC4-8E5ADD39C7DA}" destId="{3A4A1ED4-5AE4-463B-8951-1C0621502692}" srcOrd="1" destOrd="0" presId="urn:microsoft.com/office/officeart/2005/8/layout/orgChart1"/>
    <dgm:cxn modelId="{6CCDA6CC-4724-4E99-830E-4D48A0A8C50D}" type="presParOf" srcId="{53D10513-9E21-49A3-9D72-601840F91341}" destId="{F61474C0-A7DD-4EC9-9B17-F5A314B50A4C}" srcOrd="1" destOrd="0" presId="urn:microsoft.com/office/officeart/2005/8/layout/orgChart1"/>
    <dgm:cxn modelId="{B710F35E-ACD4-4D36-85B5-0430F144EB02}" type="presParOf" srcId="{53D10513-9E21-49A3-9D72-601840F91341}" destId="{4A908C79-FC77-4E8B-B616-4776E9D5FF52}" srcOrd="2" destOrd="0" presId="urn:microsoft.com/office/officeart/2005/8/layout/orgChart1"/>
    <dgm:cxn modelId="{691EB931-31AD-4B94-AB74-93EC98EA012D}" type="presParOf" srcId="{29098941-FDCD-4338-98DB-403C37F1DD71}" destId="{449D1294-6BBA-4629-A887-C2071ED52AC6}" srcOrd="2" destOrd="0" presId="urn:microsoft.com/office/officeart/2005/8/layout/orgChart1"/>
    <dgm:cxn modelId="{4FD30829-48D2-4C33-8DA4-4123AB0201E4}" type="presParOf" srcId="{29098941-FDCD-4338-98DB-403C37F1DD71}" destId="{9F7AD2D0-F951-4AA4-A762-5CBFEFAED8EE}" srcOrd="3" destOrd="0" presId="urn:microsoft.com/office/officeart/2005/8/layout/orgChart1"/>
    <dgm:cxn modelId="{284B89F8-3E22-48D0-A5BE-EF6406214D90}" type="presParOf" srcId="{9F7AD2D0-F951-4AA4-A762-5CBFEFAED8EE}" destId="{AB3BCEA5-4314-4BA4-8EA9-E730A97B3BE3}" srcOrd="0" destOrd="0" presId="urn:microsoft.com/office/officeart/2005/8/layout/orgChart1"/>
    <dgm:cxn modelId="{DD08142B-7214-4120-B0CC-FD31D673C4C4}" type="presParOf" srcId="{AB3BCEA5-4314-4BA4-8EA9-E730A97B3BE3}" destId="{B329247E-832B-4120-9048-C6A0B6929419}" srcOrd="0" destOrd="0" presId="urn:microsoft.com/office/officeart/2005/8/layout/orgChart1"/>
    <dgm:cxn modelId="{D16DA3E9-353B-42BF-8977-425784A596CB}" type="presParOf" srcId="{AB3BCEA5-4314-4BA4-8EA9-E730A97B3BE3}" destId="{542EBEBF-B378-426D-81D5-CB57024FBEC4}" srcOrd="1" destOrd="0" presId="urn:microsoft.com/office/officeart/2005/8/layout/orgChart1"/>
    <dgm:cxn modelId="{F8AEA80F-2F11-4DF3-B90D-F6EC88702235}" type="presParOf" srcId="{9F7AD2D0-F951-4AA4-A762-5CBFEFAED8EE}" destId="{29CCDB1E-B203-414D-9F0E-37342CEC9704}" srcOrd="1" destOrd="0" presId="urn:microsoft.com/office/officeart/2005/8/layout/orgChart1"/>
    <dgm:cxn modelId="{BA1F4C3C-7AF5-4BA1-AFE6-22CE56103EFE}" type="presParOf" srcId="{9F7AD2D0-F951-4AA4-A762-5CBFEFAED8EE}" destId="{95CCA626-0357-4E1A-BB5B-22B5F90BA949}" srcOrd="2" destOrd="0" presId="urn:microsoft.com/office/officeart/2005/8/layout/orgChart1"/>
    <dgm:cxn modelId="{1E85ACD1-8F7F-4F70-BC9C-F3EF61B94569}" type="presParOf" srcId="{29098941-FDCD-4338-98DB-403C37F1DD71}" destId="{F1983C08-21A0-4EFB-9EFB-D7C0AAC313E3}" srcOrd="4" destOrd="0" presId="urn:microsoft.com/office/officeart/2005/8/layout/orgChart1"/>
    <dgm:cxn modelId="{44FAD8FE-462D-4892-B7C8-E0CD611A9AE2}" type="presParOf" srcId="{29098941-FDCD-4338-98DB-403C37F1DD71}" destId="{0A61DAF3-8C4D-4376-B553-CDD3D5354772}" srcOrd="5" destOrd="0" presId="urn:microsoft.com/office/officeart/2005/8/layout/orgChart1"/>
    <dgm:cxn modelId="{956E0104-5C01-466D-91B4-5AC4FE0D324E}" type="presParOf" srcId="{0A61DAF3-8C4D-4376-B553-CDD3D5354772}" destId="{1C2E7FF4-AA4A-40D1-9D15-D169C988E814}" srcOrd="0" destOrd="0" presId="urn:microsoft.com/office/officeart/2005/8/layout/orgChart1"/>
    <dgm:cxn modelId="{DA5282A5-9A8A-49BF-84A1-1DACE64ACDDC}" type="presParOf" srcId="{1C2E7FF4-AA4A-40D1-9D15-D169C988E814}" destId="{2A65614A-C195-4645-B1A9-2677BABCB921}" srcOrd="0" destOrd="0" presId="urn:microsoft.com/office/officeart/2005/8/layout/orgChart1"/>
    <dgm:cxn modelId="{E3564A20-6AF6-42A0-AB8A-FE90D65BCD19}" type="presParOf" srcId="{1C2E7FF4-AA4A-40D1-9D15-D169C988E814}" destId="{3480DFB4-0F70-4F96-A735-CE148B058C98}" srcOrd="1" destOrd="0" presId="urn:microsoft.com/office/officeart/2005/8/layout/orgChart1"/>
    <dgm:cxn modelId="{B1F410DB-5DA6-419C-8226-1D33EB1FEB43}" type="presParOf" srcId="{0A61DAF3-8C4D-4376-B553-CDD3D5354772}" destId="{21DA918F-6F39-4CFA-A2E0-56D63F02E6A7}" srcOrd="1" destOrd="0" presId="urn:microsoft.com/office/officeart/2005/8/layout/orgChart1"/>
    <dgm:cxn modelId="{FA41C009-F024-411B-8BB7-44DEF7B17B16}" type="presParOf" srcId="{0A61DAF3-8C4D-4376-B553-CDD3D5354772}" destId="{2AFFB12A-7C71-41D3-AF14-EBDCDF425557}" srcOrd="2" destOrd="0" presId="urn:microsoft.com/office/officeart/2005/8/layout/orgChart1"/>
    <dgm:cxn modelId="{3ED9B1BC-3818-4D4C-ADDB-A62EAAD99BA5}" type="presParOf" srcId="{573B0E71-C3CC-4939-9DB0-FC7AAAEA745D}" destId="{7BADB333-7D50-448E-99CF-519861E18011}" srcOrd="2" destOrd="0" presId="urn:microsoft.com/office/officeart/2005/8/layout/orgChart1"/>
    <dgm:cxn modelId="{5124134A-C6B1-45E2-BC5F-45091499F78D}" type="presParOf" srcId="{6FD154EE-2269-4478-B60B-0F9ADCB89EFA}" destId="{6E8227B0-FB2E-446B-A365-75D3EB58B94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B4DC5B-718B-40F8-928D-D9EF836E1C65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9467FE8E-E271-487E-83A7-470B68929F2B}">
      <dgm:prSet phldrT="[Texto]" custT="1"/>
      <dgm:spPr/>
      <dgm:t>
        <a:bodyPr/>
        <a:lstStyle/>
        <a:p>
          <a:r>
            <a:rPr lang="es-ES" sz="1400" b="1" dirty="0" smtClean="0"/>
            <a:t>Declaración</a:t>
          </a:r>
          <a:endParaRPr lang="es-ES" sz="1400" b="1" dirty="0"/>
        </a:p>
      </dgm:t>
    </dgm:pt>
    <dgm:pt modelId="{0983504F-044D-4214-A4CE-38003D0C8996}" type="parTrans" cxnId="{64B2A4A4-8214-4E81-A14A-025AC23FEF35}">
      <dgm:prSet/>
      <dgm:spPr/>
      <dgm:t>
        <a:bodyPr/>
        <a:lstStyle/>
        <a:p>
          <a:endParaRPr lang="es-ES" sz="1800" b="1"/>
        </a:p>
      </dgm:t>
    </dgm:pt>
    <dgm:pt modelId="{50C00EF7-5B44-41E0-90D8-FC030B0A712C}" type="sibTrans" cxnId="{64B2A4A4-8214-4E81-A14A-025AC23FEF35}">
      <dgm:prSet/>
      <dgm:spPr/>
      <dgm:t>
        <a:bodyPr/>
        <a:lstStyle/>
        <a:p>
          <a:endParaRPr lang="es-ES" sz="1800" b="1"/>
        </a:p>
      </dgm:t>
    </dgm:pt>
    <dgm:pt modelId="{D4E6BCA2-D325-4192-9761-1D707C311511}">
      <dgm:prSet phldrT="[Texto]" custT="1"/>
      <dgm:spPr/>
      <dgm:t>
        <a:bodyPr/>
        <a:lstStyle/>
        <a:p>
          <a:r>
            <a:rPr lang="es-ES" sz="1400" b="1" dirty="0" smtClean="0"/>
            <a:t>Inyección</a:t>
          </a:r>
          <a:endParaRPr lang="es-ES" sz="1400" b="1" dirty="0"/>
        </a:p>
      </dgm:t>
    </dgm:pt>
    <dgm:pt modelId="{7D009786-6FB9-41E3-90E6-ABD13D8C94E3}" type="parTrans" cxnId="{DD24E9EC-07ED-4C3C-A3E2-C3E455129C30}">
      <dgm:prSet/>
      <dgm:spPr/>
      <dgm:t>
        <a:bodyPr/>
        <a:lstStyle/>
        <a:p>
          <a:endParaRPr lang="es-ES" sz="1800" b="1"/>
        </a:p>
      </dgm:t>
    </dgm:pt>
    <dgm:pt modelId="{772CF1CF-75C4-4D54-869A-FCC1015C2423}" type="sibTrans" cxnId="{DD24E9EC-07ED-4C3C-A3E2-C3E455129C30}">
      <dgm:prSet/>
      <dgm:spPr/>
      <dgm:t>
        <a:bodyPr/>
        <a:lstStyle/>
        <a:p>
          <a:endParaRPr lang="es-ES" sz="1800" b="1"/>
        </a:p>
      </dgm:t>
    </dgm:pt>
    <dgm:pt modelId="{90B7FE56-4924-4B5F-B655-C9A5C5E62D4E}">
      <dgm:prSet phldrT="[Texto]" custT="1"/>
      <dgm:spPr/>
      <dgm:t>
        <a:bodyPr/>
        <a:lstStyle/>
        <a:p>
          <a:r>
            <a:rPr lang="es-ES" sz="1400" b="1" dirty="0" smtClean="0"/>
            <a:t>Referencia</a:t>
          </a:r>
          <a:endParaRPr lang="es-ES" sz="1400" b="1" dirty="0"/>
        </a:p>
      </dgm:t>
    </dgm:pt>
    <dgm:pt modelId="{10547313-B5FD-4726-BC86-0637D0A9478A}" type="parTrans" cxnId="{E7425A69-D246-4066-8153-255ACDEE6114}">
      <dgm:prSet/>
      <dgm:spPr/>
      <dgm:t>
        <a:bodyPr/>
        <a:lstStyle/>
        <a:p>
          <a:endParaRPr lang="es-ES" sz="1800" b="1"/>
        </a:p>
      </dgm:t>
    </dgm:pt>
    <dgm:pt modelId="{E3CB84D8-F792-4243-BA53-E32BB4CE9BF4}" type="sibTrans" cxnId="{E7425A69-D246-4066-8153-255ACDEE6114}">
      <dgm:prSet/>
      <dgm:spPr/>
      <dgm:t>
        <a:bodyPr/>
        <a:lstStyle/>
        <a:p>
          <a:endParaRPr lang="es-ES" sz="1800" b="1"/>
        </a:p>
      </dgm:t>
    </dgm:pt>
    <dgm:pt modelId="{60005CEE-E361-477E-B843-D932A5BCA9B7}" type="pres">
      <dgm:prSet presAssocID="{42B4DC5B-718B-40F8-928D-D9EF836E1C65}" presName="arrowDiagram" presStyleCnt="0">
        <dgm:presLayoutVars>
          <dgm:chMax val="5"/>
          <dgm:dir/>
          <dgm:resizeHandles val="exact"/>
        </dgm:presLayoutVars>
      </dgm:prSet>
      <dgm:spPr/>
    </dgm:pt>
    <dgm:pt modelId="{4D71EE3B-F550-4E72-A28D-EFE88BA165CC}" type="pres">
      <dgm:prSet presAssocID="{42B4DC5B-718B-40F8-928D-D9EF836E1C65}" presName="arrow" presStyleLbl="bgShp" presStyleIdx="0" presStyleCnt="1"/>
      <dgm:spPr/>
    </dgm:pt>
    <dgm:pt modelId="{404105F0-9CD4-4C1C-82B0-8FFC9FA4FB28}" type="pres">
      <dgm:prSet presAssocID="{42B4DC5B-718B-40F8-928D-D9EF836E1C65}" presName="arrowDiagram3" presStyleCnt="0"/>
      <dgm:spPr/>
    </dgm:pt>
    <dgm:pt modelId="{9A213E23-3B51-4B07-9F11-9192344DB032}" type="pres">
      <dgm:prSet presAssocID="{9467FE8E-E271-487E-83A7-470B68929F2B}" presName="bullet3a" presStyleLbl="node1" presStyleIdx="0" presStyleCnt="3"/>
      <dgm:spPr/>
    </dgm:pt>
    <dgm:pt modelId="{438C191B-87A6-45E8-B932-E6613D0A1F5C}" type="pres">
      <dgm:prSet presAssocID="{9467FE8E-E271-487E-83A7-470B68929F2B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FEDE97-112B-4123-85CE-9EC30F3FE786}" type="pres">
      <dgm:prSet presAssocID="{D4E6BCA2-D325-4192-9761-1D707C311511}" presName="bullet3b" presStyleLbl="node1" presStyleIdx="1" presStyleCnt="3"/>
      <dgm:spPr/>
    </dgm:pt>
    <dgm:pt modelId="{743F0CEA-FA66-49DE-A9C0-FCA10ABA8C80}" type="pres">
      <dgm:prSet presAssocID="{D4E6BCA2-D325-4192-9761-1D707C311511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6B28DE0-EE41-460B-95EE-05ADCB26CB67}" type="pres">
      <dgm:prSet presAssocID="{90B7FE56-4924-4B5F-B655-C9A5C5E62D4E}" presName="bullet3c" presStyleLbl="node1" presStyleIdx="2" presStyleCnt="3"/>
      <dgm:spPr/>
    </dgm:pt>
    <dgm:pt modelId="{81501188-724B-48E3-A9E7-D53BFA216B62}" type="pres">
      <dgm:prSet presAssocID="{90B7FE56-4924-4B5F-B655-C9A5C5E62D4E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7425A69-D246-4066-8153-255ACDEE6114}" srcId="{42B4DC5B-718B-40F8-928D-D9EF836E1C65}" destId="{90B7FE56-4924-4B5F-B655-C9A5C5E62D4E}" srcOrd="2" destOrd="0" parTransId="{10547313-B5FD-4726-BC86-0637D0A9478A}" sibTransId="{E3CB84D8-F792-4243-BA53-E32BB4CE9BF4}"/>
    <dgm:cxn modelId="{DD24E9EC-07ED-4C3C-A3E2-C3E455129C30}" srcId="{42B4DC5B-718B-40F8-928D-D9EF836E1C65}" destId="{D4E6BCA2-D325-4192-9761-1D707C311511}" srcOrd="1" destOrd="0" parTransId="{7D009786-6FB9-41E3-90E6-ABD13D8C94E3}" sibTransId="{772CF1CF-75C4-4D54-869A-FCC1015C2423}"/>
    <dgm:cxn modelId="{77622F5B-BA0D-4017-8865-4719E89F1521}" type="presOf" srcId="{D4E6BCA2-D325-4192-9761-1D707C311511}" destId="{743F0CEA-FA66-49DE-A9C0-FCA10ABA8C80}" srcOrd="0" destOrd="0" presId="urn:microsoft.com/office/officeart/2005/8/layout/arrow2"/>
    <dgm:cxn modelId="{F86A5209-E4B0-4346-A104-FADD15173F09}" type="presOf" srcId="{42B4DC5B-718B-40F8-928D-D9EF836E1C65}" destId="{60005CEE-E361-477E-B843-D932A5BCA9B7}" srcOrd="0" destOrd="0" presId="urn:microsoft.com/office/officeart/2005/8/layout/arrow2"/>
    <dgm:cxn modelId="{E342929F-EE12-4EB6-AA40-21C535558FA1}" type="presOf" srcId="{9467FE8E-E271-487E-83A7-470B68929F2B}" destId="{438C191B-87A6-45E8-B932-E6613D0A1F5C}" srcOrd="0" destOrd="0" presId="urn:microsoft.com/office/officeart/2005/8/layout/arrow2"/>
    <dgm:cxn modelId="{F3C2B7F7-46A0-4B91-8AEC-1078C0E916B8}" type="presOf" srcId="{90B7FE56-4924-4B5F-B655-C9A5C5E62D4E}" destId="{81501188-724B-48E3-A9E7-D53BFA216B62}" srcOrd="0" destOrd="0" presId="urn:microsoft.com/office/officeart/2005/8/layout/arrow2"/>
    <dgm:cxn modelId="{64B2A4A4-8214-4E81-A14A-025AC23FEF35}" srcId="{42B4DC5B-718B-40F8-928D-D9EF836E1C65}" destId="{9467FE8E-E271-487E-83A7-470B68929F2B}" srcOrd="0" destOrd="0" parTransId="{0983504F-044D-4214-A4CE-38003D0C8996}" sibTransId="{50C00EF7-5B44-41E0-90D8-FC030B0A712C}"/>
    <dgm:cxn modelId="{1F375354-0A66-4C82-9A7C-AB80A6002ED3}" type="presParOf" srcId="{60005CEE-E361-477E-B843-D932A5BCA9B7}" destId="{4D71EE3B-F550-4E72-A28D-EFE88BA165CC}" srcOrd="0" destOrd="0" presId="urn:microsoft.com/office/officeart/2005/8/layout/arrow2"/>
    <dgm:cxn modelId="{065C651E-8644-42DA-B04A-10B0F434B9DC}" type="presParOf" srcId="{60005CEE-E361-477E-B843-D932A5BCA9B7}" destId="{404105F0-9CD4-4C1C-82B0-8FFC9FA4FB28}" srcOrd="1" destOrd="0" presId="urn:microsoft.com/office/officeart/2005/8/layout/arrow2"/>
    <dgm:cxn modelId="{02A01E82-E8FD-4EF4-9C1C-7F4E843F733C}" type="presParOf" srcId="{404105F0-9CD4-4C1C-82B0-8FFC9FA4FB28}" destId="{9A213E23-3B51-4B07-9F11-9192344DB032}" srcOrd="0" destOrd="0" presId="urn:microsoft.com/office/officeart/2005/8/layout/arrow2"/>
    <dgm:cxn modelId="{315065FB-76ED-4875-BE45-E32E5A2D8BED}" type="presParOf" srcId="{404105F0-9CD4-4C1C-82B0-8FFC9FA4FB28}" destId="{438C191B-87A6-45E8-B932-E6613D0A1F5C}" srcOrd="1" destOrd="0" presId="urn:microsoft.com/office/officeart/2005/8/layout/arrow2"/>
    <dgm:cxn modelId="{5D36D659-E970-4750-8B61-22FC08D2A6A6}" type="presParOf" srcId="{404105F0-9CD4-4C1C-82B0-8FFC9FA4FB28}" destId="{F3FEDE97-112B-4123-85CE-9EC30F3FE786}" srcOrd="2" destOrd="0" presId="urn:microsoft.com/office/officeart/2005/8/layout/arrow2"/>
    <dgm:cxn modelId="{511A0EDB-C5FB-4524-B373-13451EF65AC7}" type="presParOf" srcId="{404105F0-9CD4-4C1C-82B0-8FFC9FA4FB28}" destId="{743F0CEA-FA66-49DE-A9C0-FCA10ABA8C80}" srcOrd="3" destOrd="0" presId="urn:microsoft.com/office/officeart/2005/8/layout/arrow2"/>
    <dgm:cxn modelId="{A8461415-102E-4390-B400-55C96DD93D24}" type="presParOf" srcId="{404105F0-9CD4-4C1C-82B0-8FFC9FA4FB28}" destId="{66B28DE0-EE41-460B-95EE-05ADCB26CB67}" srcOrd="4" destOrd="0" presId="urn:microsoft.com/office/officeart/2005/8/layout/arrow2"/>
    <dgm:cxn modelId="{E9B68D07-CBD1-4F40-97B0-C7C6B38FB1F5}" type="presParOf" srcId="{404105F0-9CD4-4C1C-82B0-8FFC9FA4FB28}" destId="{81501188-724B-48E3-A9E7-D53BFA216B62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60155E-1E7B-4D73-A609-FBD430D9CAFE}">
      <dsp:nvSpPr>
        <dsp:cNvPr id="0" name=""/>
        <dsp:cNvSpPr/>
      </dsp:nvSpPr>
      <dsp:spPr>
        <a:xfrm>
          <a:off x="951" y="0"/>
          <a:ext cx="2474384" cy="33115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700" kern="1200" dirty="0" smtClean="0"/>
            <a:t>HTML</a:t>
          </a:r>
          <a:endParaRPr lang="es-ES" sz="4700" kern="1200" dirty="0"/>
        </a:p>
      </dsp:txBody>
      <dsp:txXfrm>
        <a:off x="951" y="0"/>
        <a:ext cx="2474384" cy="993457"/>
      </dsp:txXfrm>
    </dsp:sp>
    <dsp:sp modelId="{A74900DD-F76C-4DB2-B37D-930F3D68294B}">
      <dsp:nvSpPr>
        <dsp:cNvPr id="0" name=""/>
        <dsp:cNvSpPr/>
      </dsp:nvSpPr>
      <dsp:spPr>
        <a:xfrm>
          <a:off x="248390" y="993740"/>
          <a:ext cx="1979507" cy="650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Vistas</a:t>
          </a:r>
          <a:endParaRPr lang="es-ES" sz="3100" kern="1200" dirty="0"/>
        </a:p>
      </dsp:txBody>
      <dsp:txXfrm>
        <a:off x="267445" y="1012795"/>
        <a:ext cx="1941397" cy="612472"/>
      </dsp:txXfrm>
    </dsp:sp>
    <dsp:sp modelId="{D0434ECF-05A0-490F-9148-12F523E209E0}">
      <dsp:nvSpPr>
        <dsp:cNvPr id="0" name=""/>
        <dsp:cNvSpPr/>
      </dsp:nvSpPr>
      <dsp:spPr>
        <a:xfrm>
          <a:off x="248390" y="1744412"/>
          <a:ext cx="1979507" cy="650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Directivas</a:t>
          </a:r>
          <a:endParaRPr lang="es-ES" sz="3100" kern="1200" dirty="0"/>
        </a:p>
      </dsp:txBody>
      <dsp:txXfrm>
        <a:off x="267445" y="1763467"/>
        <a:ext cx="1941397" cy="612472"/>
      </dsp:txXfrm>
    </dsp:sp>
    <dsp:sp modelId="{55C9B975-56B2-488E-84AB-B72800FFD053}">
      <dsp:nvSpPr>
        <dsp:cNvPr id="0" name=""/>
        <dsp:cNvSpPr/>
      </dsp:nvSpPr>
      <dsp:spPr>
        <a:xfrm>
          <a:off x="248390" y="2495083"/>
          <a:ext cx="1979507" cy="650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Filtros</a:t>
          </a:r>
          <a:endParaRPr lang="es-ES" sz="3100" kern="1200" dirty="0"/>
        </a:p>
      </dsp:txBody>
      <dsp:txXfrm>
        <a:off x="267445" y="2514138"/>
        <a:ext cx="1941397" cy="612472"/>
      </dsp:txXfrm>
    </dsp:sp>
    <dsp:sp modelId="{C66833D5-9F1C-4C3E-B655-1150FC8EB2FD}">
      <dsp:nvSpPr>
        <dsp:cNvPr id="0" name=""/>
        <dsp:cNvSpPr/>
      </dsp:nvSpPr>
      <dsp:spPr>
        <a:xfrm>
          <a:off x="2660914" y="0"/>
          <a:ext cx="2474384" cy="33115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700" kern="1200" dirty="0" smtClean="0"/>
            <a:t>$scope</a:t>
          </a:r>
          <a:endParaRPr lang="es-ES" sz="4700" kern="1200" dirty="0"/>
        </a:p>
      </dsp:txBody>
      <dsp:txXfrm>
        <a:off x="2660914" y="0"/>
        <a:ext cx="2474384" cy="993457"/>
      </dsp:txXfrm>
    </dsp:sp>
    <dsp:sp modelId="{9EC10772-06A0-49BD-AF27-62314215E43E}">
      <dsp:nvSpPr>
        <dsp:cNvPr id="0" name=""/>
        <dsp:cNvSpPr/>
      </dsp:nvSpPr>
      <dsp:spPr>
        <a:xfrm>
          <a:off x="5320877" y="0"/>
          <a:ext cx="2474384" cy="33115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700" kern="1200" dirty="0" smtClean="0"/>
            <a:t>JS</a:t>
          </a:r>
          <a:endParaRPr lang="es-ES" sz="4700" kern="1200" dirty="0"/>
        </a:p>
      </dsp:txBody>
      <dsp:txXfrm>
        <a:off x="5320877" y="0"/>
        <a:ext cx="2474384" cy="993457"/>
      </dsp:txXfrm>
    </dsp:sp>
    <dsp:sp modelId="{6987D27D-0EC8-454A-A96C-5181B6F2466A}">
      <dsp:nvSpPr>
        <dsp:cNvPr id="0" name=""/>
        <dsp:cNvSpPr/>
      </dsp:nvSpPr>
      <dsp:spPr>
        <a:xfrm>
          <a:off x="5568315" y="993740"/>
          <a:ext cx="1979507" cy="650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err="1" smtClean="0"/>
            <a:t>Ctrl</a:t>
          </a:r>
          <a:endParaRPr lang="es-ES" sz="3100" kern="1200" dirty="0"/>
        </a:p>
      </dsp:txBody>
      <dsp:txXfrm>
        <a:off x="5587370" y="1012795"/>
        <a:ext cx="1941397" cy="612472"/>
      </dsp:txXfrm>
    </dsp:sp>
    <dsp:sp modelId="{B1D70278-EE86-4FE2-8441-966378D62F02}">
      <dsp:nvSpPr>
        <dsp:cNvPr id="0" name=""/>
        <dsp:cNvSpPr/>
      </dsp:nvSpPr>
      <dsp:spPr>
        <a:xfrm>
          <a:off x="5568315" y="1744412"/>
          <a:ext cx="1979507" cy="650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Factory</a:t>
          </a:r>
          <a:endParaRPr lang="es-ES" sz="3100" kern="1200" dirty="0"/>
        </a:p>
      </dsp:txBody>
      <dsp:txXfrm>
        <a:off x="5587370" y="1763467"/>
        <a:ext cx="1941397" cy="612472"/>
      </dsp:txXfrm>
    </dsp:sp>
    <dsp:sp modelId="{D8B8ABBF-56F3-438A-A28A-BBB1BAA29378}">
      <dsp:nvSpPr>
        <dsp:cNvPr id="0" name=""/>
        <dsp:cNvSpPr/>
      </dsp:nvSpPr>
      <dsp:spPr>
        <a:xfrm>
          <a:off x="5568315" y="2495083"/>
          <a:ext cx="1979507" cy="650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59055" rIns="7874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err="1" smtClean="0"/>
            <a:t>Service</a:t>
          </a:r>
          <a:endParaRPr lang="es-ES" sz="3100" kern="1200" dirty="0"/>
        </a:p>
      </dsp:txBody>
      <dsp:txXfrm>
        <a:off x="5587370" y="2514138"/>
        <a:ext cx="1941397" cy="6124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97DC0-9436-4B08-B206-355ADC4D752C}">
      <dsp:nvSpPr>
        <dsp:cNvPr id="0" name=""/>
        <dsp:cNvSpPr/>
      </dsp:nvSpPr>
      <dsp:spPr>
        <a:xfrm>
          <a:off x="672156" y="2300792"/>
          <a:ext cx="1598029" cy="799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solidFill>
                <a:schemeClr val="bg1"/>
              </a:solidFill>
            </a:rPr>
            <a:t>$</a:t>
          </a:r>
          <a:r>
            <a:rPr lang="es-ES" sz="1600" b="1" kern="1200" dirty="0" err="1" smtClean="0">
              <a:solidFill>
                <a:schemeClr val="bg1"/>
              </a:solidFill>
            </a:rPr>
            <a:t>routeProvider</a:t>
          </a:r>
          <a:endParaRPr lang="es-ES" sz="1600" b="1" kern="1200" dirty="0">
            <a:solidFill>
              <a:schemeClr val="bg1"/>
            </a:solidFill>
          </a:endParaRPr>
        </a:p>
      </dsp:txBody>
      <dsp:txXfrm>
        <a:off x="695558" y="2324194"/>
        <a:ext cx="1551225" cy="752210"/>
      </dsp:txXfrm>
    </dsp:sp>
    <dsp:sp modelId="{4FF570F5-1A69-4183-B53B-710788479A98}">
      <dsp:nvSpPr>
        <dsp:cNvPr id="0" name=""/>
        <dsp:cNvSpPr/>
      </dsp:nvSpPr>
      <dsp:spPr>
        <a:xfrm rot="17350740">
          <a:off x="1616927" y="1768117"/>
          <a:ext cx="194572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945727" y="133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kern="1200"/>
        </a:p>
      </dsp:txBody>
      <dsp:txXfrm>
        <a:off x="2541148" y="1732790"/>
        <a:ext cx="97286" cy="97286"/>
      </dsp:txXfrm>
    </dsp:sp>
    <dsp:sp modelId="{53BF01B4-5D60-41B8-8098-551CFA063B87}">
      <dsp:nvSpPr>
        <dsp:cNvPr id="0" name=""/>
        <dsp:cNvSpPr/>
      </dsp:nvSpPr>
      <dsp:spPr>
        <a:xfrm>
          <a:off x="2909397" y="463059"/>
          <a:ext cx="1598029" cy="799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>
              <a:solidFill>
                <a:schemeClr val="bg1"/>
              </a:solidFill>
            </a:rPr>
            <a:t>/movimientos</a:t>
          </a:r>
          <a:endParaRPr lang="es-ES" sz="1400" b="1" kern="1200" dirty="0">
            <a:solidFill>
              <a:schemeClr val="bg1"/>
            </a:solidFill>
          </a:endParaRPr>
        </a:p>
      </dsp:txBody>
      <dsp:txXfrm>
        <a:off x="2932799" y="486461"/>
        <a:ext cx="1551225" cy="752210"/>
      </dsp:txXfrm>
    </dsp:sp>
    <dsp:sp modelId="{54F12B95-B0BC-48AF-8199-62B3B4C6BAA4}">
      <dsp:nvSpPr>
        <dsp:cNvPr id="0" name=""/>
        <dsp:cNvSpPr/>
      </dsp:nvSpPr>
      <dsp:spPr>
        <a:xfrm rot="19457599">
          <a:off x="4433436" y="619534"/>
          <a:ext cx="78719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7191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807352" y="613170"/>
        <a:ext cx="39359" cy="39359"/>
      </dsp:txXfrm>
    </dsp:sp>
    <dsp:sp modelId="{5DA5F4F4-7F17-4789-97AF-39B78B4B8C94}">
      <dsp:nvSpPr>
        <dsp:cNvPr id="0" name=""/>
        <dsp:cNvSpPr/>
      </dsp:nvSpPr>
      <dsp:spPr>
        <a:xfrm>
          <a:off x="5146638" y="3625"/>
          <a:ext cx="1598029" cy="799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Movimientos.html</a:t>
          </a:r>
          <a:endParaRPr lang="es-ES" sz="1400" kern="1200" dirty="0"/>
        </a:p>
      </dsp:txBody>
      <dsp:txXfrm>
        <a:off x="5170040" y="27027"/>
        <a:ext cx="1551225" cy="752210"/>
      </dsp:txXfrm>
    </dsp:sp>
    <dsp:sp modelId="{76E6DB51-1D77-491A-90C5-CD62F38978D8}">
      <dsp:nvSpPr>
        <dsp:cNvPr id="0" name=""/>
        <dsp:cNvSpPr/>
      </dsp:nvSpPr>
      <dsp:spPr>
        <a:xfrm rot="2142401">
          <a:off x="4433436" y="1078967"/>
          <a:ext cx="78719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7191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807352" y="1072603"/>
        <a:ext cx="39359" cy="39359"/>
      </dsp:txXfrm>
    </dsp:sp>
    <dsp:sp modelId="{07B36985-6B1D-4605-82CF-26646A6D7AD7}">
      <dsp:nvSpPr>
        <dsp:cNvPr id="0" name=""/>
        <dsp:cNvSpPr/>
      </dsp:nvSpPr>
      <dsp:spPr>
        <a:xfrm>
          <a:off x="5146638" y="922492"/>
          <a:ext cx="1598029" cy="799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MovimientosCtrl</a:t>
          </a:r>
          <a:endParaRPr lang="es-ES" sz="1400" kern="1200" dirty="0"/>
        </a:p>
      </dsp:txBody>
      <dsp:txXfrm>
        <a:off x="5170040" y="945894"/>
        <a:ext cx="1551225" cy="752210"/>
      </dsp:txXfrm>
    </dsp:sp>
    <dsp:sp modelId="{E8FA8E9C-A9A4-4F00-85B9-B3538B7DE325}">
      <dsp:nvSpPr>
        <dsp:cNvPr id="0" name=""/>
        <dsp:cNvSpPr/>
      </dsp:nvSpPr>
      <dsp:spPr>
        <a:xfrm>
          <a:off x="2270185" y="2686984"/>
          <a:ext cx="63921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9211" y="133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573811" y="2684319"/>
        <a:ext cx="31960" cy="31960"/>
      </dsp:txXfrm>
    </dsp:sp>
    <dsp:sp modelId="{E1280510-FB98-4911-B206-EB64329F8F19}">
      <dsp:nvSpPr>
        <dsp:cNvPr id="0" name=""/>
        <dsp:cNvSpPr/>
      </dsp:nvSpPr>
      <dsp:spPr>
        <a:xfrm>
          <a:off x="2909397" y="2300792"/>
          <a:ext cx="1598029" cy="799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>
              <a:solidFill>
                <a:schemeClr val="bg1"/>
              </a:solidFill>
            </a:rPr>
            <a:t>/movimiento/</a:t>
          </a:r>
          <a:r>
            <a:rPr lang="es-ES" sz="1400" b="1" kern="1200" dirty="0" err="1" smtClean="0">
              <a:solidFill>
                <a:schemeClr val="bg1"/>
              </a:solidFill>
            </a:rPr>
            <a:t>add</a:t>
          </a:r>
          <a:endParaRPr lang="es-ES" sz="1400" b="1" kern="1200" dirty="0">
            <a:solidFill>
              <a:schemeClr val="bg1"/>
            </a:solidFill>
          </a:endParaRPr>
        </a:p>
      </dsp:txBody>
      <dsp:txXfrm>
        <a:off x="2932799" y="2324194"/>
        <a:ext cx="1551225" cy="752210"/>
      </dsp:txXfrm>
    </dsp:sp>
    <dsp:sp modelId="{8B33B1E4-D4B7-45AC-AC5C-17A9BDCC8BAD}">
      <dsp:nvSpPr>
        <dsp:cNvPr id="0" name=""/>
        <dsp:cNvSpPr/>
      </dsp:nvSpPr>
      <dsp:spPr>
        <a:xfrm rot="19457599">
          <a:off x="4433436" y="2457267"/>
          <a:ext cx="78719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7191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807352" y="2450903"/>
        <a:ext cx="39359" cy="39359"/>
      </dsp:txXfrm>
    </dsp:sp>
    <dsp:sp modelId="{4E6AC1EF-2338-41A1-A6C8-62E763892EBB}">
      <dsp:nvSpPr>
        <dsp:cNvPr id="0" name=""/>
        <dsp:cNvSpPr/>
      </dsp:nvSpPr>
      <dsp:spPr>
        <a:xfrm>
          <a:off x="5146638" y="1841359"/>
          <a:ext cx="1598029" cy="799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Movimiento.html</a:t>
          </a:r>
          <a:endParaRPr lang="es-ES" sz="1400" kern="1200" dirty="0"/>
        </a:p>
      </dsp:txBody>
      <dsp:txXfrm>
        <a:off x="5170040" y="1864761"/>
        <a:ext cx="1551225" cy="752210"/>
      </dsp:txXfrm>
    </dsp:sp>
    <dsp:sp modelId="{3DCE9C5C-1929-4C0B-B95B-FD67D2EE37C1}">
      <dsp:nvSpPr>
        <dsp:cNvPr id="0" name=""/>
        <dsp:cNvSpPr/>
      </dsp:nvSpPr>
      <dsp:spPr>
        <a:xfrm rot="2142401">
          <a:off x="4433436" y="2916701"/>
          <a:ext cx="78719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7191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807352" y="2910336"/>
        <a:ext cx="39359" cy="39359"/>
      </dsp:txXfrm>
    </dsp:sp>
    <dsp:sp modelId="{1F230D3A-A241-467A-9A21-4AC96CFC3557}">
      <dsp:nvSpPr>
        <dsp:cNvPr id="0" name=""/>
        <dsp:cNvSpPr/>
      </dsp:nvSpPr>
      <dsp:spPr>
        <a:xfrm>
          <a:off x="5146638" y="2760226"/>
          <a:ext cx="1598029" cy="799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MovimientoCtrl</a:t>
          </a:r>
          <a:endParaRPr lang="es-ES" sz="1400" kern="1200" dirty="0"/>
        </a:p>
      </dsp:txBody>
      <dsp:txXfrm>
        <a:off x="5170040" y="2783628"/>
        <a:ext cx="1551225" cy="752210"/>
      </dsp:txXfrm>
    </dsp:sp>
    <dsp:sp modelId="{A0AC8BAE-4C13-465E-AEFF-42DCF6AB9C02}">
      <dsp:nvSpPr>
        <dsp:cNvPr id="0" name=""/>
        <dsp:cNvSpPr/>
      </dsp:nvSpPr>
      <dsp:spPr>
        <a:xfrm rot="4249260">
          <a:off x="1616927" y="3605851"/>
          <a:ext cx="194572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945727" y="133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kern="1200"/>
        </a:p>
      </dsp:txBody>
      <dsp:txXfrm>
        <a:off x="2541148" y="3570523"/>
        <a:ext cx="97286" cy="97286"/>
      </dsp:txXfrm>
    </dsp:sp>
    <dsp:sp modelId="{F0B3133B-0FEF-4B94-B3FB-7E0B897974F3}">
      <dsp:nvSpPr>
        <dsp:cNvPr id="0" name=""/>
        <dsp:cNvSpPr/>
      </dsp:nvSpPr>
      <dsp:spPr>
        <a:xfrm>
          <a:off x="2909397" y="4138526"/>
          <a:ext cx="1598029" cy="799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>
              <a:solidFill>
                <a:schemeClr val="bg1"/>
              </a:solidFill>
            </a:rPr>
            <a:t>/movimiento/314</a:t>
          </a:r>
          <a:endParaRPr lang="es-ES" sz="1400" b="1" kern="1200" dirty="0">
            <a:solidFill>
              <a:schemeClr val="bg1"/>
            </a:solidFill>
          </a:endParaRPr>
        </a:p>
      </dsp:txBody>
      <dsp:txXfrm>
        <a:off x="2932799" y="4161928"/>
        <a:ext cx="1551225" cy="752210"/>
      </dsp:txXfrm>
    </dsp:sp>
    <dsp:sp modelId="{95B073A0-6BB0-48C8-9495-91C5B9948A7E}">
      <dsp:nvSpPr>
        <dsp:cNvPr id="0" name=""/>
        <dsp:cNvSpPr/>
      </dsp:nvSpPr>
      <dsp:spPr>
        <a:xfrm rot="19457599">
          <a:off x="4433436" y="4295001"/>
          <a:ext cx="78719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7191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807352" y="4288636"/>
        <a:ext cx="39359" cy="39359"/>
      </dsp:txXfrm>
    </dsp:sp>
    <dsp:sp modelId="{59602438-44BC-4500-9AA9-E4B5EB5AEAED}">
      <dsp:nvSpPr>
        <dsp:cNvPr id="0" name=""/>
        <dsp:cNvSpPr/>
      </dsp:nvSpPr>
      <dsp:spPr>
        <a:xfrm>
          <a:off x="5146638" y="3679092"/>
          <a:ext cx="1598029" cy="799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Movimiento.html</a:t>
          </a:r>
          <a:endParaRPr lang="es-ES" sz="1400" kern="1200" dirty="0"/>
        </a:p>
      </dsp:txBody>
      <dsp:txXfrm>
        <a:off x="5170040" y="3702494"/>
        <a:ext cx="1551225" cy="752210"/>
      </dsp:txXfrm>
    </dsp:sp>
    <dsp:sp modelId="{2D6DD29F-D786-4C92-B16C-58B4C63387AA}">
      <dsp:nvSpPr>
        <dsp:cNvPr id="0" name=""/>
        <dsp:cNvSpPr/>
      </dsp:nvSpPr>
      <dsp:spPr>
        <a:xfrm rot="2142401">
          <a:off x="4433436" y="4754434"/>
          <a:ext cx="78719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7191" y="133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807352" y="4748070"/>
        <a:ext cx="39359" cy="39359"/>
      </dsp:txXfrm>
    </dsp:sp>
    <dsp:sp modelId="{792AC555-CC29-4E66-88F9-7CF92A51F188}">
      <dsp:nvSpPr>
        <dsp:cNvPr id="0" name=""/>
        <dsp:cNvSpPr/>
      </dsp:nvSpPr>
      <dsp:spPr>
        <a:xfrm>
          <a:off x="5146638" y="4597959"/>
          <a:ext cx="1598029" cy="799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MovimientoEditCtrl</a:t>
          </a:r>
          <a:endParaRPr lang="es-ES" sz="1400" kern="1200" dirty="0"/>
        </a:p>
      </dsp:txBody>
      <dsp:txXfrm>
        <a:off x="5170040" y="4621361"/>
        <a:ext cx="1551225" cy="7522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83C08-21A0-4EFB-9EFB-D7C0AAC313E3}">
      <dsp:nvSpPr>
        <dsp:cNvPr id="0" name=""/>
        <dsp:cNvSpPr/>
      </dsp:nvSpPr>
      <dsp:spPr>
        <a:xfrm>
          <a:off x="3614766" y="1617732"/>
          <a:ext cx="200248" cy="2509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9775"/>
              </a:lnTo>
              <a:lnTo>
                <a:pt x="200248" y="250977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D1294-6BBA-4629-A887-C2071ED52AC6}">
      <dsp:nvSpPr>
        <dsp:cNvPr id="0" name=""/>
        <dsp:cNvSpPr/>
      </dsp:nvSpPr>
      <dsp:spPr>
        <a:xfrm>
          <a:off x="3614766" y="1617732"/>
          <a:ext cx="200248" cy="1561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1935"/>
              </a:lnTo>
              <a:lnTo>
                <a:pt x="200248" y="15619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DB951-1066-4FFB-B2B2-D1B65A821D2C}">
      <dsp:nvSpPr>
        <dsp:cNvPr id="0" name=""/>
        <dsp:cNvSpPr/>
      </dsp:nvSpPr>
      <dsp:spPr>
        <a:xfrm>
          <a:off x="3614766" y="1617732"/>
          <a:ext cx="200248" cy="614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094"/>
              </a:lnTo>
              <a:lnTo>
                <a:pt x="200248" y="61409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C2FF2-4B8B-4ACD-91DB-E0A8504D2B3F}">
      <dsp:nvSpPr>
        <dsp:cNvPr id="0" name=""/>
        <dsp:cNvSpPr/>
      </dsp:nvSpPr>
      <dsp:spPr>
        <a:xfrm>
          <a:off x="2533426" y="669891"/>
          <a:ext cx="1615334" cy="280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73"/>
              </a:lnTo>
              <a:lnTo>
                <a:pt x="1615334" y="140173"/>
              </a:lnTo>
              <a:lnTo>
                <a:pt x="1615334" y="28034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241A7-5238-4D67-9D63-1AF025914F1E}">
      <dsp:nvSpPr>
        <dsp:cNvPr id="0" name=""/>
        <dsp:cNvSpPr/>
      </dsp:nvSpPr>
      <dsp:spPr>
        <a:xfrm>
          <a:off x="2487706" y="669891"/>
          <a:ext cx="91440" cy="2803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34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623E9E-6D68-42E6-9C56-9305291467B5}">
      <dsp:nvSpPr>
        <dsp:cNvPr id="0" name=""/>
        <dsp:cNvSpPr/>
      </dsp:nvSpPr>
      <dsp:spPr>
        <a:xfrm>
          <a:off x="918092" y="669891"/>
          <a:ext cx="1615334" cy="280347"/>
        </a:xfrm>
        <a:custGeom>
          <a:avLst/>
          <a:gdLst/>
          <a:ahLst/>
          <a:cxnLst/>
          <a:rect l="0" t="0" r="0" b="0"/>
          <a:pathLst>
            <a:path>
              <a:moveTo>
                <a:pt x="1615334" y="0"/>
              </a:moveTo>
              <a:lnTo>
                <a:pt x="1615334" y="140173"/>
              </a:lnTo>
              <a:lnTo>
                <a:pt x="0" y="140173"/>
              </a:lnTo>
              <a:lnTo>
                <a:pt x="0" y="28034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A7ED12-070F-4CA4-9F81-BD313C9414D8}">
      <dsp:nvSpPr>
        <dsp:cNvPr id="0" name=""/>
        <dsp:cNvSpPr/>
      </dsp:nvSpPr>
      <dsp:spPr>
        <a:xfrm>
          <a:off x="1865933" y="2397"/>
          <a:ext cx="1334987" cy="667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solidFill>
                <a:schemeClr val="tx1"/>
              </a:solidFill>
            </a:rPr>
            <a:t>Aplicación</a:t>
          </a:r>
          <a:endParaRPr lang="es-ES" sz="1600" b="1" kern="1200" dirty="0">
            <a:solidFill>
              <a:schemeClr val="tx1"/>
            </a:solidFill>
          </a:endParaRPr>
        </a:p>
      </dsp:txBody>
      <dsp:txXfrm>
        <a:off x="1865933" y="2397"/>
        <a:ext cx="1334987" cy="667493"/>
      </dsp:txXfrm>
    </dsp:sp>
    <dsp:sp modelId="{5B8C0E29-0225-48C1-8B9D-BF68FFA4139D}">
      <dsp:nvSpPr>
        <dsp:cNvPr id="0" name=""/>
        <dsp:cNvSpPr/>
      </dsp:nvSpPr>
      <dsp:spPr>
        <a:xfrm>
          <a:off x="250598" y="950238"/>
          <a:ext cx="1334987" cy="667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“Nombre”</a:t>
          </a:r>
          <a:endParaRPr lang="es-ES" sz="1600" kern="1200" dirty="0"/>
        </a:p>
      </dsp:txBody>
      <dsp:txXfrm>
        <a:off x="250598" y="950238"/>
        <a:ext cx="1334987" cy="667493"/>
      </dsp:txXfrm>
    </dsp:sp>
    <dsp:sp modelId="{3EC6606B-BEB3-4EDA-B913-932B0F11F911}">
      <dsp:nvSpPr>
        <dsp:cNvPr id="0" name=""/>
        <dsp:cNvSpPr/>
      </dsp:nvSpPr>
      <dsp:spPr>
        <a:xfrm>
          <a:off x="1865933" y="950238"/>
          <a:ext cx="1334987" cy="667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err="1" smtClean="0"/>
            <a:t>Config</a:t>
          </a:r>
          <a:endParaRPr lang="es-ES" sz="1600" kern="1200" dirty="0"/>
        </a:p>
      </dsp:txBody>
      <dsp:txXfrm>
        <a:off x="1865933" y="950238"/>
        <a:ext cx="1334987" cy="667493"/>
      </dsp:txXfrm>
    </dsp:sp>
    <dsp:sp modelId="{23E51118-4A27-4594-AF80-D89D57B12F04}">
      <dsp:nvSpPr>
        <dsp:cNvPr id="0" name=""/>
        <dsp:cNvSpPr/>
      </dsp:nvSpPr>
      <dsp:spPr>
        <a:xfrm>
          <a:off x="3481267" y="950238"/>
          <a:ext cx="1334987" cy="667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Dependencias</a:t>
          </a:r>
          <a:endParaRPr lang="es-ES" sz="1600" kern="1200" dirty="0"/>
        </a:p>
      </dsp:txBody>
      <dsp:txXfrm>
        <a:off x="3481267" y="950238"/>
        <a:ext cx="1334987" cy="667493"/>
      </dsp:txXfrm>
    </dsp:sp>
    <dsp:sp modelId="{143BE78A-C02E-4C92-B0CC-5376FD69B7FE}">
      <dsp:nvSpPr>
        <dsp:cNvPr id="0" name=""/>
        <dsp:cNvSpPr/>
      </dsp:nvSpPr>
      <dsp:spPr>
        <a:xfrm>
          <a:off x="3815014" y="1898079"/>
          <a:ext cx="1334987" cy="667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Directivas</a:t>
          </a:r>
          <a:endParaRPr lang="es-ES" sz="1600" kern="1200" dirty="0"/>
        </a:p>
      </dsp:txBody>
      <dsp:txXfrm>
        <a:off x="3815014" y="1898079"/>
        <a:ext cx="1334987" cy="667493"/>
      </dsp:txXfrm>
    </dsp:sp>
    <dsp:sp modelId="{B329247E-832B-4120-9048-C6A0B6929419}">
      <dsp:nvSpPr>
        <dsp:cNvPr id="0" name=""/>
        <dsp:cNvSpPr/>
      </dsp:nvSpPr>
      <dsp:spPr>
        <a:xfrm>
          <a:off x="3815014" y="2845920"/>
          <a:ext cx="1334987" cy="667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Servicios</a:t>
          </a:r>
          <a:endParaRPr lang="es-ES" sz="1600" kern="1200" dirty="0"/>
        </a:p>
      </dsp:txBody>
      <dsp:txXfrm>
        <a:off x="3815014" y="2845920"/>
        <a:ext cx="1334987" cy="667493"/>
      </dsp:txXfrm>
    </dsp:sp>
    <dsp:sp modelId="{2A65614A-C195-4645-B1A9-2677BABCB921}">
      <dsp:nvSpPr>
        <dsp:cNvPr id="0" name=""/>
        <dsp:cNvSpPr/>
      </dsp:nvSpPr>
      <dsp:spPr>
        <a:xfrm>
          <a:off x="3815014" y="3793761"/>
          <a:ext cx="1334987" cy="667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Otros módulos</a:t>
          </a:r>
          <a:endParaRPr lang="es-ES" sz="1600" kern="1200" dirty="0"/>
        </a:p>
      </dsp:txBody>
      <dsp:txXfrm>
        <a:off x="3815014" y="3793761"/>
        <a:ext cx="1334987" cy="6674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1EE3B-F550-4E72-A28D-EFE88BA165CC}">
      <dsp:nvSpPr>
        <dsp:cNvPr id="0" name=""/>
        <dsp:cNvSpPr/>
      </dsp:nvSpPr>
      <dsp:spPr>
        <a:xfrm>
          <a:off x="964907" y="0"/>
          <a:ext cx="4838937" cy="3024336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13E23-3B51-4B07-9F11-9192344DB032}">
      <dsp:nvSpPr>
        <dsp:cNvPr id="0" name=""/>
        <dsp:cNvSpPr/>
      </dsp:nvSpPr>
      <dsp:spPr>
        <a:xfrm>
          <a:off x="1579452" y="2087396"/>
          <a:ext cx="125812" cy="125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C191B-87A6-45E8-B932-E6613D0A1F5C}">
      <dsp:nvSpPr>
        <dsp:cNvPr id="0" name=""/>
        <dsp:cNvSpPr/>
      </dsp:nvSpPr>
      <dsp:spPr>
        <a:xfrm>
          <a:off x="1642358" y="2150302"/>
          <a:ext cx="1127472" cy="87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65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Declaración</a:t>
          </a:r>
          <a:endParaRPr lang="es-ES" sz="1400" b="1" kern="1200" dirty="0"/>
        </a:p>
      </dsp:txBody>
      <dsp:txXfrm>
        <a:off x="1642358" y="2150302"/>
        <a:ext cx="1127472" cy="874033"/>
      </dsp:txXfrm>
    </dsp:sp>
    <dsp:sp modelId="{F3FEDE97-112B-4123-85CE-9EC30F3FE786}">
      <dsp:nvSpPr>
        <dsp:cNvPr id="0" name=""/>
        <dsp:cNvSpPr/>
      </dsp:nvSpPr>
      <dsp:spPr>
        <a:xfrm>
          <a:off x="2689988" y="1265382"/>
          <a:ext cx="227430" cy="2274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F0CEA-FA66-49DE-A9C0-FCA10ABA8C80}">
      <dsp:nvSpPr>
        <dsp:cNvPr id="0" name=""/>
        <dsp:cNvSpPr/>
      </dsp:nvSpPr>
      <dsp:spPr>
        <a:xfrm>
          <a:off x="2803703" y="1379097"/>
          <a:ext cx="1161345" cy="1645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510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Inyección</a:t>
          </a:r>
          <a:endParaRPr lang="es-ES" sz="1400" b="1" kern="1200" dirty="0"/>
        </a:p>
      </dsp:txBody>
      <dsp:txXfrm>
        <a:off x="2803703" y="1379097"/>
        <a:ext cx="1161345" cy="1645238"/>
      </dsp:txXfrm>
    </dsp:sp>
    <dsp:sp modelId="{66B28DE0-EE41-460B-95EE-05ADCB26CB67}">
      <dsp:nvSpPr>
        <dsp:cNvPr id="0" name=""/>
        <dsp:cNvSpPr/>
      </dsp:nvSpPr>
      <dsp:spPr>
        <a:xfrm>
          <a:off x="4025535" y="765157"/>
          <a:ext cx="314530" cy="3145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01188-724B-48E3-A9E7-D53BFA216B62}">
      <dsp:nvSpPr>
        <dsp:cNvPr id="0" name=""/>
        <dsp:cNvSpPr/>
      </dsp:nvSpPr>
      <dsp:spPr>
        <a:xfrm>
          <a:off x="4182800" y="922422"/>
          <a:ext cx="1161345" cy="2101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63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Referencia</a:t>
          </a:r>
          <a:endParaRPr lang="es-ES" sz="1400" b="1" kern="1200" dirty="0"/>
        </a:p>
      </dsp:txBody>
      <dsp:txXfrm>
        <a:off x="4182800" y="922422"/>
        <a:ext cx="1161345" cy="2101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91563-59FB-4A9E-803D-8377D05933CD}" type="datetimeFigureOut">
              <a:rPr lang="es-ES" smtClean="0"/>
              <a:t>19/09/2014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2F8F3-7F9F-48C4-9776-965DE4EB26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4850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</a:lstStyle>
          <a:p>
            <a:fld id="{888A7752-73DE-404C-BA6F-63DEF987950B}" type="datetimeFigureOut">
              <a:rPr lang="es-ES"/>
              <a:pPr/>
              <a:t>19/09/2014</a:t>
            </a:fld>
            <a:endParaRPr lang="es-E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s-E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</a:lstStyle>
          <a:p>
            <a:fld id="{AEC00428-765A-4708-ADE2-3AAB557AF17C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691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5829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299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0735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127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2072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750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824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9740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540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362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  <a:prstGeom prst="rect">
            <a:avLst/>
          </a:prstGeo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dirty="0" smtClean="0"/>
              <a:t>09/04/2014</a:t>
            </a:r>
            <a:endParaRPr lang="es-E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4B5ADC2-7248-4799-8E52-477E151C3EE9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8584">
            <a:off x="556878" y="3590936"/>
            <a:ext cx="601042" cy="58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4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33938BEC-55E3-4F9D-B5C5-76D23951C04A}" type="datetime1">
              <a:rPr lang="es-ES" smtClean="0"/>
              <a:pPr/>
              <a:t>19/09/2014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/>
          <a:lstStyle/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/>
          <a:lstStyle/>
          <a:p>
            <a:pPr algn="l"/>
            <a:fld id="{D4B5ADC2-7248-4799-8E52-477E151C3EE9}" type="slidenum">
              <a:rPr lang="es-ES" sz="1400" b="1" smtClean="0">
                <a:solidFill>
                  <a:srgbClr val="FFFFFF"/>
                </a:solidFill>
              </a:rPr>
              <a:pPr algn="l"/>
              <a:t>‹Nº›</a:t>
            </a:fld>
            <a:endParaRPr lang="es-E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9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33938BEC-55E3-4F9D-B5C5-76D23951C04A}" type="datetime1">
              <a:rPr lang="es-ES" smtClean="0"/>
              <a:pPr/>
              <a:t>19/09/2014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/>
          <a:lstStyle/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/>
          <a:lstStyle/>
          <a:p>
            <a:pPr algn="l"/>
            <a:fld id="{D4B5ADC2-7248-4799-8E52-477E151C3EE9}" type="slidenum">
              <a:rPr lang="es-ES" sz="1400" b="1" smtClean="0">
                <a:solidFill>
                  <a:srgbClr val="FFFFFF"/>
                </a:solidFill>
              </a:rPr>
              <a:pPr algn="l"/>
              <a:t>‹Nº›</a:t>
            </a:fld>
            <a:endParaRPr lang="es-E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83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33938BEC-55E3-4F9D-B5C5-76D23951C04A}" type="datetime1">
              <a:rPr lang="es-ES" smtClean="0"/>
              <a:pPr/>
              <a:t>19/09/2014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/>
          <a:lstStyle/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/>
          <a:lstStyle/>
          <a:p>
            <a:pPr algn="l"/>
            <a:fld id="{D4B5ADC2-7248-4799-8E52-477E151C3EE9}" type="slidenum">
              <a:rPr lang="es-ES" sz="1400" b="1" smtClean="0">
                <a:solidFill>
                  <a:srgbClr val="FFFFFF"/>
                </a:solidFill>
              </a:rPr>
              <a:pPr algn="l"/>
              <a:t>‹Nº›</a:t>
            </a:fld>
            <a:endParaRPr lang="es-ES" sz="160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4746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33938BEC-55E3-4F9D-B5C5-76D23951C04A}" type="datetime1">
              <a:rPr lang="es-ES" smtClean="0"/>
              <a:pPr/>
              <a:t>19/09/2014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/>
          <a:lstStyle/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/>
          <a:lstStyle/>
          <a:p>
            <a:pPr algn="l"/>
            <a:fld id="{D4B5ADC2-7248-4799-8E52-477E151C3EE9}" type="slidenum">
              <a:rPr lang="es-ES" sz="1400" b="1" smtClean="0">
                <a:solidFill>
                  <a:srgbClr val="FFFFFF"/>
                </a:solidFill>
              </a:rPr>
              <a:pPr algn="l"/>
              <a:t>‹Nº›</a:t>
            </a:fld>
            <a:endParaRPr lang="es-E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64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33938BEC-55E3-4F9D-B5C5-76D23951C04A}" type="datetime1">
              <a:rPr lang="es-ES" smtClean="0"/>
              <a:pPr/>
              <a:t>19/09/2014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/>
          <a:lstStyle/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/>
          <a:lstStyle/>
          <a:p>
            <a:pPr algn="l"/>
            <a:fld id="{D4B5ADC2-7248-4799-8E52-477E151C3EE9}" type="slidenum">
              <a:rPr lang="es-ES" sz="1400" b="1" smtClean="0">
                <a:solidFill>
                  <a:srgbClr val="FFFFFF"/>
                </a:solidFill>
              </a:rPr>
              <a:pPr algn="l"/>
              <a:t>‹Nº›</a:t>
            </a:fld>
            <a:endParaRPr lang="es-E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56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33938BEC-55E3-4F9D-B5C5-76D23951C04A}" type="datetime1">
              <a:rPr lang="es-ES" smtClean="0"/>
              <a:pPr/>
              <a:t>19/09/2014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/>
          <a:lstStyle/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/>
          <a:lstStyle/>
          <a:p>
            <a:pPr algn="l"/>
            <a:fld id="{D4B5ADC2-7248-4799-8E52-477E151C3EE9}" type="slidenum">
              <a:rPr lang="es-ES" sz="1400" b="1" smtClean="0">
                <a:solidFill>
                  <a:srgbClr val="FFFFFF"/>
                </a:solidFill>
              </a:rPr>
              <a:pPr algn="l"/>
              <a:t>‹Nº›</a:t>
            </a:fld>
            <a:endParaRPr lang="es-E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496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33938BEC-55E3-4F9D-B5C5-76D23951C04A}" type="datetime1">
              <a:rPr lang="es-ES" smtClean="0"/>
              <a:pPr/>
              <a:t>19/09/2014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/>
          <a:lstStyle/>
          <a:p>
            <a:fld id="{D4B5ADC2-7248-4799-8E52-477E151C3EE9}" type="slidenum">
              <a:rPr lang="es-ES" sz="1400" b="1" smtClean="0">
                <a:solidFill>
                  <a:srgbClr val="FFFFFF"/>
                </a:solidFill>
              </a:rPr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477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33938BEC-55E3-4F9D-B5C5-76D23951C04A}" type="datetime1">
              <a:rPr lang="es-ES" smtClean="0"/>
              <a:pPr/>
              <a:t>19/09/2014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/>
          <a:lstStyle/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/>
          <a:lstStyle/>
          <a:p>
            <a:pPr algn="l"/>
            <a:fld id="{D4B5ADC2-7248-4799-8E52-477E151C3EE9}" type="slidenum">
              <a:rPr lang="es-ES" sz="1400" b="1" smtClean="0">
                <a:solidFill>
                  <a:srgbClr val="FFFFFF"/>
                </a:solidFill>
              </a:rPr>
              <a:pPr algn="l"/>
              <a:t>‹Nº›</a:t>
            </a:fld>
            <a:endParaRPr lang="es-E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5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44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2FB568A0-62B0-4129-95C4-7270BF844D61}" type="datetime1">
              <a:rPr lang="es-ES" smtClean="0"/>
              <a:pPr/>
              <a:t>19/09/2014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/>
          <a:lstStyle/>
          <a:p>
            <a:fld id="{147C1B20-DEF4-46E3-B77F-0FB6B8193D9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60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33938BEC-55E3-4F9D-B5C5-76D23951C04A}" type="datetime1">
              <a:rPr lang="es-ES" smtClean="0"/>
              <a:pPr/>
              <a:t>19/09/2014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/>
          <a:lstStyle/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/>
          <a:lstStyle/>
          <a:p>
            <a:pPr algn="l"/>
            <a:fld id="{D4B5ADC2-7248-4799-8E52-477E151C3EE9}" type="slidenum">
              <a:rPr lang="es-ES" sz="1400" b="1" smtClean="0">
                <a:solidFill>
                  <a:srgbClr val="FFFFFF"/>
                </a:solidFill>
              </a:rPr>
              <a:pPr algn="l"/>
              <a:t>‹Nº›</a:t>
            </a:fld>
            <a:endParaRPr lang="es-E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050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AD978398-2A5A-4309-94C2-82E465C1DCF8}" type="datetime1">
              <a:rPr lang="es-ES" smtClean="0"/>
              <a:pPr/>
              <a:t>19/09/2014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/>
          <a:lstStyle/>
          <a:p>
            <a:fld id="{147C1B20-DEF4-46E3-B77F-0FB6B8193D9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688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33938BEC-55E3-4F9D-B5C5-76D23951C04A}" type="datetime1">
              <a:rPr lang="es-ES" smtClean="0"/>
              <a:pPr/>
              <a:t>19/09/2014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/>
          <a:lstStyle/>
          <a:p>
            <a:pPr algn="r"/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/>
          <a:lstStyle/>
          <a:p>
            <a:pPr algn="l"/>
            <a:fld id="{D4B5ADC2-7248-4799-8E52-477E151C3EE9}" type="slidenum">
              <a:rPr lang="es-ES" sz="1400" b="1" smtClean="0">
                <a:solidFill>
                  <a:srgbClr val="FFFFFF"/>
                </a:solidFill>
              </a:rPr>
              <a:pPr algn="l"/>
              <a:t>‹Nº›</a:t>
            </a:fld>
            <a:endParaRPr lang="es-E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6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D48B58F6-778A-46C2-BFC0-8FD9B04A99E8}" type="datetime1">
              <a:rPr lang="es-ES" smtClean="0"/>
              <a:pPr/>
              <a:t>19/09/2014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/>
          <a:lstStyle/>
          <a:p>
            <a:fld id="{147C1B20-DEF4-46E3-B77F-0FB6B8193D9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20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33938BEC-55E3-4F9D-B5C5-76D23951C04A}" type="datetime1">
              <a:rPr lang="es-ES" smtClean="0"/>
              <a:pPr/>
              <a:t>19/09/2014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/>
          <a:lstStyle/>
          <a:p>
            <a:fld id="{D4B5ADC2-7248-4799-8E52-477E151C3EE9}" type="slidenum">
              <a:rPr lang="es-ES" sz="1400" b="1" smtClean="0">
                <a:solidFill>
                  <a:srgbClr val="FFFFFF"/>
                </a:solidFill>
              </a:rPr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528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/>
          <a:lstStyle/>
          <a:p>
            <a:fld id="{33938BEC-55E3-4F9D-B5C5-76D23951C04A}" type="datetime1">
              <a:rPr lang="es-ES" smtClean="0"/>
              <a:pPr/>
              <a:t>19/09/2014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/>
          <a:lstStyle/>
          <a:p>
            <a:fld id="{D4B5ADC2-7248-4799-8E52-477E151C3EE9}" type="slidenum">
              <a:rPr lang="es-ES" sz="1400" b="1" smtClean="0">
                <a:solidFill>
                  <a:srgbClr val="FFFFFF"/>
                </a:solidFill>
              </a:rPr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584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 userDrawn="1"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14" name="CuadroTexto 8"/>
          <p:cNvSpPr txBox="1"/>
          <p:nvPr userDrawn="1"/>
        </p:nvSpPr>
        <p:spPr>
          <a:xfrm>
            <a:off x="79166" y="5661248"/>
            <a:ext cx="5788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http://agorabinaria.com</a:t>
            </a:r>
            <a:endParaRPr lang="es-E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511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Alberto Basalo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9187">
            <a:off x="149500" y="450700"/>
            <a:ext cx="7189208" cy="18697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Más información</a:t>
            </a:r>
            <a:endParaRPr lang="es-ES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179512" y="2063396"/>
            <a:ext cx="8568951" cy="3311189"/>
          </a:xfrm>
        </p:spPr>
        <p:txBody>
          <a:bodyPr/>
          <a:lstStyle/>
          <a:p>
            <a:r>
              <a:rPr lang="es-ES" dirty="0" smtClean="0"/>
              <a:t>http://angularjs.org</a:t>
            </a:r>
          </a:p>
          <a:p>
            <a:r>
              <a:rPr lang="es-ES" dirty="0" smtClean="0"/>
              <a:t>http</a:t>
            </a:r>
            <a:r>
              <a:rPr lang="es-ES" dirty="0"/>
              <a:t>://lainiciativamean.org/angular/enlaces-angularjs</a:t>
            </a:r>
            <a:r>
              <a:rPr lang="es-ES" dirty="0" smtClean="0"/>
              <a:t>/</a:t>
            </a:r>
          </a:p>
          <a:p>
            <a:r>
              <a:rPr lang="es-ES" dirty="0" smtClean="0"/>
              <a:t>http://agorabinaria.com/taller-de-angularjs/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Qué es ANGULAR-JS</a:t>
            </a:r>
            <a:endParaRPr lang="es-E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/>
              <a:t>LIBRERÍA DE UTILIDADES DE </a:t>
            </a:r>
            <a:r>
              <a:rPr lang="es-ES" b="1" dirty="0" smtClean="0"/>
              <a:t>JAVA SCRIPT</a:t>
            </a:r>
            <a:endParaRPr lang="es-ES" b="1" dirty="0"/>
          </a:p>
          <a:p>
            <a:r>
              <a:rPr lang="es-ES" dirty="0" smtClean="0"/>
              <a:t>INCLUYE MEJORAS PARA USAR DIRECTAMENTE EN </a:t>
            </a:r>
            <a:r>
              <a:rPr lang="es-ES" b="1" dirty="0" smtClean="0"/>
              <a:t>HTML</a:t>
            </a:r>
            <a:endParaRPr lang="es-ES" b="1" dirty="0"/>
          </a:p>
          <a:p>
            <a:r>
              <a:rPr lang="es-ES" dirty="0" smtClean="0"/>
              <a:t>PROMUEVE  Y USA POTENTES </a:t>
            </a:r>
            <a:r>
              <a:rPr lang="es-ES" b="1" dirty="0" smtClean="0"/>
              <a:t>PATRONES</a:t>
            </a:r>
            <a:r>
              <a:rPr lang="es-ES" dirty="0" smtClean="0"/>
              <a:t> DE DISEÑO </a:t>
            </a:r>
          </a:p>
          <a:p>
            <a:r>
              <a:rPr lang="es-ES" dirty="0" smtClean="0"/>
              <a:t>ADECUADO PARA </a:t>
            </a:r>
            <a:r>
              <a:rPr lang="es-ES" b="1" dirty="0" smtClean="0"/>
              <a:t>APLICACIONES</a:t>
            </a:r>
            <a:r>
              <a:rPr lang="es-ES" dirty="0" smtClean="0"/>
              <a:t> DE NEGOCIO</a:t>
            </a:r>
          </a:p>
          <a:p>
            <a:r>
              <a:rPr lang="es-ES" dirty="0" smtClean="0"/>
              <a:t>INDICADO PARA CREAR </a:t>
            </a:r>
            <a:r>
              <a:rPr lang="es-ES" b="1" dirty="0" smtClean="0"/>
              <a:t>SPA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 VISTA DE PÁJARO</a:t>
            </a:r>
            <a:endParaRPr lang="es-E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514351" y="1700808"/>
            <a:ext cx="4273673" cy="3673777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 smtClean="0"/>
              <a:t>VISTAS</a:t>
            </a:r>
          </a:p>
          <a:p>
            <a:pPr lvl="1"/>
            <a:r>
              <a:rPr lang="es-ES" dirty="0" smtClean="0"/>
              <a:t>TROZOS DE HTML</a:t>
            </a:r>
          </a:p>
          <a:p>
            <a:pPr lvl="1"/>
            <a:r>
              <a:rPr lang="es-ES" dirty="0" smtClean="0"/>
              <a:t>DIRECTIVAS</a:t>
            </a:r>
          </a:p>
          <a:p>
            <a:pPr lvl="1"/>
            <a:r>
              <a:rPr lang="es-ES" dirty="0" smtClean="0"/>
              <a:t>FILTROS</a:t>
            </a:r>
          </a:p>
          <a:p>
            <a:r>
              <a:rPr lang="es-ES" b="1" dirty="0" smtClean="0"/>
              <a:t>CONTROLADORES</a:t>
            </a:r>
          </a:p>
          <a:p>
            <a:pPr lvl="1"/>
            <a:r>
              <a:rPr lang="es-ES" dirty="0" err="1" smtClean="0"/>
              <a:t>FACTORíAS</a:t>
            </a:r>
            <a:r>
              <a:rPr lang="es-ES" dirty="0" smtClean="0"/>
              <a:t> DE ACCESO A DATOS</a:t>
            </a:r>
          </a:p>
          <a:p>
            <a:pPr lvl="1"/>
            <a:r>
              <a:rPr lang="es-ES" dirty="0" smtClean="0"/>
              <a:t>SERVICIOS DE LÓGICA DE NEGOCIO</a:t>
            </a:r>
          </a:p>
          <a:p>
            <a:r>
              <a:rPr lang="es-ES" b="1" dirty="0" smtClean="0"/>
              <a:t>MODELO</a:t>
            </a:r>
            <a:r>
              <a:rPr lang="es-ES" dirty="0" smtClean="0"/>
              <a:t> DE LA VISTA</a:t>
            </a:r>
          </a:p>
          <a:p>
            <a:pPr lvl="1"/>
            <a:r>
              <a:rPr lang="es-ES" dirty="0" smtClean="0"/>
              <a:t>$SCOPE</a:t>
            </a:r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4932040" y="1844824"/>
            <a:ext cx="3456384" cy="3455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/>
              <a:t>MÓDULOS</a:t>
            </a:r>
          </a:p>
          <a:p>
            <a:pPr lvl="1"/>
            <a:r>
              <a:rPr lang="es-ES" dirty="0" smtClean="0"/>
              <a:t>APP</a:t>
            </a:r>
          </a:p>
          <a:p>
            <a:pPr lvl="1"/>
            <a:r>
              <a:rPr lang="es-ES" dirty="0" smtClean="0"/>
              <a:t>CONFIG</a:t>
            </a:r>
          </a:p>
          <a:p>
            <a:pPr lvl="1"/>
            <a:r>
              <a:rPr lang="es-ES" dirty="0" smtClean="0"/>
              <a:t>DEPENDENCIAS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Descripción general</a:t>
            </a:r>
            <a:endParaRPr lang="es-ES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4294077"/>
              </p:ext>
            </p:extLst>
          </p:nvPr>
        </p:nvGraphicFramePr>
        <p:xfrm>
          <a:off x="514350" y="2063750"/>
          <a:ext cx="7796213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Flecha izquierda y derecha 8"/>
          <p:cNvSpPr/>
          <p:nvPr/>
        </p:nvSpPr>
        <p:spPr>
          <a:xfrm>
            <a:off x="2657661" y="2788256"/>
            <a:ext cx="3426507" cy="496728"/>
          </a:xfrm>
          <a:prstGeom prst="left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SPA: rutas</a:t>
            </a:r>
            <a:endParaRPr lang="es-E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5750510"/>
              </p:ext>
            </p:extLst>
          </p:nvPr>
        </p:nvGraphicFramePr>
        <p:xfrm>
          <a:off x="1187624" y="116632"/>
          <a:ext cx="7416824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89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SPA: datos compartidos</a:t>
            </a:r>
            <a:endParaRPr lang="es-E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2376157" y="2731520"/>
            <a:ext cx="1584176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$scope1</a:t>
            </a:r>
            <a:endParaRPr lang="es-ES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2391141" y="3861048"/>
            <a:ext cx="1584176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$scope2</a:t>
            </a:r>
            <a:endParaRPr lang="es-ES" dirty="0"/>
          </a:p>
        </p:txBody>
      </p:sp>
      <p:sp>
        <p:nvSpPr>
          <p:cNvPr id="16" name="Multidocumento 15"/>
          <p:cNvSpPr/>
          <p:nvPr/>
        </p:nvSpPr>
        <p:spPr>
          <a:xfrm>
            <a:off x="4139952" y="2587504"/>
            <a:ext cx="1515986" cy="697480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Ctrl1</a:t>
            </a:r>
          </a:p>
        </p:txBody>
      </p:sp>
      <p:sp>
        <p:nvSpPr>
          <p:cNvPr id="17" name="Multidocumento 16"/>
          <p:cNvSpPr/>
          <p:nvPr/>
        </p:nvSpPr>
        <p:spPr>
          <a:xfrm>
            <a:off x="4152968" y="3763729"/>
            <a:ext cx="1515986" cy="697480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/>
                </a:solidFill>
              </a:rPr>
              <a:t>Ctrl2</a:t>
            </a:r>
          </a:p>
        </p:txBody>
      </p:sp>
      <p:sp>
        <p:nvSpPr>
          <p:cNvPr id="19" name="Cilindro 18"/>
          <p:cNvSpPr/>
          <p:nvPr/>
        </p:nvSpPr>
        <p:spPr>
          <a:xfrm>
            <a:off x="7452320" y="1867424"/>
            <a:ext cx="1008112" cy="1129528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accent1"/>
                </a:solidFill>
              </a:rPr>
              <a:t>Local</a:t>
            </a:r>
          </a:p>
          <a:p>
            <a:pPr algn="ctr"/>
            <a:r>
              <a:rPr lang="es-ES" dirty="0" smtClean="0">
                <a:solidFill>
                  <a:schemeClr val="accent1"/>
                </a:solidFill>
              </a:rPr>
              <a:t>DB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20" name="Llamada de nube 19"/>
          <p:cNvSpPr/>
          <p:nvPr/>
        </p:nvSpPr>
        <p:spPr>
          <a:xfrm>
            <a:off x="7304867" y="3406400"/>
            <a:ext cx="1368152" cy="1318744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http://REST</a:t>
            </a:r>
          </a:p>
        </p:txBody>
      </p:sp>
      <p:sp>
        <p:nvSpPr>
          <p:cNvPr id="21" name="Bisel 20"/>
          <p:cNvSpPr/>
          <p:nvPr/>
        </p:nvSpPr>
        <p:spPr>
          <a:xfrm>
            <a:off x="5721038" y="2041078"/>
            <a:ext cx="1475763" cy="5409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dk1"/>
                </a:solidFill>
              </a:rPr>
              <a:t>Factory1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22" name="Bisel 21"/>
          <p:cNvSpPr/>
          <p:nvPr/>
        </p:nvSpPr>
        <p:spPr>
          <a:xfrm>
            <a:off x="5782859" y="4202644"/>
            <a:ext cx="1475763" cy="5409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dk1"/>
                </a:solidFill>
              </a:rPr>
              <a:t>Factory2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23" name="Almacenamiento interno 22"/>
          <p:cNvSpPr/>
          <p:nvPr/>
        </p:nvSpPr>
        <p:spPr>
          <a:xfrm>
            <a:off x="659494" y="2363931"/>
            <a:ext cx="1587859" cy="621953"/>
          </a:xfrm>
          <a:prstGeom prst="flowChartInternal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View1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24" name="Almacenamiento interno 23"/>
          <p:cNvSpPr/>
          <p:nvPr/>
        </p:nvSpPr>
        <p:spPr>
          <a:xfrm>
            <a:off x="640511" y="3307584"/>
            <a:ext cx="1587859" cy="621953"/>
          </a:xfrm>
          <a:prstGeom prst="flowChartInternal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View2</a:t>
            </a: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25" name="Almacenamiento interno 24"/>
          <p:cNvSpPr/>
          <p:nvPr/>
        </p:nvSpPr>
        <p:spPr>
          <a:xfrm>
            <a:off x="640510" y="4305445"/>
            <a:ext cx="1587859" cy="621953"/>
          </a:xfrm>
          <a:prstGeom prst="flowChartInternal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View3</a:t>
            </a:r>
            <a:endParaRPr lang="es-E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4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organización</a:t>
            </a:r>
            <a:endParaRPr lang="es-ES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799544980"/>
              </p:ext>
            </p:extLst>
          </p:nvPr>
        </p:nvGraphicFramePr>
        <p:xfrm>
          <a:off x="3347864" y="980728"/>
          <a:ext cx="5400600" cy="4463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37208599"/>
              </p:ext>
            </p:extLst>
          </p:nvPr>
        </p:nvGraphicFramePr>
        <p:xfrm>
          <a:off x="-36512" y="2564904"/>
          <a:ext cx="6768752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95956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Vocabulario</a:t>
            </a:r>
            <a:endParaRPr lang="es-ES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smtClean="0"/>
              <a:t>Módulo</a:t>
            </a:r>
            <a:r>
              <a:rPr lang="es-ES" dirty="0" smtClean="0"/>
              <a:t>: equivalente a una .</a:t>
            </a:r>
            <a:r>
              <a:rPr lang="es-ES" dirty="0" err="1" smtClean="0"/>
              <a:t>dll</a:t>
            </a:r>
            <a:r>
              <a:rPr lang="es-ES" dirty="0" smtClean="0"/>
              <a:t> o .</a:t>
            </a:r>
            <a:r>
              <a:rPr lang="es-ES" dirty="0" err="1" smtClean="0"/>
              <a:t>jar</a:t>
            </a:r>
            <a:endParaRPr lang="es-ES" dirty="0" smtClean="0"/>
          </a:p>
          <a:p>
            <a:r>
              <a:rPr lang="es-ES" b="1" dirty="0" smtClean="0"/>
              <a:t>Dependencia</a:t>
            </a:r>
            <a:r>
              <a:rPr lang="es-ES" dirty="0" smtClean="0"/>
              <a:t>: módulo o INSTANCIA que necesita una función</a:t>
            </a:r>
          </a:p>
          <a:p>
            <a:r>
              <a:rPr lang="es-ES" b="1" dirty="0" smtClean="0"/>
              <a:t>Modelo</a:t>
            </a:r>
            <a:r>
              <a:rPr lang="es-ES" dirty="0" smtClean="0"/>
              <a:t>: </a:t>
            </a:r>
            <a:r>
              <a:rPr lang="es-ES" i="1" dirty="0" smtClean="0"/>
              <a:t>realmente </a:t>
            </a:r>
            <a:r>
              <a:rPr lang="es-ES" i="1" dirty="0" err="1" smtClean="0"/>
              <a:t>view-model</a:t>
            </a:r>
            <a:r>
              <a:rPr lang="es-ES" i="1" dirty="0" smtClean="0"/>
              <a:t> </a:t>
            </a:r>
            <a:r>
              <a:rPr lang="es-ES" dirty="0" smtClean="0"/>
              <a:t>es el $</a:t>
            </a:r>
            <a:r>
              <a:rPr lang="es-ES" dirty="0" err="1" smtClean="0"/>
              <a:t>scope</a:t>
            </a:r>
            <a:endParaRPr lang="es-ES" dirty="0" smtClean="0"/>
          </a:p>
          <a:p>
            <a:r>
              <a:rPr lang="es-ES" b="1" dirty="0"/>
              <a:t>Vista</a:t>
            </a:r>
            <a:r>
              <a:rPr lang="es-ES" dirty="0"/>
              <a:t>: pinta los datos y recoge la interacción con el </a:t>
            </a:r>
            <a:r>
              <a:rPr lang="es-ES" dirty="0" smtClean="0"/>
              <a:t>usuario</a:t>
            </a:r>
          </a:p>
          <a:p>
            <a:r>
              <a:rPr lang="es-ES" b="1" dirty="0" smtClean="0"/>
              <a:t>Controlador</a:t>
            </a:r>
            <a:r>
              <a:rPr lang="es-ES" dirty="0" smtClean="0"/>
              <a:t>: se enlaza a la vista mediante el $</a:t>
            </a:r>
            <a:r>
              <a:rPr lang="es-ES" dirty="0" err="1" smtClean="0"/>
              <a:t>scope</a:t>
            </a:r>
            <a:r>
              <a:rPr lang="es-ES" dirty="0" smtClean="0"/>
              <a:t>, y habla con los servicios y </a:t>
            </a:r>
            <a:r>
              <a:rPr lang="es-ES" dirty="0" err="1" smtClean="0"/>
              <a:t>factorias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Resumen</a:t>
            </a:r>
            <a:endParaRPr lang="es-ES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b="1" dirty="0" smtClean="0"/>
              <a:t>Enriquece tu </a:t>
            </a:r>
            <a:r>
              <a:rPr lang="es-ES" b="1" dirty="0" err="1" smtClean="0"/>
              <a:t>html</a:t>
            </a:r>
            <a:r>
              <a:rPr lang="es-ES" b="1" dirty="0" smtClean="0"/>
              <a:t> </a:t>
            </a:r>
            <a:r>
              <a:rPr lang="es-ES" dirty="0" smtClean="0"/>
              <a:t>con potentes directivas</a:t>
            </a:r>
            <a:endParaRPr lang="es-ES" dirty="0"/>
          </a:p>
          <a:p>
            <a:r>
              <a:rPr lang="es-ES" dirty="0" smtClean="0"/>
              <a:t>Crea factorías que </a:t>
            </a:r>
            <a:r>
              <a:rPr lang="es-ES" b="1" dirty="0" smtClean="0"/>
              <a:t>transporten datos</a:t>
            </a:r>
            <a:endParaRPr lang="es-ES" b="1" dirty="0"/>
          </a:p>
          <a:p>
            <a:r>
              <a:rPr lang="es-ES" dirty="0" smtClean="0"/>
              <a:t>Reduce la </a:t>
            </a:r>
            <a:r>
              <a:rPr lang="es-ES" b="1" dirty="0" smtClean="0"/>
              <a:t>lógica</a:t>
            </a:r>
            <a:r>
              <a:rPr lang="es-ES" dirty="0" smtClean="0"/>
              <a:t> de tus controladores </a:t>
            </a:r>
          </a:p>
          <a:p>
            <a:r>
              <a:rPr lang="es-ES" dirty="0" smtClean="0"/>
              <a:t>El </a:t>
            </a:r>
            <a:r>
              <a:rPr lang="es-ES" b="1" dirty="0" smtClean="0"/>
              <a:t>$</a:t>
            </a:r>
            <a:r>
              <a:rPr lang="es-ES" b="1" dirty="0" err="1" smtClean="0"/>
              <a:t>scope</a:t>
            </a:r>
            <a:r>
              <a:rPr lang="es-ES" b="1" dirty="0" smtClean="0"/>
              <a:t> </a:t>
            </a:r>
            <a:r>
              <a:rPr lang="es-ES" dirty="0" smtClean="0"/>
              <a:t>se encarga de hablar con la vista</a:t>
            </a:r>
          </a:p>
          <a:p>
            <a:r>
              <a:rPr lang="es-ES" dirty="0" smtClean="0"/>
              <a:t>Procura no usar, y si puedes </a:t>
            </a:r>
            <a:r>
              <a:rPr lang="es-ES" b="1" dirty="0" smtClean="0"/>
              <a:t>olvida, </a:t>
            </a:r>
            <a:r>
              <a:rPr lang="es-ES" b="1" dirty="0" err="1" smtClean="0"/>
              <a:t>jquery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1E4468-04F8-432A-AFE3-6A4BBEDABA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TC104033927[[fn=Evento principal]]</Template>
  <TotalTime>0</TotalTime>
  <Words>249</Words>
  <Application>Microsoft Office PowerPoint</Application>
  <PresentationFormat>Presentación en pantalla (4:3)</PresentationFormat>
  <Paragraphs>93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Evento principal</vt:lpstr>
      <vt:lpstr>introducción</vt:lpstr>
      <vt:lpstr>Qué es ANGULAR-JS</vt:lpstr>
      <vt:lpstr>A VISTA DE PÁJARO</vt:lpstr>
      <vt:lpstr>Descripción general</vt:lpstr>
      <vt:lpstr>SPA: rutas</vt:lpstr>
      <vt:lpstr>SPA: datos compartidos</vt:lpstr>
      <vt:lpstr>organización</vt:lpstr>
      <vt:lpstr>Vocabulario</vt:lpstr>
      <vt:lpstr>Resumen</vt:lpstr>
      <vt:lpstr>Más información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2014-04-08T11:13:33Z</dcterms:created>
  <dcterms:modified xsi:type="dcterms:W3CDTF">2014-09-19T11:41:49Z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TC101671269990</vt:lpwstr>
  </property>
</Properties>
</file>