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6C2C9D-E6FA-4B8E-B8B8-4A5A9068CD4B}">
  <a:tblStyle styleId="{C26C2C9D-E6FA-4B8E-B8B8-4A5A9068CD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4f85e17c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4f85e17c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안녕하십니까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 축구 선수의 잠재능력 추정에 대한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ppt 발표를 맡게된 AI Bootcamp 16기 참가생 김성원입니다.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f85e17c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4f85e17c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각 기술들에 대한 지표인데요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공격 기술과 멘탈관리 측면에서는 각 점수에 따라 선수의 가능성이 선형적으로 증가하는것을 보실수 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골키퍼로서의 능력은 특정수치 이상에서만 선형적 증가를 나타냅니다.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수비 기술에서는 중간치인 100~200점에서 부정적이지만, 200점을 돌파하면 높은 가능성을 가지는것으로 보여집니다.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f85e17c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4f85e17c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결과와 향후 연구에 대해 말씀드리겠습니다.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월드컵에 출전하는 선수들의 신체적, 기술적 특성을 활용해 가능성의 지표를 추정하는 모델을 생성하였구요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기술에 대한 점수들이 선수의 포텐셜에 어떻게 반영되는지에 대한 지표를 확인했습니다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추가적인 알고리즘 개발이 필요한 부분으로는,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공격수/미드필더/수비수/골키퍼로 나눠지는 역할군에 따라 특성들을 다르게 선택하여 계산하는 모델의 개발이 필요할것입니다.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f85e17c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4f85e17c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추가적인 질의 응답은 아래의 Mail로 남겨주시면 성심성의껏 답변해드리겠습니다.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발표들어주셔서 감사합니다.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4f85e17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4f85e17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발표를 시작하겠습니다.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프레젠테이션의 순서는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1. 문제 선정과 그에 따른 가설설정을 설명해드리고,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2. 데이터 reference을 확인하고,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3. 해당 데이터의 가공과정과 이유를 설명드리겠습니다.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4. 데이터를 학습할 모델과 검증결과를 보여드리고,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5. 모델 튜닝 과정을 설명드리겠습니다.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6. 모델의 최종 테스트 결과를 보여드린 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7.</a:t>
            </a:r>
            <a:r>
              <a:rPr lang="ko">
                <a:solidFill>
                  <a:schemeClr val="dk1"/>
                </a:solidFill>
              </a:rPr>
              <a:t> 결론과 향후추가 연구에 대해 말씀해드리겠습니다.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4f85e17c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4f85e17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주제와 가설에 대해 말씀드리겠습니다.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주제는 월드컵에 출전하는 선수들중, 높은 가능성을 가진 선수들을 뽑아 best_player로 선정하는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그에 따른 가설로는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선수들의 신체적인 특성에 따라 가능성이 어떻게 변하는지와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기술적인 특성이 가능성에 큰 영향력을 가지는지로 설정하였습니다.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4f85e17c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4f85e17c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문제를 해결하기위해 데이터를 Kaggle이 제공하는 월드컵에 참가하는 선수들의 데이터로 선정하였습니다.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데이터에서 중요하게 볼 수 있는 지표로는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선수들의 나이와 키, 몸무게 같은 스테이터스,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공격과 수비, 이동력과 파워, 기술과 같은 피지컬적 요소, 를 기반으로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선수가 가진 포텐셜, 즉 가능성을 추정할 것입니다.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4f85e17c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4f85e17c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Kaggle에 올라와 있는 선수들의 데이터는 앞서 설명한 특성을 포함하여 총 104개의 특성과 18000여개의 데이터로 이루어져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선수의 포텐셜을 추정하는 회귀문제로 풀기 위해 불필요한 데이터는 삭제하고, 유사한 지표들을 묶어주는 과정을 진행해야 합니다.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4f85e17c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4f85e17c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정제되기 전의 데이터들을 예시로 보시겠습니다.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첫줄을 보시면 각 선수의 포텐셜과 관계가 있다고 보기 힘든 특성(선수들의 소개 url, name, club)을 제거하고 </a:t>
            </a:r>
            <a:r>
              <a:rPr lang="ko">
                <a:solidFill>
                  <a:schemeClr val="dk1"/>
                </a:solidFill>
              </a:rPr>
              <a:t>(나이, 생년월일)과 같은 </a:t>
            </a:r>
            <a:r>
              <a:rPr lang="ko"/>
              <a:t>중복되는 수치를 나타내는 지표중 하나를 제거했습니다.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아래에는 선수의 공격 능력과 멘탈관리 능력을 점수화 한 지표인데요,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각지표들을 묶어, 그 합산을 하나의 특성으로 관리하는 방식으로 데이터를 정제합니다.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f85e17c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f85e17c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BaseLine이 되는 기준모델은 선형회귀 모델을 사용했습니다.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모델의 평가지표로는 </a:t>
            </a:r>
            <a:r>
              <a:rPr lang="ko">
                <a:solidFill>
                  <a:schemeClr val="dk1"/>
                </a:solidFill>
              </a:rPr>
              <a:t>R-스쿼드, MAE, RMSE를 사용하였는데요.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R-스쿼드 는 머신러닝을 통해 만들어진 예측모델과 실제모델의 상관관계에 대한 지표로 1에 가까울수록 좋은 성능을 가진다고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MAE는 모델이 예측한 값과 실제 값사이의 차이를 평균낸 지표입니다.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RMSE는 평균 제곱근 편차로, 예측값과 실제값을 각각 제곱하여, 나온오차의 제곱근으로, MAE와 마찬가지로 회귀모델의 성능을 나타내는 지표로 흔히 사용됩니다.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 모델 생성에서 높은 성능과 시간적 효율을 보이는 XGBoost 알고리즘을 사용하였고,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특성들에 의해 수치가 변경되는 potential을 측정하기 위해 회귀 모델을 사용하였습니다.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RMSE를 기준으로 최적의 하이퍼파라미터 탐색 후 최종 모델을 확정하였습니다.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미리 제외해둔 테스트 데이터에 대한 검증결과도 확인하실 수 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f85e17c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f85e17c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최선의 성능 지표를 얻기 위해서는 머신러닝 모델의 하이퍼 파라미터를 조정하여야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조정한 하이퍼 파라미터는 위의 세가지가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max_depth 는 머신러닝 모델에서 분류의 횟수이고,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min_child_weight 는 모델이 학습데이터에 과하게 학습하여 성능이 저하되는 과적합을 방지하는 용도로 사용되며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n_estimators 는 모델의 학습과정에서 무작위 데이터를 학습하는 횟수를 나타냅니다.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하이퍼 파라미터 튜닝 라이브러리를 활용해 최선의 결과값을 찾아 낼 수 있었습니다.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4f85e17c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4f85e17c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특성들의 값에 따른 타겟과의 관계를 설명하기 위해 PDP(부분의존도그림)를 첨부했습니다.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특성들이 선수의 포텐셜과 어떤 관계를 나타내는지를 보여주는 도표라고 이해해주시면 되는데요.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나이에 따라서는 포텐셜이 선형적으로 감소하고,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키에 관해서는 점차적으로 증가하며,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체중에 관해서는 평균적인 체중인 7~80kg에서 보다 8~90kg일때 더 높은 포텐셜을 보여주는것을 보실수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전반, 후반전의 출전율에서는 전후반 출전율이 모두 높은 6점대에서 포텐셜이 감소하는 모습을 보이는데, 이는 선수 임금이나 체력관리에 따라 출전횟수를 조절하는 것으로 추정됩니다.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07450"/>
            <a:ext cx="8520600" cy="16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프로 축구 선수의 잠재능력 추정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11"/>
              <a:t>by </a:t>
            </a:r>
            <a:r>
              <a:rPr lang="ko" sz="2911"/>
              <a:t>FIFA World Cup Player Rating</a:t>
            </a:r>
            <a:endParaRPr sz="2911"/>
          </a:p>
        </p:txBody>
      </p:sp>
      <p:sp>
        <p:nvSpPr>
          <p:cNvPr id="55" name="Google Shape;55;p13"/>
          <p:cNvSpPr txBox="1"/>
          <p:nvPr/>
        </p:nvSpPr>
        <p:spPr>
          <a:xfrm>
            <a:off x="6767225" y="4286250"/>
            <a:ext cx="240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AI_BootCamp 16기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김성원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akira931012@gmail.com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Application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500"/>
            <a:ext cx="450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991" y="463502"/>
            <a:ext cx="450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" y="2803490"/>
            <a:ext cx="450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007" y="2803512"/>
            <a:ext cx="4500000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Conclusion &amp; Future Works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Concusion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2000"/>
              <a:t>월드컵에 출전하는 선수들의 신체적, 기술적 특성을 활용해 가능성의 지표를 추정하는 모델 생성</a:t>
            </a:r>
            <a:br>
              <a:rPr lang="ko" sz="2000"/>
            </a:b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2000"/>
              <a:t>각 기술에 대한 점수들이 어떻게 반영되는지에 대한 지표 확인.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Future Works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2000"/>
              <a:t>선수의 </a:t>
            </a:r>
            <a:r>
              <a:rPr lang="ko" sz="2000"/>
              <a:t>역할군에 따라 특성들을 다르게 선택하여 계산하는 모델 개발 필요.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969050"/>
            <a:ext cx="85206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4100">
                <a:latin typeface="Impact"/>
                <a:ea typeface="Impact"/>
                <a:cs typeface="Impact"/>
                <a:sym typeface="Impact"/>
              </a:rPr>
              <a:t>Thanks to Attention</a:t>
            </a:r>
            <a:endParaRPr i="1" sz="4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6897600" y="4644575"/>
            <a:ext cx="22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akira931012@gmail.com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Contents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Topic &amp; Hypothesis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Data Reference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EDA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Model</a:t>
            </a:r>
            <a:r>
              <a:rPr lang="ko" sz="2000">
                <a:latin typeface="Impact"/>
                <a:ea typeface="Impact"/>
                <a:cs typeface="Impact"/>
                <a:sym typeface="Impact"/>
              </a:rPr>
              <a:t> &amp; Validation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mpact"/>
              <a:buAutoNum type="arabicPeriod"/>
            </a:pPr>
            <a:r>
              <a:rPr lang="ko" sz="2000">
                <a:latin typeface="Impact"/>
                <a:ea typeface="Impact"/>
                <a:cs typeface="Impact"/>
                <a:sym typeface="Impact"/>
              </a:rPr>
              <a:t>Hyper Parameter Tuning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Application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Conclusion &amp; Future Works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Topic &amp; Hypothesis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주제 설정</a:t>
            </a:r>
            <a:endParaRPr b="1"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월드컵에 출전하는 선수들의 각종 지표를 확인하여 선수들의 가능성을 계산하고, </a:t>
            </a:r>
            <a:br>
              <a:rPr lang="ko" sz="1400"/>
            </a:br>
            <a:r>
              <a:rPr lang="ko" sz="1400"/>
              <a:t>높은의 가능성을 가지는 선수들을 최고의 선수들로 선정한다.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000"/>
              <a:t>참고 데이터 : </a:t>
            </a:r>
            <a:r>
              <a:rPr lang="ko" sz="1000"/>
              <a:t>https://www.kaggle.com/datasets/thedevastator/fifa-world-cup-anomaly-detection-in-player-ratin?select=players_20.csv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/>
              <a:t>가설 설정</a:t>
            </a:r>
            <a:endParaRPr b="1" sz="1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선수의 신체적인 특성에 따라 가능성이 어떻게 변화하는가?</a:t>
            </a:r>
            <a:endParaRPr sz="14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400"/>
              <a:t>선수의 나이, 체급</a:t>
            </a:r>
            <a:br>
              <a:rPr lang="ko" sz="1700"/>
            </a:b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어떤 기술적인 특성이 가능성에 큰 영향력을 가지는가?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공격, 수비, 멘탈관리 등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 Reference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Data Reference : FIFA World Cup Player Ratings</a:t>
            </a:r>
            <a:endParaRPr b="1" sz="1700"/>
          </a:p>
          <a:p>
            <a:pPr indent="-2873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000"/>
              <a:t>https://www.kaggle.com/datasets/thedevastator/fifa-world-cup-anomaly-detection-in-player-ratin?select=players_20.csv</a:t>
            </a:r>
            <a:endParaRPr sz="10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700"/>
              <a:t>status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700"/>
              <a:t>age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700"/>
              <a:t>height_cm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700"/>
              <a:t>weight_kg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700"/>
              <a:t>physical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700"/>
              <a:t>attacking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700"/>
              <a:t>depending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700"/>
              <a:t>movement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700"/>
              <a:t>power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700"/>
              <a:t>skill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700"/>
              <a:t>potential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EDA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25" y="675500"/>
            <a:ext cx="7455550" cy="37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EDA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0" y="1952333"/>
            <a:ext cx="7672874" cy="170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50" y="3658300"/>
            <a:ext cx="7672876" cy="12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50" y="527750"/>
            <a:ext cx="7672873" cy="142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Model &amp; Validation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565838" y="156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{C26C2C9D-E6FA-4B8E-B8B8-4A5A9068CD4B}</a:tableStyleId>
              </a:tblPr>
              <a:tblGrid>
                <a:gridCol w="909925"/>
                <a:gridCol w="1775600"/>
                <a:gridCol w="1775600"/>
                <a:gridCol w="1775600"/>
                <a:gridCol w="177560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BaseLine Model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(LinearRegression)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XGBRegressor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Hyper-parameter Modify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 Model Evaluation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(test data)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R^2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0.58583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0.84756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0.87880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0.83751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3.20561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1.87429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1.87724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1.90530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RMSE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3.99998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2.42653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2.41668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2.47872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Hyper Parameter Tuning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75" y="1823298"/>
            <a:ext cx="6178651" cy="29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675" y="734875"/>
            <a:ext cx="36766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Application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500"/>
            <a:ext cx="4500001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2803500"/>
            <a:ext cx="450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000" y="2803500"/>
            <a:ext cx="4500001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000" y="463500"/>
            <a:ext cx="4500000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