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07"/>
  </p:normalViewPr>
  <p:slideViewPr>
    <p:cSldViewPr>
      <p:cViewPr varScale="1">
        <p:scale>
          <a:sx n="124" d="100"/>
          <a:sy n="124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84" r="-184"/>
            </a:stretch>
          </a:blip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0" y="0"/>
            <a:ext cx="1068352" cy="1023665"/>
          </a:xfrm>
          <a:custGeom>
            <a:avLst/>
            <a:gdLst>
              <a:gd name="connsiteX0" fmla="*/ 0 w 830885"/>
              <a:gd name="connsiteY0" fmla="*/ 0 h 520262"/>
              <a:gd name="connsiteX1" fmla="*/ 830885 w 830885"/>
              <a:gd name="connsiteY1" fmla="*/ 0 h 520262"/>
              <a:gd name="connsiteX2" fmla="*/ 0 w 830885"/>
              <a:gd name="connsiteY2" fmla="*/ 520262 h 520262"/>
              <a:gd name="connsiteX3" fmla="*/ 0 w 830885"/>
              <a:gd name="connsiteY3" fmla="*/ 0 h 520262"/>
              <a:gd name="connsiteX4" fmla="*/ 0 w 830885"/>
              <a:gd name="connsiteY4" fmla="*/ 0 h 520262"/>
            </a:gdLst>
            <a:ahLst/>
            <a:cxnLst/>
            <a:rect l="l" t="t" r="r" b="b"/>
            <a:pathLst>
              <a:path w="830885" h="520262">
                <a:moveTo>
                  <a:pt x="0" y="0"/>
                </a:moveTo>
                <a:lnTo>
                  <a:pt x="830885" y="0"/>
                </a:lnTo>
                <a:cubicBezTo>
                  <a:pt x="490860" y="94683"/>
                  <a:pt x="24714" y="139259"/>
                  <a:pt x="0" y="52026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0" y="0"/>
            <a:ext cx="1068352" cy="577794"/>
          </a:xfrm>
          <a:custGeom>
            <a:avLst/>
            <a:gdLst>
              <a:gd name="connsiteX0" fmla="*/ 0 w 830885"/>
              <a:gd name="connsiteY0" fmla="*/ 0 h 520262"/>
              <a:gd name="connsiteX1" fmla="*/ 830885 w 830885"/>
              <a:gd name="connsiteY1" fmla="*/ 0 h 520262"/>
              <a:gd name="connsiteX2" fmla="*/ 0 w 830885"/>
              <a:gd name="connsiteY2" fmla="*/ 520262 h 520262"/>
              <a:gd name="connsiteX3" fmla="*/ 0 w 830885"/>
              <a:gd name="connsiteY3" fmla="*/ 0 h 520262"/>
              <a:gd name="connsiteX4" fmla="*/ 0 w 830885"/>
              <a:gd name="connsiteY4" fmla="*/ 0 h 520262"/>
            </a:gdLst>
            <a:ahLst/>
            <a:cxnLst/>
            <a:rect l="l" t="t" r="r" b="b"/>
            <a:pathLst>
              <a:path w="830885" h="520262">
                <a:moveTo>
                  <a:pt x="0" y="0"/>
                </a:moveTo>
                <a:lnTo>
                  <a:pt x="830885" y="0"/>
                </a:lnTo>
                <a:cubicBezTo>
                  <a:pt x="490860" y="94683"/>
                  <a:pt x="24714" y="139259"/>
                  <a:pt x="0" y="52026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6000">
                <a:schemeClr val="accent1"/>
              </a:gs>
              <a:gs pos="83000">
                <a:schemeClr val="accent2"/>
              </a:gs>
            </a:gsLst>
            <a:lin ang="5400000" scaled="0"/>
          </a:gradFill>
          <a:ln w="12700" cap="sq">
            <a:noFill/>
            <a:miter/>
          </a:ln>
          <a:effectLst/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5469684" y="0"/>
            <a:ext cx="6722316" cy="6858000"/>
          </a:xfrm>
          <a:custGeom>
            <a:avLst/>
            <a:gdLst>
              <a:gd name="connsiteX0" fmla="*/ 3750516 w 6722316"/>
              <a:gd name="connsiteY0" fmla="*/ 0 h 6858000"/>
              <a:gd name="connsiteX1" fmla="*/ 5553916 w 6722316"/>
              <a:gd name="connsiteY1" fmla="*/ 0 h 6858000"/>
              <a:gd name="connsiteX2" fmla="*/ 5934916 w 6722316"/>
              <a:gd name="connsiteY2" fmla="*/ 0 h 6858000"/>
              <a:gd name="connsiteX3" fmla="*/ 6722316 w 6722316"/>
              <a:gd name="connsiteY3" fmla="*/ 0 h 6858000"/>
              <a:gd name="connsiteX4" fmla="*/ 6722316 w 6722316"/>
              <a:gd name="connsiteY4" fmla="*/ 6858000 h 6858000"/>
              <a:gd name="connsiteX5" fmla="*/ 5934916 w 6722316"/>
              <a:gd name="connsiteY5" fmla="*/ 6858000 h 6858000"/>
              <a:gd name="connsiteX6" fmla="*/ 5553916 w 6722316"/>
              <a:gd name="connsiteY6" fmla="*/ 6858000 h 6858000"/>
              <a:gd name="connsiteX7" fmla="*/ 0 w 6722316"/>
              <a:gd name="connsiteY7" fmla="*/ 6858000 h 6858000"/>
              <a:gd name="connsiteX8" fmla="*/ 154202 w 6722316"/>
              <a:gd name="connsiteY8" fmla="*/ 6807972 h 6858000"/>
              <a:gd name="connsiteX9" fmla="*/ 528961 w 6722316"/>
              <a:gd name="connsiteY9" fmla="*/ 6625439 h 6858000"/>
              <a:gd name="connsiteX10" fmla="*/ 549815 w 6722316"/>
              <a:gd name="connsiteY10" fmla="*/ 6611405 h 6858000"/>
              <a:gd name="connsiteX11" fmla="*/ 554509 w 6722316"/>
              <a:gd name="connsiteY11" fmla="*/ 6610487 h 6858000"/>
              <a:gd name="connsiteX12" fmla="*/ 588216 w 6722316"/>
              <a:gd name="connsiteY12" fmla="*/ 6604000 h 6858000"/>
              <a:gd name="connsiteX13" fmla="*/ 639016 w 6722316"/>
              <a:gd name="connsiteY13" fmla="*/ 6578600 h 6858000"/>
              <a:gd name="connsiteX14" fmla="*/ 804116 w 6722316"/>
              <a:gd name="connsiteY14" fmla="*/ 6527800 h 6858000"/>
              <a:gd name="connsiteX15" fmla="*/ 943816 w 6722316"/>
              <a:gd name="connsiteY15" fmla="*/ 6477000 h 6858000"/>
              <a:gd name="connsiteX16" fmla="*/ 994616 w 6722316"/>
              <a:gd name="connsiteY16" fmla="*/ 6451600 h 6858000"/>
              <a:gd name="connsiteX17" fmla="*/ 1032716 w 6722316"/>
              <a:gd name="connsiteY17" fmla="*/ 6413500 h 6858000"/>
              <a:gd name="connsiteX18" fmla="*/ 1083516 w 6722316"/>
              <a:gd name="connsiteY18" fmla="*/ 6400800 h 6858000"/>
              <a:gd name="connsiteX19" fmla="*/ 1121616 w 6722316"/>
              <a:gd name="connsiteY19" fmla="*/ 6375400 h 6858000"/>
              <a:gd name="connsiteX20" fmla="*/ 1147016 w 6722316"/>
              <a:gd name="connsiteY20" fmla="*/ 6337300 h 6858000"/>
              <a:gd name="connsiteX21" fmla="*/ 1248616 w 6722316"/>
              <a:gd name="connsiteY21" fmla="*/ 6286500 h 6858000"/>
              <a:gd name="connsiteX22" fmla="*/ 1350216 w 6722316"/>
              <a:gd name="connsiteY22" fmla="*/ 6210300 h 6858000"/>
              <a:gd name="connsiteX23" fmla="*/ 1489916 w 6722316"/>
              <a:gd name="connsiteY23" fmla="*/ 6096000 h 6858000"/>
              <a:gd name="connsiteX24" fmla="*/ 1553416 w 6722316"/>
              <a:gd name="connsiteY24" fmla="*/ 6045200 h 6858000"/>
              <a:gd name="connsiteX25" fmla="*/ 1591516 w 6722316"/>
              <a:gd name="connsiteY25" fmla="*/ 5994400 h 6858000"/>
              <a:gd name="connsiteX26" fmla="*/ 1718516 w 6722316"/>
              <a:gd name="connsiteY26" fmla="*/ 5892800 h 6858000"/>
              <a:gd name="connsiteX27" fmla="*/ 1756616 w 6722316"/>
              <a:gd name="connsiteY27" fmla="*/ 5842000 h 6858000"/>
              <a:gd name="connsiteX28" fmla="*/ 1807416 w 6722316"/>
              <a:gd name="connsiteY28" fmla="*/ 5791200 h 6858000"/>
              <a:gd name="connsiteX29" fmla="*/ 1832816 w 6722316"/>
              <a:gd name="connsiteY29" fmla="*/ 5740400 h 6858000"/>
              <a:gd name="connsiteX30" fmla="*/ 1896316 w 6722316"/>
              <a:gd name="connsiteY30" fmla="*/ 5651500 h 6858000"/>
              <a:gd name="connsiteX31" fmla="*/ 1972516 w 6722316"/>
              <a:gd name="connsiteY31" fmla="*/ 5575300 h 6858000"/>
              <a:gd name="connsiteX32" fmla="*/ 2048716 w 6722316"/>
              <a:gd name="connsiteY32" fmla="*/ 5448300 h 6858000"/>
              <a:gd name="connsiteX33" fmla="*/ 2086816 w 6722316"/>
              <a:gd name="connsiteY33" fmla="*/ 5410200 h 6858000"/>
              <a:gd name="connsiteX34" fmla="*/ 2112216 w 6722316"/>
              <a:gd name="connsiteY34" fmla="*/ 5372100 h 6858000"/>
              <a:gd name="connsiteX35" fmla="*/ 2150316 w 6722316"/>
              <a:gd name="connsiteY35" fmla="*/ 5334000 h 6858000"/>
              <a:gd name="connsiteX36" fmla="*/ 2213816 w 6722316"/>
              <a:gd name="connsiteY36" fmla="*/ 5245100 h 6858000"/>
              <a:gd name="connsiteX37" fmla="*/ 2239216 w 6722316"/>
              <a:gd name="connsiteY37" fmla="*/ 5118100 h 6858000"/>
              <a:gd name="connsiteX38" fmla="*/ 2251916 w 6722316"/>
              <a:gd name="connsiteY38" fmla="*/ 4927600 h 6858000"/>
              <a:gd name="connsiteX39" fmla="*/ 2277316 w 6722316"/>
              <a:gd name="connsiteY39" fmla="*/ 4876800 h 6858000"/>
              <a:gd name="connsiteX40" fmla="*/ 2353516 w 6722316"/>
              <a:gd name="connsiteY40" fmla="*/ 4775200 h 6858000"/>
              <a:gd name="connsiteX41" fmla="*/ 2417016 w 6722316"/>
              <a:gd name="connsiteY41" fmla="*/ 4673600 h 6858000"/>
              <a:gd name="connsiteX42" fmla="*/ 2442416 w 6722316"/>
              <a:gd name="connsiteY42" fmla="*/ 4610100 h 6858000"/>
              <a:gd name="connsiteX43" fmla="*/ 2493216 w 6722316"/>
              <a:gd name="connsiteY43" fmla="*/ 4533900 h 6858000"/>
              <a:gd name="connsiteX44" fmla="*/ 2505916 w 6722316"/>
              <a:gd name="connsiteY44" fmla="*/ 4445000 h 6858000"/>
              <a:gd name="connsiteX45" fmla="*/ 2582116 w 6722316"/>
              <a:gd name="connsiteY45" fmla="*/ 4254500 h 6858000"/>
              <a:gd name="connsiteX46" fmla="*/ 2620216 w 6722316"/>
              <a:gd name="connsiteY46" fmla="*/ 4165600 h 6858000"/>
              <a:gd name="connsiteX47" fmla="*/ 2645616 w 6722316"/>
              <a:gd name="connsiteY47" fmla="*/ 4089400 h 6858000"/>
              <a:gd name="connsiteX48" fmla="*/ 2658316 w 6722316"/>
              <a:gd name="connsiteY48" fmla="*/ 4025900 h 6858000"/>
              <a:gd name="connsiteX49" fmla="*/ 2683716 w 6722316"/>
              <a:gd name="connsiteY49" fmla="*/ 3975100 h 6858000"/>
              <a:gd name="connsiteX50" fmla="*/ 2709116 w 6722316"/>
              <a:gd name="connsiteY50" fmla="*/ 3911600 h 6858000"/>
              <a:gd name="connsiteX51" fmla="*/ 2721816 w 6722316"/>
              <a:gd name="connsiteY51" fmla="*/ 3822700 h 6858000"/>
              <a:gd name="connsiteX52" fmla="*/ 2747216 w 6722316"/>
              <a:gd name="connsiteY52" fmla="*/ 3771900 h 6858000"/>
              <a:gd name="connsiteX53" fmla="*/ 2785316 w 6722316"/>
              <a:gd name="connsiteY53" fmla="*/ 3670300 h 6858000"/>
              <a:gd name="connsiteX54" fmla="*/ 2836116 w 6722316"/>
              <a:gd name="connsiteY54" fmla="*/ 3543300 h 6858000"/>
              <a:gd name="connsiteX55" fmla="*/ 2861516 w 6722316"/>
              <a:gd name="connsiteY55" fmla="*/ 3479800 h 6858000"/>
              <a:gd name="connsiteX56" fmla="*/ 2963116 w 6722316"/>
              <a:gd name="connsiteY56" fmla="*/ 3225800 h 6858000"/>
              <a:gd name="connsiteX57" fmla="*/ 3001216 w 6722316"/>
              <a:gd name="connsiteY57" fmla="*/ 3149600 h 6858000"/>
              <a:gd name="connsiteX58" fmla="*/ 3039316 w 6722316"/>
              <a:gd name="connsiteY58" fmla="*/ 3098800 h 6858000"/>
              <a:gd name="connsiteX59" fmla="*/ 3090116 w 6722316"/>
              <a:gd name="connsiteY59" fmla="*/ 2971800 h 6858000"/>
              <a:gd name="connsiteX60" fmla="*/ 3179016 w 6722316"/>
              <a:gd name="connsiteY60" fmla="*/ 2819400 h 6858000"/>
              <a:gd name="connsiteX61" fmla="*/ 3255216 w 6722316"/>
              <a:gd name="connsiteY61" fmla="*/ 2667000 h 6858000"/>
              <a:gd name="connsiteX62" fmla="*/ 3306016 w 6722316"/>
              <a:gd name="connsiteY62" fmla="*/ 2590800 h 6858000"/>
              <a:gd name="connsiteX63" fmla="*/ 3369516 w 6722316"/>
              <a:gd name="connsiteY63" fmla="*/ 2451100 h 6858000"/>
              <a:gd name="connsiteX64" fmla="*/ 3394916 w 6722316"/>
              <a:gd name="connsiteY64" fmla="*/ 2400300 h 6858000"/>
              <a:gd name="connsiteX65" fmla="*/ 3407616 w 6722316"/>
              <a:gd name="connsiteY65" fmla="*/ 2273300 h 6858000"/>
              <a:gd name="connsiteX66" fmla="*/ 3420316 w 6722316"/>
              <a:gd name="connsiteY66" fmla="*/ 2222500 h 6858000"/>
              <a:gd name="connsiteX67" fmla="*/ 3433016 w 6722316"/>
              <a:gd name="connsiteY67" fmla="*/ 2159000 h 6858000"/>
              <a:gd name="connsiteX68" fmla="*/ 3458416 w 6722316"/>
              <a:gd name="connsiteY68" fmla="*/ 2019300 h 6858000"/>
              <a:gd name="connsiteX69" fmla="*/ 3496516 w 6722316"/>
              <a:gd name="connsiteY69" fmla="*/ 1943100 h 6858000"/>
              <a:gd name="connsiteX70" fmla="*/ 3509216 w 6722316"/>
              <a:gd name="connsiteY70" fmla="*/ 1879600 h 6858000"/>
              <a:gd name="connsiteX71" fmla="*/ 3534616 w 6722316"/>
              <a:gd name="connsiteY71" fmla="*/ 1803400 h 6858000"/>
              <a:gd name="connsiteX72" fmla="*/ 3560016 w 6722316"/>
              <a:gd name="connsiteY72" fmla="*/ 1714500 h 6858000"/>
              <a:gd name="connsiteX73" fmla="*/ 3610816 w 6722316"/>
              <a:gd name="connsiteY73" fmla="*/ 1498600 h 6858000"/>
              <a:gd name="connsiteX74" fmla="*/ 3648916 w 6722316"/>
              <a:gd name="connsiteY74" fmla="*/ 1092200 h 6858000"/>
              <a:gd name="connsiteX75" fmla="*/ 3674316 w 6722316"/>
              <a:gd name="connsiteY75" fmla="*/ 1003300 h 6858000"/>
              <a:gd name="connsiteX76" fmla="*/ 3725116 w 6722316"/>
              <a:gd name="connsiteY76" fmla="*/ 774700 h 6858000"/>
              <a:gd name="connsiteX77" fmla="*/ 3737816 w 6722316"/>
              <a:gd name="connsiteY77" fmla="*/ 596900 h 6858000"/>
              <a:gd name="connsiteX78" fmla="*/ 3750516 w 6722316"/>
              <a:gd name="connsiteY78" fmla="*/ 520700 h 6858000"/>
              <a:gd name="connsiteX79" fmla="*/ 3763216 w 6722316"/>
              <a:gd name="connsiteY79" fmla="*/ 368300 h 6858000"/>
              <a:gd name="connsiteX80" fmla="*/ 3750516 w 6722316"/>
              <a:gd name="connsiteY80" fmla="*/ 0 h 6858000"/>
            </a:gdLst>
            <a:ahLst/>
            <a:cxnLst/>
            <a:rect l="l" t="t" r="r" b="b"/>
            <a:pathLst>
              <a:path w="6722316" h="6858000">
                <a:moveTo>
                  <a:pt x="3750516" y="0"/>
                </a:moveTo>
                <a:lnTo>
                  <a:pt x="5553916" y="0"/>
                </a:lnTo>
                <a:lnTo>
                  <a:pt x="5934916" y="0"/>
                </a:lnTo>
                <a:lnTo>
                  <a:pt x="6722316" y="0"/>
                </a:lnTo>
                <a:lnTo>
                  <a:pt x="6722316" y="6858000"/>
                </a:lnTo>
                <a:lnTo>
                  <a:pt x="5934916" y="6858000"/>
                </a:lnTo>
                <a:lnTo>
                  <a:pt x="5553916" y="6858000"/>
                </a:lnTo>
                <a:lnTo>
                  <a:pt x="0" y="6858000"/>
                </a:lnTo>
                <a:lnTo>
                  <a:pt x="154202" y="6807972"/>
                </a:lnTo>
                <a:cubicBezTo>
                  <a:pt x="282761" y="6759572"/>
                  <a:pt x="408338" y="6698675"/>
                  <a:pt x="528961" y="6625439"/>
                </a:cubicBezTo>
                <a:lnTo>
                  <a:pt x="549815" y="6611405"/>
                </a:lnTo>
                <a:lnTo>
                  <a:pt x="554509" y="6610487"/>
                </a:lnTo>
                <a:cubicBezTo>
                  <a:pt x="568940" y="6607725"/>
                  <a:pt x="580843" y="6605475"/>
                  <a:pt x="588216" y="6604000"/>
                </a:cubicBezTo>
                <a:cubicBezTo>
                  <a:pt x="605149" y="6595533"/>
                  <a:pt x="621438" y="6585631"/>
                  <a:pt x="639016" y="6578600"/>
                </a:cubicBezTo>
                <a:cubicBezTo>
                  <a:pt x="692018" y="6557399"/>
                  <a:pt x="749831" y="6544503"/>
                  <a:pt x="804116" y="6527800"/>
                </a:cubicBezTo>
                <a:cubicBezTo>
                  <a:pt x="849875" y="6513720"/>
                  <a:pt x="899792" y="6496566"/>
                  <a:pt x="943816" y="6477000"/>
                </a:cubicBezTo>
                <a:cubicBezTo>
                  <a:pt x="961116" y="6469311"/>
                  <a:pt x="979210" y="6462604"/>
                  <a:pt x="994616" y="6451600"/>
                </a:cubicBezTo>
                <a:cubicBezTo>
                  <a:pt x="1009231" y="6441161"/>
                  <a:pt x="1017122" y="6422411"/>
                  <a:pt x="1032716" y="6413500"/>
                </a:cubicBezTo>
                <a:cubicBezTo>
                  <a:pt x="1047871" y="6404840"/>
                  <a:pt x="1066583" y="6405033"/>
                  <a:pt x="1083516" y="6400800"/>
                </a:cubicBezTo>
                <a:cubicBezTo>
                  <a:pt x="1096216" y="6392333"/>
                  <a:pt x="1110823" y="6386193"/>
                  <a:pt x="1121616" y="6375400"/>
                </a:cubicBezTo>
                <a:cubicBezTo>
                  <a:pt x="1132409" y="6364607"/>
                  <a:pt x="1134512" y="6346053"/>
                  <a:pt x="1147016" y="6337300"/>
                </a:cubicBezTo>
                <a:cubicBezTo>
                  <a:pt x="1178035" y="6315586"/>
                  <a:pt x="1248616" y="6286500"/>
                  <a:pt x="1248616" y="6286500"/>
                </a:cubicBezTo>
                <a:cubicBezTo>
                  <a:pt x="1302289" y="6205990"/>
                  <a:pt x="1237069" y="6290169"/>
                  <a:pt x="1350216" y="6210300"/>
                </a:cubicBezTo>
                <a:cubicBezTo>
                  <a:pt x="1399370" y="6175603"/>
                  <a:pt x="1443220" y="6133941"/>
                  <a:pt x="1489916" y="6096000"/>
                </a:cubicBezTo>
                <a:cubicBezTo>
                  <a:pt x="1510954" y="6078907"/>
                  <a:pt x="1537152" y="6066885"/>
                  <a:pt x="1553416" y="6045200"/>
                </a:cubicBezTo>
                <a:cubicBezTo>
                  <a:pt x="1566116" y="6028267"/>
                  <a:pt x="1575586" y="6008338"/>
                  <a:pt x="1591516" y="5994400"/>
                </a:cubicBezTo>
                <a:cubicBezTo>
                  <a:pt x="1745391" y="5859759"/>
                  <a:pt x="1559093" y="6072151"/>
                  <a:pt x="1718516" y="5892800"/>
                </a:cubicBezTo>
                <a:cubicBezTo>
                  <a:pt x="1732578" y="5876980"/>
                  <a:pt x="1742678" y="5857930"/>
                  <a:pt x="1756616" y="5842000"/>
                </a:cubicBezTo>
                <a:cubicBezTo>
                  <a:pt x="1772385" y="5823978"/>
                  <a:pt x="1793048" y="5810358"/>
                  <a:pt x="1807416" y="5791200"/>
                </a:cubicBezTo>
                <a:cubicBezTo>
                  <a:pt x="1818775" y="5776054"/>
                  <a:pt x="1823423" y="5756838"/>
                  <a:pt x="1832816" y="5740400"/>
                </a:cubicBezTo>
                <a:cubicBezTo>
                  <a:pt x="1843570" y="5721580"/>
                  <a:pt x="1885650" y="5663351"/>
                  <a:pt x="1896316" y="5651500"/>
                </a:cubicBezTo>
                <a:cubicBezTo>
                  <a:pt x="1920346" y="5624800"/>
                  <a:pt x="1954694" y="5606488"/>
                  <a:pt x="1972516" y="5575300"/>
                </a:cubicBezTo>
                <a:cubicBezTo>
                  <a:pt x="1976818" y="5567771"/>
                  <a:pt x="2028565" y="5472481"/>
                  <a:pt x="2048716" y="5448300"/>
                </a:cubicBezTo>
                <a:cubicBezTo>
                  <a:pt x="2060214" y="5434502"/>
                  <a:pt x="2075318" y="5423998"/>
                  <a:pt x="2086816" y="5410200"/>
                </a:cubicBezTo>
                <a:cubicBezTo>
                  <a:pt x="2096587" y="5398474"/>
                  <a:pt x="2102445" y="5383826"/>
                  <a:pt x="2112216" y="5372100"/>
                </a:cubicBezTo>
                <a:cubicBezTo>
                  <a:pt x="2123714" y="5358302"/>
                  <a:pt x="2139877" y="5348615"/>
                  <a:pt x="2150316" y="5334000"/>
                </a:cubicBezTo>
                <a:cubicBezTo>
                  <a:pt x="2233896" y="5216987"/>
                  <a:pt x="2114754" y="5344162"/>
                  <a:pt x="2213816" y="5245100"/>
                </a:cubicBezTo>
                <a:cubicBezTo>
                  <a:pt x="2225455" y="5198544"/>
                  <a:pt x="2234425" y="5168401"/>
                  <a:pt x="2239216" y="5118100"/>
                </a:cubicBezTo>
                <a:cubicBezTo>
                  <a:pt x="2245250" y="5054746"/>
                  <a:pt x="2241990" y="4990462"/>
                  <a:pt x="2251916" y="4927600"/>
                </a:cubicBezTo>
                <a:cubicBezTo>
                  <a:pt x="2254869" y="4908900"/>
                  <a:pt x="2268122" y="4893350"/>
                  <a:pt x="2277316" y="4876800"/>
                </a:cubicBezTo>
                <a:cubicBezTo>
                  <a:pt x="2316767" y="4805789"/>
                  <a:pt x="2303702" y="4825014"/>
                  <a:pt x="2353516" y="4775200"/>
                </a:cubicBezTo>
                <a:cubicBezTo>
                  <a:pt x="2383919" y="4683992"/>
                  <a:pt x="2339365" y="4803019"/>
                  <a:pt x="2417016" y="4673600"/>
                </a:cubicBezTo>
                <a:cubicBezTo>
                  <a:pt x="2428745" y="4654052"/>
                  <a:pt x="2431500" y="4630114"/>
                  <a:pt x="2442416" y="4610100"/>
                </a:cubicBezTo>
                <a:cubicBezTo>
                  <a:pt x="2457034" y="4583300"/>
                  <a:pt x="2476283" y="4559300"/>
                  <a:pt x="2493216" y="4533900"/>
                </a:cubicBezTo>
                <a:cubicBezTo>
                  <a:pt x="2497449" y="4504267"/>
                  <a:pt x="2496840" y="4473525"/>
                  <a:pt x="2505916" y="4445000"/>
                </a:cubicBezTo>
                <a:cubicBezTo>
                  <a:pt x="2526653" y="4379828"/>
                  <a:pt x="2556221" y="4317800"/>
                  <a:pt x="2582116" y="4254500"/>
                </a:cubicBezTo>
                <a:cubicBezTo>
                  <a:pt x="2594323" y="4224660"/>
                  <a:pt x="2610021" y="4196186"/>
                  <a:pt x="2620216" y="4165600"/>
                </a:cubicBezTo>
                <a:cubicBezTo>
                  <a:pt x="2628683" y="4140200"/>
                  <a:pt x="2638571" y="4115231"/>
                  <a:pt x="2645616" y="4089400"/>
                </a:cubicBezTo>
                <a:cubicBezTo>
                  <a:pt x="2651296" y="4068575"/>
                  <a:pt x="2651490" y="4046378"/>
                  <a:pt x="2658316" y="4025900"/>
                </a:cubicBezTo>
                <a:cubicBezTo>
                  <a:pt x="2664303" y="4007939"/>
                  <a:pt x="2676027" y="3992400"/>
                  <a:pt x="2683716" y="3975100"/>
                </a:cubicBezTo>
                <a:cubicBezTo>
                  <a:pt x="2692975" y="3954268"/>
                  <a:pt x="2700649" y="3932767"/>
                  <a:pt x="2709116" y="3911600"/>
                </a:cubicBezTo>
                <a:cubicBezTo>
                  <a:pt x="2713349" y="3881967"/>
                  <a:pt x="2713940" y="3851579"/>
                  <a:pt x="2721816" y="3822700"/>
                </a:cubicBezTo>
                <a:cubicBezTo>
                  <a:pt x="2726797" y="3804435"/>
                  <a:pt x="2739527" y="3789200"/>
                  <a:pt x="2747216" y="3771900"/>
                </a:cubicBezTo>
                <a:cubicBezTo>
                  <a:pt x="2794641" y="3665194"/>
                  <a:pt x="2755393" y="3748100"/>
                  <a:pt x="2785316" y="3670300"/>
                </a:cubicBezTo>
                <a:cubicBezTo>
                  <a:pt x="2801683" y="3627745"/>
                  <a:pt x="2819183" y="3585633"/>
                  <a:pt x="2836116" y="3543300"/>
                </a:cubicBezTo>
                <a:cubicBezTo>
                  <a:pt x="2844583" y="3522133"/>
                  <a:pt x="2854307" y="3501427"/>
                  <a:pt x="2861516" y="3479800"/>
                </a:cubicBezTo>
                <a:cubicBezTo>
                  <a:pt x="2895300" y="3378448"/>
                  <a:pt x="2905285" y="3341462"/>
                  <a:pt x="2963116" y="3225800"/>
                </a:cubicBezTo>
                <a:cubicBezTo>
                  <a:pt x="2975816" y="3200400"/>
                  <a:pt x="2986605" y="3173951"/>
                  <a:pt x="3001216" y="3149600"/>
                </a:cubicBezTo>
                <a:cubicBezTo>
                  <a:pt x="3012106" y="3131450"/>
                  <a:pt x="3029850" y="3117732"/>
                  <a:pt x="3039316" y="3098800"/>
                </a:cubicBezTo>
                <a:cubicBezTo>
                  <a:pt x="3059706" y="3058019"/>
                  <a:pt x="3067142" y="3011183"/>
                  <a:pt x="3090116" y="2971800"/>
                </a:cubicBezTo>
                <a:cubicBezTo>
                  <a:pt x="3119749" y="2921000"/>
                  <a:pt x="3152715" y="2872002"/>
                  <a:pt x="3179016" y="2819400"/>
                </a:cubicBezTo>
                <a:cubicBezTo>
                  <a:pt x="3204416" y="2768600"/>
                  <a:pt x="3223711" y="2714257"/>
                  <a:pt x="3255216" y="2667000"/>
                </a:cubicBezTo>
                <a:cubicBezTo>
                  <a:pt x="3272149" y="2641600"/>
                  <a:pt x="3290634" y="2617169"/>
                  <a:pt x="3306016" y="2590800"/>
                </a:cubicBezTo>
                <a:cubicBezTo>
                  <a:pt x="3349450" y="2516341"/>
                  <a:pt x="3337471" y="2523200"/>
                  <a:pt x="3369516" y="2451100"/>
                </a:cubicBezTo>
                <a:cubicBezTo>
                  <a:pt x="3377205" y="2433800"/>
                  <a:pt x="3386449" y="2417233"/>
                  <a:pt x="3394916" y="2400300"/>
                </a:cubicBezTo>
                <a:cubicBezTo>
                  <a:pt x="3399149" y="2357967"/>
                  <a:pt x="3401599" y="2315417"/>
                  <a:pt x="3407616" y="2273300"/>
                </a:cubicBezTo>
                <a:cubicBezTo>
                  <a:pt x="3410084" y="2256021"/>
                  <a:pt x="3416530" y="2239539"/>
                  <a:pt x="3420316" y="2222500"/>
                </a:cubicBezTo>
                <a:cubicBezTo>
                  <a:pt x="3424999" y="2201428"/>
                  <a:pt x="3429155" y="2180238"/>
                  <a:pt x="3433016" y="2159000"/>
                </a:cubicBezTo>
                <a:cubicBezTo>
                  <a:pt x="3434894" y="2148669"/>
                  <a:pt x="3452712" y="2034985"/>
                  <a:pt x="3458416" y="2019300"/>
                </a:cubicBezTo>
                <a:cubicBezTo>
                  <a:pt x="3468121" y="1992612"/>
                  <a:pt x="3483816" y="1968500"/>
                  <a:pt x="3496516" y="1943100"/>
                </a:cubicBezTo>
                <a:cubicBezTo>
                  <a:pt x="3500749" y="1921933"/>
                  <a:pt x="3503536" y="1900425"/>
                  <a:pt x="3509216" y="1879600"/>
                </a:cubicBezTo>
                <a:cubicBezTo>
                  <a:pt x="3516261" y="1853769"/>
                  <a:pt x="3526742" y="1828990"/>
                  <a:pt x="3534616" y="1803400"/>
                </a:cubicBezTo>
                <a:cubicBezTo>
                  <a:pt x="3543679" y="1773944"/>
                  <a:pt x="3552075" y="1744279"/>
                  <a:pt x="3560016" y="1714500"/>
                </a:cubicBezTo>
                <a:cubicBezTo>
                  <a:pt x="3583260" y="1627335"/>
                  <a:pt x="3590837" y="1588506"/>
                  <a:pt x="3610816" y="1498600"/>
                </a:cubicBezTo>
                <a:cubicBezTo>
                  <a:pt x="3616622" y="1428928"/>
                  <a:pt x="3641746" y="1117295"/>
                  <a:pt x="3648916" y="1092200"/>
                </a:cubicBezTo>
                <a:cubicBezTo>
                  <a:pt x="3657383" y="1062567"/>
                  <a:pt x="3667967" y="1033458"/>
                  <a:pt x="3674316" y="1003300"/>
                </a:cubicBezTo>
                <a:cubicBezTo>
                  <a:pt x="3725404" y="760630"/>
                  <a:pt x="3672364" y="932957"/>
                  <a:pt x="3725116" y="774700"/>
                </a:cubicBezTo>
                <a:cubicBezTo>
                  <a:pt x="3729349" y="715433"/>
                  <a:pt x="3731904" y="656023"/>
                  <a:pt x="3737816" y="596900"/>
                </a:cubicBezTo>
                <a:cubicBezTo>
                  <a:pt x="3740378" y="571277"/>
                  <a:pt x="3747672" y="546293"/>
                  <a:pt x="3750516" y="520700"/>
                </a:cubicBezTo>
                <a:cubicBezTo>
                  <a:pt x="3756145" y="470036"/>
                  <a:pt x="3758983" y="419100"/>
                  <a:pt x="3763216" y="368300"/>
                </a:cubicBezTo>
                <a:cubicBezTo>
                  <a:pt x="3758983" y="245533"/>
                  <a:pt x="3750516" y="122840"/>
                  <a:pt x="3750516" y="0"/>
                </a:cubicBezTo>
                <a:close/>
              </a:path>
            </a:pathLst>
          </a:custGeom>
          <a:blipFill>
            <a:blip r:embed="rId3"/>
            <a:srcRect/>
            <a:stretch>
              <a:fillRect l="-41016" r="-41016"/>
            </a:stretch>
          </a:blip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8082837" y="1136926"/>
            <a:ext cx="1388825" cy="2789784"/>
          </a:xfrm>
          <a:custGeom>
            <a:avLst/>
            <a:gdLst>
              <a:gd name="connsiteX0" fmla="*/ 498305 w 1388825"/>
              <a:gd name="connsiteY0" fmla="*/ 37070 h 2749913"/>
              <a:gd name="connsiteX1" fmla="*/ 1388825 w 1388825"/>
              <a:gd name="connsiteY1" fmla="*/ 0 h 2749913"/>
              <a:gd name="connsiteX2" fmla="*/ 1388825 w 1388825"/>
              <a:gd name="connsiteY2" fmla="*/ 1403026 h 2749913"/>
              <a:gd name="connsiteX3" fmla="*/ 102890 w 1388825"/>
              <a:gd name="connsiteY3" fmla="*/ 2749913 h 2749913"/>
              <a:gd name="connsiteX4" fmla="*/ 498305 w 1388825"/>
              <a:gd name="connsiteY4" fmla="*/ 37070 h 2749913"/>
            </a:gdLst>
            <a:ahLst/>
            <a:cxnLst/>
            <a:rect l="l" t="t" r="r" b="b"/>
            <a:pathLst>
              <a:path w="1388825" h="2749913">
                <a:moveTo>
                  <a:pt x="498305" y="37070"/>
                </a:moveTo>
                <a:lnTo>
                  <a:pt x="1388825" y="0"/>
                </a:lnTo>
                <a:lnTo>
                  <a:pt x="1388825" y="1403026"/>
                </a:lnTo>
                <a:lnTo>
                  <a:pt x="102890" y="2749913"/>
                </a:lnTo>
                <a:cubicBezTo>
                  <a:pt x="-173078" y="832378"/>
                  <a:pt x="156435" y="669502"/>
                  <a:pt x="498305" y="3707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5347507" y="1163805"/>
            <a:ext cx="3452649" cy="5727889"/>
          </a:xfrm>
          <a:custGeom>
            <a:avLst/>
            <a:gdLst>
              <a:gd name="connsiteX0" fmla="*/ 1781504 w 3452649"/>
              <a:gd name="connsiteY0" fmla="*/ 1623848 h 5727889"/>
              <a:gd name="connsiteX1" fmla="*/ 3452649 w 3452649"/>
              <a:gd name="connsiteY1" fmla="*/ 0 h 5727889"/>
              <a:gd name="connsiteX2" fmla="*/ 0 w 3452649"/>
              <a:gd name="connsiteY2" fmla="*/ 5727889 h 5727889"/>
              <a:gd name="connsiteX3" fmla="*/ 1781504 w 3452649"/>
              <a:gd name="connsiteY3" fmla="*/ 1623848 h 5727889"/>
              <a:gd name="connsiteX4" fmla="*/ 1781504 w 3452649"/>
              <a:gd name="connsiteY4" fmla="*/ 1623848 h 5727889"/>
            </a:gdLst>
            <a:ahLst/>
            <a:cxnLst/>
            <a:rect l="l" t="t" r="r" b="b"/>
            <a:pathLst>
              <a:path w="3452649" h="5727889">
                <a:moveTo>
                  <a:pt x="1781504" y="1623848"/>
                </a:moveTo>
                <a:cubicBezTo>
                  <a:pt x="1726324" y="763793"/>
                  <a:pt x="2117835" y="56973"/>
                  <a:pt x="3452649" y="0"/>
                </a:cubicBezTo>
                <a:cubicBezTo>
                  <a:pt x="2424908" y="460575"/>
                  <a:pt x="4380684" y="4538694"/>
                  <a:pt x="0" y="5727889"/>
                </a:cubicBezTo>
                <a:cubicBezTo>
                  <a:pt x="2070538" y="5122709"/>
                  <a:pt x="1836684" y="2483903"/>
                  <a:pt x="1781504" y="1623848"/>
                </a:cubicBezTo>
                <a:close/>
              </a:path>
            </a:pathLst>
          </a:custGeom>
          <a:gradFill>
            <a:gsLst>
              <a:gs pos="6000">
                <a:schemeClr val="accent1"/>
              </a:gs>
              <a:gs pos="83000">
                <a:schemeClr val="accent2"/>
              </a:gs>
            </a:gsLst>
            <a:lin ang="5400000" scaled="0"/>
          </a:gradFill>
          <a:ln w="12700" cap="sq">
            <a:noFill/>
            <a:miter/>
          </a:ln>
          <a:effectLst>
            <a:outerShdw blurRad="190500" dist="63500" dir="13500000" algn="br" rotWithShape="0">
              <a:schemeClr val="accent1">
                <a:alpha val="30000"/>
              </a:schemeClr>
            </a:outerShdw>
          </a:effectLst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8283302" y="0"/>
            <a:ext cx="3121299" cy="3783724"/>
          </a:xfrm>
          <a:custGeom>
            <a:avLst/>
            <a:gdLst>
              <a:gd name="connsiteX0" fmla="*/ 492666 w 3121299"/>
              <a:gd name="connsiteY0" fmla="*/ 0 h 3783724"/>
              <a:gd name="connsiteX1" fmla="*/ 3121299 w 3121299"/>
              <a:gd name="connsiteY1" fmla="*/ 0 h 3783724"/>
              <a:gd name="connsiteX2" fmla="*/ 3121299 w 3121299"/>
              <a:gd name="connsiteY2" fmla="*/ 4619 h 3783724"/>
              <a:gd name="connsiteX3" fmla="*/ 3010312 w 3121299"/>
              <a:gd name="connsiteY3" fmla="*/ 62642 h 3783724"/>
              <a:gd name="connsiteX4" fmla="*/ 0 w 3121299"/>
              <a:gd name="connsiteY4" fmla="*/ 3783724 h 3783724"/>
              <a:gd name="connsiteX5" fmla="*/ 464773 w 3121299"/>
              <a:gd name="connsiteY5" fmla="*/ 213282 h 3783724"/>
            </a:gdLst>
            <a:ahLst/>
            <a:cxnLst/>
            <a:rect l="l" t="t" r="r" b="b"/>
            <a:pathLst>
              <a:path w="3121299" h="3783724">
                <a:moveTo>
                  <a:pt x="492666" y="0"/>
                </a:moveTo>
                <a:lnTo>
                  <a:pt x="3121299" y="0"/>
                </a:lnTo>
                <a:lnTo>
                  <a:pt x="3121299" y="4619"/>
                </a:lnTo>
                <a:lnTo>
                  <a:pt x="3010312" y="62642"/>
                </a:lnTo>
                <a:cubicBezTo>
                  <a:pt x="1512139" y="930357"/>
                  <a:pt x="2780624" y="2908426"/>
                  <a:pt x="0" y="3783724"/>
                </a:cubicBezTo>
                <a:cubicBezTo>
                  <a:pt x="1177541" y="2188163"/>
                  <a:pt x="367983" y="1417409"/>
                  <a:pt x="464773" y="213282"/>
                </a:cubicBezTo>
                <a:close/>
              </a:path>
            </a:pathLst>
          </a:custGeom>
          <a:gradFill>
            <a:gsLst>
              <a:gs pos="6000">
                <a:schemeClr val="accent1"/>
              </a:gs>
              <a:gs pos="83000">
                <a:schemeClr val="accent2"/>
              </a:gs>
            </a:gsLst>
            <a:lin ang="5400000" scaled="0"/>
          </a:gradFill>
          <a:ln w="12700" cap="sq">
            <a:noFill/>
            <a:miter/>
          </a:ln>
          <a:effectLst>
            <a:outerShdw blurRad="190500" dist="63500" dir="13500000" algn="br" rotWithShape="0">
              <a:schemeClr val="accent1">
                <a:alpha val="30000"/>
              </a:schemeClr>
            </a:outerShdw>
          </a:effectLst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653533" y="4652954"/>
            <a:ext cx="1902883" cy="433916"/>
          </a:xfrm>
          <a:prstGeom prst="roundRect">
            <a:avLst/>
          </a:prstGeom>
          <a:solidFill>
            <a:schemeClr val="bg1"/>
          </a:solidFill>
          <a:ln w="1270" cap="sq">
            <a:solidFill>
              <a:schemeClr val="accent1">
                <a:lumMod val="20000"/>
                <a:lumOff val="80000"/>
              </a:schemeClr>
            </a:solidFill>
            <a:miter/>
          </a:ln>
          <a:effectLst>
            <a:outerShdw blurRad="127000" dist="38100" dir="2700000" algn="tl" rotWithShape="0">
              <a:schemeClr val="accent1">
                <a:alpha val="12000"/>
              </a:schemeClr>
            </a:outerShdw>
          </a:effectLst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772011" y="4701447"/>
            <a:ext cx="336930" cy="3369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3049654" y="4652954"/>
            <a:ext cx="2006031" cy="433916"/>
          </a:xfrm>
          <a:prstGeom prst="roundRect">
            <a:avLst/>
          </a:prstGeom>
          <a:solidFill>
            <a:schemeClr val="bg1"/>
          </a:solidFill>
          <a:ln w="1270" cap="sq">
            <a:solidFill>
              <a:schemeClr val="accent2">
                <a:lumMod val="60000"/>
                <a:lumOff val="40000"/>
              </a:schemeClr>
            </a:solidFill>
            <a:miter/>
          </a:ln>
          <a:effectLst>
            <a:outerShdw blurRad="127000" dist="38100" dir="2700000" algn="tl" rotWithShape="0">
              <a:schemeClr val="accent1">
                <a:alpha val="12000"/>
              </a:schemeClr>
            </a:outerShdw>
          </a:effectLst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3168132" y="4701447"/>
            <a:ext cx="336930" cy="33693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3237460" y="4773973"/>
            <a:ext cx="198275" cy="191879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ahLst/>
            <a:cxnLst/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851910" y="4773973"/>
            <a:ext cx="177133" cy="191878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ahLst/>
            <a:cxnLst/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626609" y="5521385"/>
            <a:ext cx="1128180" cy="243762"/>
          </a:xfrm>
          <a:custGeom>
            <a:avLst/>
            <a:gdLst>
              <a:gd name="connsiteX0" fmla="*/ 884418 w 1128180"/>
              <a:gd name="connsiteY0" fmla="*/ 0 h 243762"/>
              <a:gd name="connsiteX1" fmla="*/ 1006299 w 1128180"/>
              <a:gd name="connsiteY1" fmla="*/ 0 h 243762"/>
              <a:gd name="connsiteX2" fmla="*/ 1128180 w 1128180"/>
              <a:gd name="connsiteY2" fmla="*/ 121881 h 243762"/>
              <a:gd name="connsiteX3" fmla="*/ 1006299 w 1128180"/>
              <a:gd name="connsiteY3" fmla="*/ 243762 h 243762"/>
              <a:gd name="connsiteX4" fmla="*/ 884418 w 1128180"/>
              <a:gd name="connsiteY4" fmla="*/ 243762 h 243762"/>
              <a:gd name="connsiteX5" fmla="*/ 1006299 w 1128180"/>
              <a:gd name="connsiteY5" fmla="*/ 121881 h 243762"/>
              <a:gd name="connsiteX6" fmla="*/ 663313 w 1128180"/>
              <a:gd name="connsiteY6" fmla="*/ 0 h 243762"/>
              <a:gd name="connsiteX7" fmla="*/ 785194 w 1128180"/>
              <a:gd name="connsiteY7" fmla="*/ 0 h 243762"/>
              <a:gd name="connsiteX8" fmla="*/ 907075 w 1128180"/>
              <a:gd name="connsiteY8" fmla="*/ 121881 h 243762"/>
              <a:gd name="connsiteX9" fmla="*/ 785194 w 1128180"/>
              <a:gd name="connsiteY9" fmla="*/ 243762 h 243762"/>
              <a:gd name="connsiteX10" fmla="*/ 663313 w 1128180"/>
              <a:gd name="connsiteY10" fmla="*/ 243762 h 243762"/>
              <a:gd name="connsiteX11" fmla="*/ 785194 w 1128180"/>
              <a:gd name="connsiteY11" fmla="*/ 121881 h 243762"/>
              <a:gd name="connsiteX12" fmla="*/ 442208 w 1128180"/>
              <a:gd name="connsiteY12" fmla="*/ 0 h 243762"/>
              <a:gd name="connsiteX13" fmla="*/ 564089 w 1128180"/>
              <a:gd name="connsiteY13" fmla="*/ 0 h 243762"/>
              <a:gd name="connsiteX14" fmla="*/ 685970 w 1128180"/>
              <a:gd name="connsiteY14" fmla="*/ 121881 h 243762"/>
              <a:gd name="connsiteX15" fmla="*/ 564089 w 1128180"/>
              <a:gd name="connsiteY15" fmla="*/ 243762 h 243762"/>
              <a:gd name="connsiteX16" fmla="*/ 442208 w 1128180"/>
              <a:gd name="connsiteY16" fmla="*/ 243762 h 243762"/>
              <a:gd name="connsiteX17" fmla="*/ 564089 w 1128180"/>
              <a:gd name="connsiteY17" fmla="*/ 121881 h 243762"/>
              <a:gd name="connsiteX18" fmla="*/ 221104 w 1128180"/>
              <a:gd name="connsiteY18" fmla="*/ 0 h 243762"/>
              <a:gd name="connsiteX19" fmla="*/ 342985 w 1128180"/>
              <a:gd name="connsiteY19" fmla="*/ 0 h 243762"/>
              <a:gd name="connsiteX20" fmla="*/ 464866 w 1128180"/>
              <a:gd name="connsiteY20" fmla="*/ 121881 h 243762"/>
              <a:gd name="connsiteX21" fmla="*/ 342985 w 1128180"/>
              <a:gd name="connsiteY21" fmla="*/ 243762 h 243762"/>
              <a:gd name="connsiteX22" fmla="*/ 221104 w 1128180"/>
              <a:gd name="connsiteY22" fmla="*/ 243762 h 243762"/>
              <a:gd name="connsiteX23" fmla="*/ 342985 w 1128180"/>
              <a:gd name="connsiteY23" fmla="*/ 121881 h 243762"/>
              <a:gd name="connsiteX24" fmla="*/ 0 w 1128180"/>
              <a:gd name="connsiteY24" fmla="*/ 0 h 243762"/>
              <a:gd name="connsiteX25" fmla="*/ 121881 w 1128180"/>
              <a:gd name="connsiteY25" fmla="*/ 0 h 243762"/>
              <a:gd name="connsiteX26" fmla="*/ 243762 w 1128180"/>
              <a:gd name="connsiteY26" fmla="*/ 121881 h 243762"/>
              <a:gd name="connsiteX27" fmla="*/ 121881 w 1128180"/>
              <a:gd name="connsiteY27" fmla="*/ 243762 h 243762"/>
              <a:gd name="connsiteX28" fmla="*/ 0 w 1128180"/>
              <a:gd name="connsiteY28" fmla="*/ 243762 h 243762"/>
              <a:gd name="connsiteX29" fmla="*/ 121881 w 1128180"/>
              <a:gd name="connsiteY29" fmla="*/ 121881 h 243762"/>
            </a:gdLst>
            <a:ahLst/>
            <a:cxnLst/>
            <a:rect l="l" t="t" r="r" b="b"/>
            <a:pathLst>
              <a:path w="1128180" h="243762">
                <a:moveTo>
                  <a:pt x="884418" y="0"/>
                </a:moveTo>
                <a:lnTo>
                  <a:pt x="1006299" y="0"/>
                </a:lnTo>
                <a:lnTo>
                  <a:pt x="1128180" y="121881"/>
                </a:lnTo>
                <a:lnTo>
                  <a:pt x="1006299" y="243762"/>
                </a:lnTo>
                <a:lnTo>
                  <a:pt x="884418" y="243762"/>
                </a:lnTo>
                <a:lnTo>
                  <a:pt x="1006299" y="121881"/>
                </a:lnTo>
                <a:close/>
                <a:moveTo>
                  <a:pt x="663313" y="0"/>
                </a:moveTo>
                <a:lnTo>
                  <a:pt x="785194" y="0"/>
                </a:lnTo>
                <a:lnTo>
                  <a:pt x="907075" y="121881"/>
                </a:lnTo>
                <a:lnTo>
                  <a:pt x="785194" y="243762"/>
                </a:lnTo>
                <a:lnTo>
                  <a:pt x="663313" y="243762"/>
                </a:lnTo>
                <a:lnTo>
                  <a:pt x="785194" y="121881"/>
                </a:lnTo>
                <a:close/>
                <a:moveTo>
                  <a:pt x="442208" y="0"/>
                </a:moveTo>
                <a:lnTo>
                  <a:pt x="564089" y="0"/>
                </a:lnTo>
                <a:lnTo>
                  <a:pt x="685970" y="121881"/>
                </a:lnTo>
                <a:lnTo>
                  <a:pt x="564089" y="243762"/>
                </a:lnTo>
                <a:lnTo>
                  <a:pt x="442208" y="243762"/>
                </a:lnTo>
                <a:lnTo>
                  <a:pt x="564089" y="121881"/>
                </a:lnTo>
                <a:close/>
                <a:moveTo>
                  <a:pt x="221104" y="0"/>
                </a:moveTo>
                <a:lnTo>
                  <a:pt x="342985" y="0"/>
                </a:lnTo>
                <a:lnTo>
                  <a:pt x="464866" y="121881"/>
                </a:lnTo>
                <a:lnTo>
                  <a:pt x="342985" y="243762"/>
                </a:lnTo>
                <a:lnTo>
                  <a:pt x="221104" y="243762"/>
                </a:lnTo>
                <a:lnTo>
                  <a:pt x="342985" y="121881"/>
                </a:lnTo>
                <a:close/>
                <a:moveTo>
                  <a:pt x="0" y="0"/>
                </a:moveTo>
                <a:lnTo>
                  <a:pt x="121881" y="0"/>
                </a:lnTo>
                <a:lnTo>
                  <a:pt x="243762" y="121881"/>
                </a:lnTo>
                <a:lnTo>
                  <a:pt x="121881" y="243762"/>
                </a:lnTo>
                <a:lnTo>
                  <a:pt x="0" y="243762"/>
                </a:lnTo>
                <a:lnTo>
                  <a:pt x="121881" y="121881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1102227" y="559871"/>
            <a:ext cx="1613454" cy="200356"/>
          </a:xfrm>
          <a:custGeom>
            <a:avLst/>
            <a:gdLst>
              <a:gd name="connsiteX0" fmla="*/ 353068 w 1228797"/>
              <a:gd name="connsiteY0" fmla="*/ 146933 h 152590"/>
              <a:gd name="connsiteX1" fmla="*/ 353259 w 1228797"/>
              <a:gd name="connsiteY1" fmla="*/ 146971 h 152590"/>
              <a:gd name="connsiteX2" fmla="*/ 352878 w 1228797"/>
              <a:gd name="connsiteY2" fmla="*/ 146971 h 152590"/>
              <a:gd name="connsiteX3" fmla="*/ 463654 w 1228797"/>
              <a:gd name="connsiteY3" fmla="*/ 28766 h 152590"/>
              <a:gd name="connsiteX4" fmla="*/ 457368 w 1228797"/>
              <a:gd name="connsiteY4" fmla="*/ 35052 h 152590"/>
              <a:gd name="connsiteX5" fmla="*/ 457368 w 1228797"/>
              <a:gd name="connsiteY5" fmla="*/ 66866 h 152590"/>
              <a:gd name="connsiteX6" fmla="*/ 463464 w 1228797"/>
              <a:gd name="connsiteY6" fmla="*/ 73152 h 152590"/>
              <a:gd name="connsiteX7" fmla="*/ 463654 w 1228797"/>
              <a:gd name="connsiteY7" fmla="*/ 73152 h 152590"/>
              <a:gd name="connsiteX8" fmla="*/ 502611 w 1228797"/>
              <a:gd name="connsiteY8" fmla="*/ 73152 h 152590"/>
              <a:gd name="connsiteX9" fmla="*/ 525281 w 1228797"/>
              <a:gd name="connsiteY9" fmla="*/ 51911 h 152590"/>
              <a:gd name="connsiteX10" fmla="*/ 504450 w 1228797"/>
              <a:gd name="connsiteY10" fmla="*/ 28795 h 152590"/>
              <a:gd name="connsiteX11" fmla="*/ 503183 w 1228797"/>
              <a:gd name="connsiteY11" fmla="*/ 28766 h 152590"/>
              <a:gd name="connsiteX12" fmla="*/ 1154216 w 1228797"/>
              <a:gd name="connsiteY12" fmla="*/ 28194 h 152590"/>
              <a:gd name="connsiteX13" fmla="*/ 1154216 w 1228797"/>
              <a:gd name="connsiteY13" fmla="*/ 28765 h 152590"/>
              <a:gd name="connsiteX14" fmla="*/ 1104877 w 1228797"/>
              <a:gd name="connsiteY14" fmla="*/ 77914 h 152590"/>
              <a:gd name="connsiteX15" fmla="*/ 1154026 w 1228797"/>
              <a:gd name="connsiteY15" fmla="*/ 127254 h 152590"/>
              <a:gd name="connsiteX16" fmla="*/ 1203365 w 1228797"/>
              <a:gd name="connsiteY16" fmla="*/ 78105 h 152590"/>
              <a:gd name="connsiteX17" fmla="*/ 1203365 w 1228797"/>
              <a:gd name="connsiteY17" fmla="*/ 78009 h 152590"/>
              <a:gd name="connsiteX18" fmla="*/ 1154502 w 1228797"/>
              <a:gd name="connsiteY18" fmla="*/ 28195 h 152590"/>
              <a:gd name="connsiteX19" fmla="*/ 1154216 w 1228797"/>
              <a:gd name="connsiteY19" fmla="*/ 28194 h 152590"/>
              <a:gd name="connsiteX20" fmla="*/ 836558 w 1228797"/>
              <a:gd name="connsiteY20" fmla="*/ 25718 h 152590"/>
              <a:gd name="connsiteX21" fmla="*/ 787314 w 1228797"/>
              <a:gd name="connsiteY21" fmla="*/ 74962 h 152590"/>
              <a:gd name="connsiteX22" fmla="*/ 836558 w 1228797"/>
              <a:gd name="connsiteY22" fmla="*/ 124207 h 152590"/>
              <a:gd name="connsiteX23" fmla="*/ 885802 w 1228797"/>
              <a:gd name="connsiteY23" fmla="*/ 74962 h 152590"/>
              <a:gd name="connsiteX24" fmla="*/ 885802 w 1228797"/>
              <a:gd name="connsiteY24" fmla="*/ 74867 h 152590"/>
              <a:gd name="connsiteX25" fmla="*/ 836558 w 1228797"/>
              <a:gd name="connsiteY25" fmla="*/ 25718 h 152590"/>
              <a:gd name="connsiteX26" fmla="*/ 200954 w 1228797"/>
              <a:gd name="connsiteY26" fmla="*/ 25527 h 152590"/>
              <a:gd name="connsiteX27" fmla="*/ 200954 w 1228797"/>
              <a:gd name="connsiteY27" fmla="*/ 25908 h 152590"/>
              <a:gd name="connsiteX28" fmla="*/ 151424 w 1228797"/>
              <a:gd name="connsiteY28" fmla="*/ 75248 h 152590"/>
              <a:gd name="connsiteX29" fmla="*/ 200764 w 1228797"/>
              <a:gd name="connsiteY29" fmla="*/ 124778 h 152590"/>
              <a:gd name="connsiteX30" fmla="*/ 250294 w 1228797"/>
              <a:gd name="connsiteY30" fmla="*/ 75438 h 152590"/>
              <a:gd name="connsiteX31" fmla="*/ 250294 w 1228797"/>
              <a:gd name="connsiteY31" fmla="*/ 75248 h 152590"/>
              <a:gd name="connsiteX32" fmla="*/ 201145 w 1228797"/>
              <a:gd name="connsiteY32" fmla="*/ 25528 h 152590"/>
              <a:gd name="connsiteX33" fmla="*/ 200954 w 1228797"/>
              <a:gd name="connsiteY33" fmla="*/ 25527 h 152590"/>
              <a:gd name="connsiteX34" fmla="*/ 437841 w 1228797"/>
              <a:gd name="connsiteY34" fmla="*/ 3429 h 152590"/>
              <a:gd name="connsiteX35" fmla="*/ 502040 w 1228797"/>
              <a:gd name="connsiteY35" fmla="*/ 3429 h 152590"/>
              <a:gd name="connsiteX36" fmla="*/ 535949 w 1228797"/>
              <a:gd name="connsiteY36" fmla="*/ 16764 h 152590"/>
              <a:gd name="connsiteX37" fmla="*/ 550808 w 1228797"/>
              <a:gd name="connsiteY37" fmla="*/ 49340 h 152590"/>
              <a:gd name="connsiteX38" fmla="*/ 528615 w 1228797"/>
              <a:gd name="connsiteY38" fmla="*/ 91345 h 152590"/>
              <a:gd name="connsiteX39" fmla="*/ 526233 w 1228797"/>
              <a:gd name="connsiteY39" fmla="*/ 99251 h 152590"/>
              <a:gd name="connsiteX40" fmla="*/ 544712 w 1228797"/>
              <a:gd name="connsiteY40" fmla="*/ 138017 h 152590"/>
              <a:gd name="connsiteX41" fmla="*/ 541683 w 1228797"/>
              <a:gd name="connsiteY41" fmla="*/ 146377 h 152590"/>
              <a:gd name="connsiteX42" fmla="*/ 538997 w 1228797"/>
              <a:gd name="connsiteY42" fmla="*/ 146971 h 152590"/>
              <a:gd name="connsiteX43" fmla="*/ 525567 w 1228797"/>
              <a:gd name="connsiteY43" fmla="*/ 146971 h 152590"/>
              <a:gd name="connsiteX44" fmla="*/ 519947 w 1228797"/>
              <a:gd name="connsiteY44" fmla="*/ 143447 h 152590"/>
              <a:gd name="connsiteX45" fmla="*/ 500230 w 1228797"/>
              <a:gd name="connsiteY45" fmla="*/ 102203 h 152590"/>
              <a:gd name="connsiteX46" fmla="*/ 494611 w 1228797"/>
              <a:gd name="connsiteY46" fmla="*/ 98679 h 152590"/>
              <a:gd name="connsiteX47" fmla="*/ 463654 w 1228797"/>
              <a:gd name="connsiteY47" fmla="*/ 98679 h 152590"/>
              <a:gd name="connsiteX48" fmla="*/ 457368 w 1228797"/>
              <a:gd name="connsiteY48" fmla="*/ 104773 h 152590"/>
              <a:gd name="connsiteX49" fmla="*/ 457368 w 1228797"/>
              <a:gd name="connsiteY49" fmla="*/ 104966 h 152590"/>
              <a:gd name="connsiteX50" fmla="*/ 457368 w 1228797"/>
              <a:gd name="connsiteY50" fmla="*/ 140684 h 152590"/>
              <a:gd name="connsiteX51" fmla="*/ 451081 w 1228797"/>
              <a:gd name="connsiteY51" fmla="*/ 146971 h 152590"/>
              <a:gd name="connsiteX52" fmla="*/ 437841 w 1228797"/>
              <a:gd name="connsiteY52" fmla="*/ 146971 h 152590"/>
              <a:gd name="connsiteX53" fmla="*/ 431555 w 1228797"/>
              <a:gd name="connsiteY53" fmla="*/ 140684 h 152590"/>
              <a:gd name="connsiteX54" fmla="*/ 431555 w 1228797"/>
              <a:gd name="connsiteY54" fmla="*/ 9716 h 152590"/>
              <a:gd name="connsiteX55" fmla="*/ 437841 w 1228797"/>
              <a:gd name="connsiteY55" fmla="*/ 3429 h 152590"/>
              <a:gd name="connsiteX56" fmla="*/ 293633 w 1228797"/>
              <a:gd name="connsiteY56" fmla="*/ 3429 h 152590"/>
              <a:gd name="connsiteX57" fmla="*/ 306777 w 1228797"/>
              <a:gd name="connsiteY57" fmla="*/ 3429 h 152590"/>
              <a:gd name="connsiteX58" fmla="*/ 312683 w 1228797"/>
              <a:gd name="connsiteY58" fmla="*/ 9715 h 152590"/>
              <a:gd name="connsiteX59" fmla="*/ 312683 w 1228797"/>
              <a:gd name="connsiteY59" fmla="*/ 80677 h 152590"/>
              <a:gd name="connsiteX60" fmla="*/ 350592 w 1228797"/>
              <a:gd name="connsiteY60" fmla="*/ 123032 h 152590"/>
              <a:gd name="connsiteX61" fmla="*/ 392950 w 1228797"/>
              <a:gd name="connsiteY61" fmla="*/ 85118 h 152590"/>
              <a:gd name="connsiteX62" fmla="*/ 392978 w 1228797"/>
              <a:gd name="connsiteY62" fmla="*/ 81248 h 152590"/>
              <a:gd name="connsiteX63" fmla="*/ 392978 w 1228797"/>
              <a:gd name="connsiteY63" fmla="*/ 9715 h 152590"/>
              <a:gd name="connsiteX64" fmla="*/ 399265 w 1228797"/>
              <a:gd name="connsiteY64" fmla="*/ 3429 h 152590"/>
              <a:gd name="connsiteX65" fmla="*/ 412505 w 1228797"/>
              <a:gd name="connsiteY65" fmla="*/ 3429 h 152590"/>
              <a:gd name="connsiteX66" fmla="*/ 418696 w 1228797"/>
              <a:gd name="connsiteY66" fmla="*/ 9715 h 152590"/>
              <a:gd name="connsiteX67" fmla="*/ 418696 w 1228797"/>
              <a:gd name="connsiteY67" fmla="*/ 81153 h 152590"/>
              <a:gd name="connsiteX68" fmla="*/ 378496 w 1228797"/>
              <a:gd name="connsiteY68" fmla="*/ 141799 h 152590"/>
              <a:gd name="connsiteX69" fmla="*/ 353068 w 1228797"/>
              <a:gd name="connsiteY69" fmla="*/ 146933 h 152590"/>
              <a:gd name="connsiteX70" fmla="*/ 327634 w 1228797"/>
              <a:gd name="connsiteY70" fmla="*/ 141836 h 152590"/>
              <a:gd name="connsiteX71" fmla="*/ 287346 w 1228797"/>
              <a:gd name="connsiteY71" fmla="*/ 81248 h 152590"/>
              <a:gd name="connsiteX72" fmla="*/ 287346 w 1228797"/>
              <a:gd name="connsiteY72" fmla="*/ 81153 h 152590"/>
              <a:gd name="connsiteX73" fmla="*/ 287346 w 1228797"/>
              <a:gd name="connsiteY73" fmla="*/ 9715 h 152590"/>
              <a:gd name="connsiteX74" fmla="*/ 293633 w 1228797"/>
              <a:gd name="connsiteY74" fmla="*/ 3429 h 152590"/>
              <a:gd name="connsiteX75" fmla="*/ 6264 w 1228797"/>
              <a:gd name="connsiteY75" fmla="*/ 3333 h 152590"/>
              <a:gd name="connsiteX76" fmla="*/ 18646 w 1228797"/>
              <a:gd name="connsiteY76" fmla="*/ 3333 h 152590"/>
              <a:gd name="connsiteX77" fmla="*/ 23790 w 1228797"/>
              <a:gd name="connsiteY77" fmla="*/ 6000 h 152590"/>
              <a:gd name="connsiteX78" fmla="*/ 61890 w 1228797"/>
              <a:gd name="connsiteY78" fmla="*/ 59817 h 152590"/>
              <a:gd name="connsiteX79" fmla="*/ 67033 w 1228797"/>
              <a:gd name="connsiteY79" fmla="*/ 62388 h 152590"/>
              <a:gd name="connsiteX80" fmla="*/ 72081 w 1228797"/>
              <a:gd name="connsiteY80" fmla="*/ 59817 h 152590"/>
              <a:gd name="connsiteX81" fmla="*/ 110181 w 1228797"/>
              <a:gd name="connsiteY81" fmla="*/ 6000 h 152590"/>
              <a:gd name="connsiteX82" fmla="*/ 115325 w 1228797"/>
              <a:gd name="connsiteY82" fmla="*/ 3333 h 152590"/>
              <a:gd name="connsiteX83" fmla="*/ 127707 w 1228797"/>
              <a:gd name="connsiteY83" fmla="*/ 3333 h 152590"/>
              <a:gd name="connsiteX84" fmla="*/ 134065 w 1228797"/>
              <a:gd name="connsiteY84" fmla="*/ 9548 h 152590"/>
              <a:gd name="connsiteX85" fmla="*/ 132851 w 1228797"/>
              <a:gd name="connsiteY85" fmla="*/ 13335 h 152590"/>
              <a:gd name="connsiteX86" fmla="*/ 81702 w 1228797"/>
              <a:gd name="connsiteY86" fmla="*/ 83724 h 152590"/>
              <a:gd name="connsiteX87" fmla="*/ 79987 w 1228797"/>
              <a:gd name="connsiteY87" fmla="*/ 89154 h 152590"/>
              <a:gd name="connsiteX88" fmla="*/ 79987 w 1228797"/>
              <a:gd name="connsiteY88" fmla="*/ 140684 h 152590"/>
              <a:gd name="connsiteX89" fmla="*/ 73701 w 1228797"/>
              <a:gd name="connsiteY89" fmla="*/ 146970 h 152590"/>
              <a:gd name="connsiteX90" fmla="*/ 60270 w 1228797"/>
              <a:gd name="connsiteY90" fmla="*/ 146970 h 152590"/>
              <a:gd name="connsiteX91" fmla="*/ 53984 w 1228797"/>
              <a:gd name="connsiteY91" fmla="*/ 140684 h 152590"/>
              <a:gd name="connsiteX92" fmla="*/ 53984 w 1228797"/>
              <a:gd name="connsiteY92" fmla="*/ 89154 h 152590"/>
              <a:gd name="connsiteX93" fmla="*/ 52269 w 1228797"/>
              <a:gd name="connsiteY93" fmla="*/ 83724 h 152590"/>
              <a:gd name="connsiteX94" fmla="*/ 1215 w 1228797"/>
              <a:gd name="connsiteY94" fmla="*/ 13335 h 152590"/>
              <a:gd name="connsiteX95" fmla="*/ 2572 w 1228797"/>
              <a:gd name="connsiteY95" fmla="*/ 4549 h 152590"/>
              <a:gd name="connsiteX96" fmla="*/ 6264 w 1228797"/>
              <a:gd name="connsiteY96" fmla="*/ 3333 h 152590"/>
              <a:gd name="connsiteX97" fmla="*/ 1154026 w 1228797"/>
              <a:gd name="connsiteY97" fmla="*/ 3238 h 152590"/>
              <a:gd name="connsiteX98" fmla="*/ 1228797 w 1228797"/>
              <a:gd name="connsiteY98" fmla="*/ 77819 h 152590"/>
              <a:gd name="connsiteX99" fmla="*/ 1228797 w 1228797"/>
              <a:gd name="connsiteY99" fmla="*/ 77914 h 152590"/>
              <a:gd name="connsiteX100" fmla="*/ 1154216 w 1228797"/>
              <a:gd name="connsiteY100" fmla="*/ 152590 h 152590"/>
              <a:gd name="connsiteX101" fmla="*/ 1079445 w 1228797"/>
              <a:gd name="connsiteY101" fmla="*/ 78009 h 152590"/>
              <a:gd name="connsiteX102" fmla="*/ 1154026 w 1228797"/>
              <a:gd name="connsiteY102" fmla="*/ 3238 h 152590"/>
              <a:gd name="connsiteX103" fmla="*/ 646058 w 1228797"/>
              <a:gd name="connsiteY103" fmla="*/ 2096 h 152590"/>
              <a:gd name="connsiteX104" fmla="*/ 659774 w 1228797"/>
              <a:gd name="connsiteY104" fmla="*/ 2096 h 152590"/>
              <a:gd name="connsiteX105" fmla="*/ 666060 w 1228797"/>
              <a:gd name="connsiteY105" fmla="*/ 8382 h 152590"/>
              <a:gd name="connsiteX106" fmla="*/ 666060 w 1228797"/>
              <a:gd name="connsiteY106" fmla="*/ 116491 h 152590"/>
              <a:gd name="connsiteX107" fmla="*/ 672346 w 1228797"/>
              <a:gd name="connsiteY107" fmla="*/ 122778 h 152590"/>
              <a:gd name="connsiteX108" fmla="*/ 750166 w 1228797"/>
              <a:gd name="connsiteY108" fmla="*/ 122778 h 152590"/>
              <a:gd name="connsiteX109" fmla="*/ 756452 w 1228797"/>
              <a:gd name="connsiteY109" fmla="*/ 129064 h 152590"/>
              <a:gd name="connsiteX110" fmla="*/ 756452 w 1228797"/>
              <a:gd name="connsiteY110" fmla="*/ 141733 h 152590"/>
              <a:gd name="connsiteX111" fmla="*/ 750356 w 1228797"/>
              <a:gd name="connsiteY111" fmla="*/ 148019 h 152590"/>
              <a:gd name="connsiteX112" fmla="*/ 750166 w 1228797"/>
              <a:gd name="connsiteY112" fmla="*/ 148019 h 152590"/>
              <a:gd name="connsiteX113" fmla="*/ 646058 w 1228797"/>
              <a:gd name="connsiteY113" fmla="*/ 148019 h 152590"/>
              <a:gd name="connsiteX114" fmla="*/ 639771 w 1228797"/>
              <a:gd name="connsiteY114" fmla="*/ 141733 h 152590"/>
              <a:gd name="connsiteX115" fmla="*/ 639771 w 1228797"/>
              <a:gd name="connsiteY115" fmla="*/ 8382 h 152590"/>
              <a:gd name="connsiteX116" fmla="*/ 646058 w 1228797"/>
              <a:gd name="connsiteY116" fmla="*/ 2096 h 152590"/>
              <a:gd name="connsiteX117" fmla="*/ 995720 w 1228797"/>
              <a:gd name="connsiteY117" fmla="*/ 191 h 152590"/>
              <a:gd name="connsiteX118" fmla="*/ 1040488 w 1228797"/>
              <a:gd name="connsiteY118" fmla="*/ 15621 h 152590"/>
              <a:gd name="connsiteX119" fmla="*/ 1051060 w 1228797"/>
              <a:gd name="connsiteY119" fmla="*/ 25146 h 152590"/>
              <a:gd name="connsiteX120" fmla="*/ 1051251 w 1228797"/>
              <a:gd name="connsiteY120" fmla="*/ 25418 h 152590"/>
              <a:gd name="connsiteX121" fmla="*/ 1049536 w 1228797"/>
              <a:gd name="connsiteY121" fmla="*/ 34004 h 152590"/>
              <a:gd name="connsiteX122" fmla="*/ 1038964 w 1228797"/>
              <a:gd name="connsiteY122" fmla="*/ 41434 h 152590"/>
              <a:gd name="connsiteX123" fmla="*/ 1030867 w 1228797"/>
              <a:gd name="connsiteY123" fmla="*/ 40767 h 152590"/>
              <a:gd name="connsiteX124" fmla="*/ 1028010 w 1228797"/>
              <a:gd name="connsiteY124" fmla="*/ 38100 h 152590"/>
              <a:gd name="connsiteX125" fmla="*/ 1027343 w 1228797"/>
              <a:gd name="connsiteY125" fmla="*/ 37624 h 152590"/>
              <a:gd name="connsiteX126" fmla="*/ 995911 w 1228797"/>
              <a:gd name="connsiteY126" fmla="*/ 26194 h 152590"/>
              <a:gd name="connsiteX127" fmla="*/ 993815 w 1228797"/>
              <a:gd name="connsiteY127" fmla="*/ 26194 h 152590"/>
              <a:gd name="connsiteX128" fmla="*/ 990386 w 1228797"/>
              <a:gd name="connsiteY128" fmla="*/ 26194 h 152590"/>
              <a:gd name="connsiteX129" fmla="*/ 981623 w 1228797"/>
              <a:gd name="connsiteY129" fmla="*/ 28004 h 152590"/>
              <a:gd name="connsiteX130" fmla="*/ 947638 w 1228797"/>
              <a:gd name="connsiteY130" fmla="*/ 64456 h 152590"/>
              <a:gd name="connsiteX131" fmla="*/ 984957 w 1228797"/>
              <a:gd name="connsiteY131" fmla="*/ 123254 h 152590"/>
              <a:gd name="connsiteX132" fmla="*/ 988957 w 1228797"/>
              <a:gd name="connsiteY132" fmla="*/ 124016 h 152590"/>
              <a:gd name="connsiteX133" fmla="*/ 992291 w 1228797"/>
              <a:gd name="connsiteY133" fmla="*/ 122968 h 152590"/>
              <a:gd name="connsiteX134" fmla="*/ 1001816 w 1228797"/>
              <a:gd name="connsiteY134" fmla="*/ 122968 h 152590"/>
              <a:gd name="connsiteX135" fmla="*/ 1009150 w 1228797"/>
              <a:gd name="connsiteY135" fmla="*/ 121920 h 152590"/>
              <a:gd name="connsiteX136" fmla="*/ 1010484 w 1228797"/>
              <a:gd name="connsiteY136" fmla="*/ 121920 h 152590"/>
              <a:gd name="connsiteX137" fmla="*/ 1011817 w 1228797"/>
              <a:gd name="connsiteY137" fmla="*/ 121920 h 152590"/>
              <a:gd name="connsiteX138" fmla="*/ 1017437 w 1228797"/>
              <a:gd name="connsiteY138" fmla="*/ 119920 h 152590"/>
              <a:gd name="connsiteX139" fmla="*/ 1018580 w 1228797"/>
              <a:gd name="connsiteY139" fmla="*/ 119444 h 152590"/>
              <a:gd name="connsiteX140" fmla="*/ 1019723 w 1228797"/>
              <a:gd name="connsiteY140" fmla="*/ 118967 h 152590"/>
              <a:gd name="connsiteX141" fmla="*/ 1020866 w 1228797"/>
              <a:gd name="connsiteY141" fmla="*/ 118396 h 152590"/>
              <a:gd name="connsiteX142" fmla="*/ 1023438 w 1228797"/>
              <a:gd name="connsiteY142" fmla="*/ 117062 h 152590"/>
              <a:gd name="connsiteX143" fmla="*/ 1024200 w 1228797"/>
              <a:gd name="connsiteY143" fmla="*/ 116491 h 152590"/>
              <a:gd name="connsiteX144" fmla="*/ 1041154 w 1228797"/>
              <a:gd name="connsiteY144" fmla="*/ 95345 h 152590"/>
              <a:gd name="connsiteX145" fmla="*/ 1040202 w 1228797"/>
              <a:gd name="connsiteY145" fmla="*/ 90297 h 152590"/>
              <a:gd name="connsiteX146" fmla="*/ 1036106 w 1228797"/>
              <a:gd name="connsiteY146" fmla="*/ 88583 h 152590"/>
              <a:gd name="connsiteX147" fmla="*/ 1008579 w 1228797"/>
              <a:gd name="connsiteY147" fmla="*/ 88583 h 152590"/>
              <a:gd name="connsiteX148" fmla="*/ 1002292 w 1228797"/>
              <a:gd name="connsiteY148" fmla="*/ 82296 h 152590"/>
              <a:gd name="connsiteX149" fmla="*/ 1002292 w 1228797"/>
              <a:gd name="connsiteY149" fmla="*/ 69437 h 152590"/>
              <a:gd name="connsiteX150" fmla="*/ 1002292 w 1228797"/>
              <a:gd name="connsiteY150" fmla="*/ 69245 h 152590"/>
              <a:gd name="connsiteX151" fmla="*/ 1008579 w 1228797"/>
              <a:gd name="connsiteY151" fmla="*/ 63151 h 152590"/>
              <a:gd name="connsiteX152" fmla="*/ 1065729 w 1228797"/>
              <a:gd name="connsiteY152" fmla="*/ 63151 h 152590"/>
              <a:gd name="connsiteX153" fmla="*/ 1066205 w 1228797"/>
              <a:gd name="connsiteY153" fmla="*/ 63151 h 152590"/>
              <a:gd name="connsiteX154" fmla="*/ 1066777 w 1228797"/>
              <a:gd name="connsiteY154" fmla="*/ 63151 h 152590"/>
              <a:gd name="connsiteX155" fmla="*/ 1068205 w 1228797"/>
              <a:gd name="connsiteY155" fmla="*/ 68771 h 152590"/>
              <a:gd name="connsiteX156" fmla="*/ 1068205 w 1228797"/>
              <a:gd name="connsiteY156" fmla="*/ 80391 h 152590"/>
              <a:gd name="connsiteX157" fmla="*/ 1043155 w 1228797"/>
              <a:gd name="connsiteY157" fmla="*/ 136112 h 152590"/>
              <a:gd name="connsiteX158" fmla="*/ 1040869 w 1228797"/>
              <a:gd name="connsiteY158" fmla="*/ 138113 h 152590"/>
              <a:gd name="connsiteX159" fmla="*/ 1039630 w 1228797"/>
              <a:gd name="connsiteY159" fmla="*/ 139065 h 152590"/>
              <a:gd name="connsiteX160" fmla="*/ 1037249 w 1228797"/>
              <a:gd name="connsiteY160" fmla="*/ 140780 h 152590"/>
              <a:gd name="connsiteX161" fmla="*/ 1036011 w 1228797"/>
              <a:gd name="connsiteY161" fmla="*/ 141637 h 152590"/>
              <a:gd name="connsiteX162" fmla="*/ 1033630 w 1228797"/>
              <a:gd name="connsiteY162" fmla="*/ 143161 h 152590"/>
              <a:gd name="connsiteX163" fmla="*/ 1032391 w 1228797"/>
              <a:gd name="connsiteY163" fmla="*/ 143923 h 152590"/>
              <a:gd name="connsiteX164" fmla="*/ 1029915 w 1228797"/>
              <a:gd name="connsiteY164" fmla="*/ 145352 h 152590"/>
              <a:gd name="connsiteX165" fmla="*/ 1029343 w 1228797"/>
              <a:gd name="connsiteY165" fmla="*/ 145352 h 152590"/>
              <a:gd name="connsiteX166" fmla="*/ 1025343 w 1228797"/>
              <a:gd name="connsiteY166" fmla="*/ 147257 h 152590"/>
              <a:gd name="connsiteX167" fmla="*/ 1024676 w 1228797"/>
              <a:gd name="connsiteY167" fmla="*/ 147257 h 152590"/>
              <a:gd name="connsiteX168" fmla="*/ 1022104 w 1228797"/>
              <a:gd name="connsiteY168" fmla="*/ 148209 h 152590"/>
              <a:gd name="connsiteX169" fmla="*/ 1020866 w 1228797"/>
              <a:gd name="connsiteY169" fmla="*/ 148209 h 152590"/>
              <a:gd name="connsiteX170" fmla="*/ 1020104 w 1228797"/>
              <a:gd name="connsiteY170" fmla="*/ 148209 h 152590"/>
              <a:gd name="connsiteX171" fmla="*/ 1018009 w 1228797"/>
              <a:gd name="connsiteY171" fmla="*/ 148971 h 152590"/>
              <a:gd name="connsiteX172" fmla="*/ 1017151 w 1228797"/>
              <a:gd name="connsiteY172" fmla="*/ 148971 h 152590"/>
              <a:gd name="connsiteX173" fmla="*/ 1015913 w 1228797"/>
              <a:gd name="connsiteY173" fmla="*/ 148971 h 152590"/>
              <a:gd name="connsiteX174" fmla="*/ 1015056 w 1228797"/>
              <a:gd name="connsiteY174" fmla="*/ 148971 h 152590"/>
              <a:gd name="connsiteX175" fmla="*/ 1013151 w 1228797"/>
              <a:gd name="connsiteY175" fmla="*/ 149447 h 152590"/>
              <a:gd name="connsiteX176" fmla="*/ 1012103 w 1228797"/>
              <a:gd name="connsiteY176" fmla="*/ 149447 h 152590"/>
              <a:gd name="connsiteX177" fmla="*/ 1010960 w 1228797"/>
              <a:gd name="connsiteY177" fmla="*/ 149447 h 152590"/>
              <a:gd name="connsiteX178" fmla="*/ 1009912 w 1228797"/>
              <a:gd name="connsiteY178" fmla="*/ 149447 h 152590"/>
              <a:gd name="connsiteX179" fmla="*/ 1008103 w 1228797"/>
              <a:gd name="connsiteY179" fmla="*/ 149447 h 152590"/>
              <a:gd name="connsiteX180" fmla="*/ 1006960 w 1228797"/>
              <a:gd name="connsiteY180" fmla="*/ 149447 h 152590"/>
              <a:gd name="connsiteX181" fmla="*/ 1005817 w 1228797"/>
              <a:gd name="connsiteY181" fmla="*/ 149447 h 152590"/>
              <a:gd name="connsiteX182" fmla="*/ 1004578 w 1228797"/>
              <a:gd name="connsiteY182" fmla="*/ 149447 h 152590"/>
              <a:gd name="connsiteX183" fmla="*/ 1002864 w 1228797"/>
              <a:gd name="connsiteY183" fmla="*/ 149447 h 152590"/>
              <a:gd name="connsiteX184" fmla="*/ 995720 w 1228797"/>
              <a:gd name="connsiteY184" fmla="*/ 149447 h 152590"/>
              <a:gd name="connsiteX185" fmla="*/ 990386 w 1228797"/>
              <a:gd name="connsiteY185" fmla="*/ 149447 h 152590"/>
              <a:gd name="connsiteX186" fmla="*/ 918425 w 1228797"/>
              <a:gd name="connsiteY186" fmla="*/ 72152 h 152590"/>
              <a:gd name="connsiteX187" fmla="*/ 995720 w 1228797"/>
              <a:gd name="connsiteY187" fmla="*/ 191 h 152590"/>
              <a:gd name="connsiteX188" fmla="*/ 836558 w 1228797"/>
              <a:gd name="connsiteY188" fmla="*/ 191 h 152590"/>
              <a:gd name="connsiteX189" fmla="*/ 911234 w 1228797"/>
              <a:gd name="connsiteY189" fmla="*/ 74867 h 152590"/>
              <a:gd name="connsiteX190" fmla="*/ 836558 w 1228797"/>
              <a:gd name="connsiteY190" fmla="*/ 149543 h 152590"/>
              <a:gd name="connsiteX191" fmla="*/ 761882 w 1228797"/>
              <a:gd name="connsiteY191" fmla="*/ 74867 h 152590"/>
              <a:gd name="connsiteX192" fmla="*/ 836558 w 1228797"/>
              <a:gd name="connsiteY192" fmla="*/ 191 h 152590"/>
              <a:gd name="connsiteX193" fmla="*/ 200954 w 1228797"/>
              <a:gd name="connsiteY193" fmla="*/ 0 h 152590"/>
              <a:gd name="connsiteX194" fmla="*/ 275821 w 1228797"/>
              <a:gd name="connsiteY194" fmla="*/ 74867 h 152590"/>
              <a:gd name="connsiteX195" fmla="*/ 200954 w 1228797"/>
              <a:gd name="connsiteY195" fmla="*/ 149733 h 152590"/>
              <a:gd name="connsiteX196" fmla="*/ 126088 w 1228797"/>
              <a:gd name="connsiteY196" fmla="*/ 74867 h 152590"/>
              <a:gd name="connsiteX197" fmla="*/ 200954 w 1228797"/>
              <a:gd name="connsiteY197" fmla="*/ 0 h 152590"/>
            </a:gdLst>
            <a:ahLst/>
            <a:cxnLst/>
            <a:rect l="l" t="t" r="r" b="b"/>
            <a:pathLst>
              <a:path w="1228797" h="152590">
                <a:moveTo>
                  <a:pt x="353068" y="146933"/>
                </a:moveTo>
                <a:lnTo>
                  <a:pt x="353259" y="146971"/>
                </a:lnTo>
                <a:lnTo>
                  <a:pt x="352878" y="146971"/>
                </a:lnTo>
                <a:close/>
                <a:moveTo>
                  <a:pt x="463654" y="28766"/>
                </a:moveTo>
                <a:cubicBezTo>
                  <a:pt x="460187" y="28766"/>
                  <a:pt x="457368" y="31580"/>
                  <a:pt x="457368" y="35052"/>
                </a:cubicBezTo>
                <a:lnTo>
                  <a:pt x="457368" y="66866"/>
                </a:lnTo>
                <a:cubicBezTo>
                  <a:pt x="457311" y="70284"/>
                  <a:pt x="460044" y="73099"/>
                  <a:pt x="463464" y="73152"/>
                </a:cubicBezTo>
                <a:cubicBezTo>
                  <a:pt x="463530" y="73153"/>
                  <a:pt x="463588" y="73153"/>
                  <a:pt x="463654" y="73152"/>
                </a:cubicBezTo>
                <a:lnTo>
                  <a:pt x="502611" y="73152"/>
                </a:lnTo>
                <a:cubicBezTo>
                  <a:pt x="514613" y="73223"/>
                  <a:pt x="524576" y="63892"/>
                  <a:pt x="525281" y="51911"/>
                </a:cubicBezTo>
                <a:cubicBezTo>
                  <a:pt x="525910" y="39775"/>
                  <a:pt x="516585" y="29427"/>
                  <a:pt x="504450" y="28795"/>
                </a:cubicBezTo>
                <a:cubicBezTo>
                  <a:pt x="504031" y="28773"/>
                  <a:pt x="503602" y="28763"/>
                  <a:pt x="503183" y="28766"/>
                </a:cubicBezTo>
                <a:close/>
                <a:moveTo>
                  <a:pt x="1154216" y="28194"/>
                </a:moveTo>
                <a:lnTo>
                  <a:pt x="1154216" y="28765"/>
                </a:lnTo>
                <a:cubicBezTo>
                  <a:pt x="1127022" y="28713"/>
                  <a:pt x="1104934" y="50717"/>
                  <a:pt x="1104877" y="77914"/>
                </a:cubicBezTo>
                <a:cubicBezTo>
                  <a:pt x="1104820" y="105111"/>
                  <a:pt x="1126832" y="127201"/>
                  <a:pt x="1154026" y="127254"/>
                </a:cubicBezTo>
                <a:cubicBezTo>
                  <a:pt x="1181220" y="127306"/>
                  <a:pt x="1203308" y="105301"/>
                  <a:pt x="1203365" y="78105"/>
                </a:cubicBezTo>
                <a:cubicBezTo>
                  <a:pt x="1203365" y="78073"/>
                  <a:pt x="1203365" y="78041"/>
                  <a:pt x="1203365" y="78009"/>
                </a:cubicBezTo>
                <a:cubicBezTo>
                  <a:pt x="1203632" y="50761"/>
                  <a:pt x="1181753" y="28458"/>
                  <a:pt x="1154502" y="28195"/>
                </a:cubicBezTo>
                <a:cubicBezTo>
                  <a:pt x="1154407" y="28195"/>
                  <a:pt x="1154312" y="28194"/>
                  <a:pt x="1154216" y="28194"/>
                </a:cubicBezTo>
                <a:close/>
                <a:moveTo>
                  <a:pt x="836558" y="25718"/>
                </a:moveTo>
                <a:cubicBezTo>
                  <a:pt x="809364" y="25718"/>
                  <a:pt x="787314" y="47766"/>
                  <a:pt x="787314" y="74962"/>
                </a:cubicBezTo>
                <a:cubicBezTo>
                  <a:pt x="787314" y="102159"/>
                  <a:pt x="809364" y="124207"/>
                  <a:pt x="836558" y="124207"/>
                </a:cubicBezTo>
                <a:cubicBezTo>
                  <a:pt x="863752" y="124207"/>
                  <a:pt x="885802" y="102159"/>
                  <a:pt x="885802" y="74962"/>
                </a:cubicBezTo>
                <a:cubicBezTo>
                  <a:pt x="885802" y="74931"/>
                  <a:pt x="885802" y="74898"/>
                  <a:pt x="885802" y="74867"/>
                </a:cubicBezTo>
                <a:cubicBezTo>
                  <a:pt x="885745" y="47707"/>
                  <a:pt x="863714" y="25718"/>
                  <a:pt x="836558" y="25718"/>
                </a:cubicBezTo>
                <a:close/>
                <a:moveTo>
                  <a:pt x="200954" y="25527"/>
                </a:moveTo>
                <a:lnTo>
                  <a:pt x="200954" y="25908"/>
                </a:lnTo>
                <a:cubicBezTo>
                  <a:pt x="173652" y="25856"/>
                  <a:pt x="151477" y="47945"/>
                  <a:pt x="151424" y="75248"/>
                </a:cubicBezTo>
                <a:cubicBezTo>
                  <a:pt x="151372" y="102550"/>
                  <a:pt x="173462" y="124725"/>
                  <a:pt x="200764" y="124778"/>
                </a:cubicBezTo>
                <a:cubicBezTo>
                  <a:pt x="228063" y="124830"/>
                  <a:pt x="250237" y="102740"/>
                  <a:pt x="250294" y="75438"/>
                </a:cubicBezTo>
                <a:cubicBezTo>
                  <a:pt x="250294" y="75374"/>
                  <a:pt x="250294" y="75311"/>
                  <a:pt x="250294" y="75248"/>
                </a:cubicBezTo>
                <a:cubicBezTo>
                  <a:pt x="250456" y="47946"/>
                  <a:pt x="228444" y="25686"/>
                  <a:pt x="201145" y="25528"/>
                </a:cubicBezTo>
                <a:cubicBezTo>
                  <a:pt x="201078" y="25527"/>
                  <a:pt x="201021" y="25527"/>
                  <a:pt x="200954" y="25527"/>
                </a:cubicBezTo>
                <a:close/>
                <a:moveTo>
                  <a:pt x="437841" y="3429"/>
                </a:moveTo>
                <a:lnTo>
                  <a:pt x="502040" y="3429"/>
                </a:lnTo>
                <a:cubicBezTo>
                  <a:pt x="514623" y="3414"/>
                  <a:pt x="526748" y="8180"/>
                  <a:pt x="535949" y="16764"/>
                </a:cubicBezTo>
                <a:cubicBezTo>
                  <a:pt x="545074" y="25190"/>
                  <a:pt x="550427" y="36928"/>
                  <a:pt x="550808" y="49340"/>
                </a:cubicBezTo>
                <a:cubicBezTo>
                  <a:pt x="551303" y="66268"/>
                  <a:pt x="542883" y="82215"/>
                  <a:pt x="528615" y="91345"/>
                </a:cubicBezTo>
                <a:cubicBezTo>
                  <a:pt x="525881" y="92959"/>
                  <a:pt x="524852" y="96397"/>
                  <a:pt x="526233" y="99251"/>
                </a:cubicBezTo>
                <a:lnTo>
                  <a:pt x="544712" y="138017"/>
                </a:lnTo>
                <a:cubicBezTo>
                  <a:pt x="546188" y="141161"/>
                  <a:pt x="544826" y="144904"/>
                  <a:pt x="541683" y="146377"/>
                </a:cubicBezTo>
                <a:cubicBezTo>
                  <a:pt x="540845" y="146772"/>
                  <a:pt x="539930" y="146974"/>
                  <a:pt x="538997" y="146971"/>
                </a:cubicBezTo>
                <a:lnTo>
                  <a:pt x="525567" y="146971"/>
                </a:lnTo>
                <a:cubicBezTo>
                  <a:pt x="523166" y="146983"/>
                  <a:pt x="520976" y="145611"/>
                  <a:pt x="519947" y="143447"/>
                </a:cubicBezTo>
                <a:lnTo>
                  <a:pt x="500230" y="102203"/>
                </a:lnTo>
                <a:cubicBezTo>
                  <a:pt x="499221" y="100023"/>
                  <a:pt x="497011" y="98643"/>
                  <a:pt x="494611" y="98679"/>
                </a:cubicBezTo>
                <a:lnTo>
                  <a:pt x="463654" y="98679"/>
                </a:lnTo>
                <a:cubicBezTo>
                  <a:pt x="460235" y="98626"/>
                  <a:pt x="457425" y="101355"/>
                  <a:pt x="457368" y="104773"/>
                </a:cubicBezTo>
                <a:cubicBezTo>
                  <a:pt x="457368" y="104838"/>
                  <a:pt x="457368" y="104902"/>
                  <a:pt x="457368" y="104966"/>
                </a:cubicBezTo>
                <a:lnTo>
                  <a:pt x="457368" y="140684"/>
                </a:lnTo>
                <a:cubicBezTo>
                  <a:pt x="457368" y="144156"/>
                  <a:pt x="454558" y="146971"/>
                  <a:pt x="451081" y="146971"/>
                </a:cubicBezTo>
                <a:lnTo>
                  <a:pt x="437841" y="146971"/>
                </a:lnTo>
                <a:cubicBezTo>
                  <a:pt x="434365" y="146971"/>
                  <a:pt x="431555" y="144156"/>
                  <a:pt x="431555" y="140684"/>
                </a:cubicBezTo>
                <a:lnTo>
                  <a:pt x="431555" y="9716"/>
                </a:lnTo>
                <a:cubicBezTo>
                  <a:pt x="431603" y="6265"/>
                  <a:pt x="434393" y="3480"/>
                  <a:pt x="437841" y="3429"/>
                </a:cubicBezTo>
                <a:close/>
                <a:moveTo>
                  <a:pt x="293633" y="3429"/>
                </a:moveTo>
                <a:lnTo>
                  <a:pt x="306777" y="3429"/>
                </a:lnTo>
                <a:cubicBezTo>
                  <a:pt x="310101" y="3631"/>
                  <a:pt x="312692" y="6387"/>
                  <a:pt x="312683" y="9715"/>
                </a:cubicBezTo>
                <a:lnTo>
                  <a:pt x="312683" y="80677"/>
                </a:lnTo>
                <a:cubicBezTo>
                  <a:pt x="311454" y="102842"/>
                  <a:pt x="328427" y="121805"/>
                  <a:pt x="350592" y="123032"/>
                </a:cubicBezTo>
                <a:cubicBezTo>
                  <a:pt x="372757" y="124258"/>
                  <a:pt x="391721" y="107284"/>
                  <a:pt x="392950" y="85118"/>
                </a:cubicBezTo>
                <a:cubicBezTo>
                  <a:pt x="393026" y="83830"/>
                  <a:pt x="393035" y="82538"/>
                  <a:pt x="392978" y="81248"/>
                </a:cubicBezTo>
                <a:lnTo>
                  <a:pt x="392978" y="9715"/>
                </a:lnTo>
                <a:cubicBezTo>
                  <a:pt x="393026" y="6265"/>
                  <a:pt x="395817" y="3480"/>
                  <a:pt x="399265" y="3429"/>
                </a:cubicBezTo>
                <a:lnTo>
                  <a:pt x="412505" y="3429"/>
                </a:lnTo>
                <a:cubicBezTo>
                  <a:pt x="415943" y="3481"/>
                  <a:pt x="418696" y="6281"/>
                  <a:pt x="418696" y="9715"/>
                </a:cubicBezTo>
                <a:lnTo>
                  <a:pt x="418696" y="81153"/>
                </a:lnTo>
                <a:cubicBezTo>
                  <a:pt x="418696" y="108416"/>
                  <a:pt x="402119" y="131807"/>
                  <a:pt x="378496" y="141799"/>
                </a:cubicBezTo>
                <a:lnTo>
                  <a:pt x="353068" y="146933"/>
                </a:lnTo>
                <a:lnTo>
                  <a:pt x="327634" y="141836"/>
                </a:lnTo>
                <a:cubicBezTo>
                  <a:pt x="303998" y="131878"/>
                  <a:pt x="287389" y="108511"/>
                  <a:pt x="287346" y="81248"/>
                </a:cubicBezTo>
                <a:cubicBezTo>
                  <a:pt x="287346" y="81217"/>
                  <a:pt x="287346" y="81184"/>
                  <a:pt x="287346" y="81153"/>
                </a:cubicBezTo>
                <a:lnTo>
                  <a:pt x="287346" y="9715"/>
                </a:lnTo>
                <a:cubicBezTo>
                  <a:pt x="287394" y="6265"/>
                  <a:pt x="290184" y="3480"/>
                  <a:pt x="293633" y="3429"/>
                </a:cubicBezTo>
                <a:close/>
                <a:moveTo>
                  <a:pt x="6264" y="3333"/>
                </a:moveTo>
                <a:lnTo>
                  <a:pt x="18646" y="3333"/>
                </a:lnTo>
                <a:cubicBezTo>
                  <a:pt x="20692" y="3332"/>
                  <a:pt x="22611" y="4327"/>
                  <a:pt x="23790" y="6000"/>
                </a:cubicBezTo>
                <a:lnTo>
                  <a:pt x="61890" y="59817"/>
                </a:lnTo>
                <a:cubicBezTo>
                  <a:pt x="63109" y="61430"/>
                  <a:pt x="65011" y="62381"/>
                  <a:pt x="67033" y="62388"/>
                </a:cubicBezTo>
                <a:cubicBezTo>
                  <a:pt x="69032" y="62397"/>
                  <a:pt x="70913" y="61439"/>
                  <a:pt x="72081" y="59817"/>
                </a:cubicBezTo>
                <a:lnTo>
                  <a:pt x="110181" y="6000"/>
                </a:lnTo>
                <a:cubicBezTo>
                  <a:pt x="111360" y="4327"/>
                  <a:pt x="113279" y="3332"/>
                  <a:pt x="115325" y="3333"/>
                </a:cubicBezTo>
                <a:lnTo>
                  <a:pt x="127707" y="3333"/>
                </a:lnTo>
                <a:cubicBezTo>
                  <a:pt x="131179" y="3293"/>
                  <a:pt x="134026" y="6076"/>
                  <a:pt x="134065" y="9548"/>
                </a:cubicBezTo>
                <a:cubicBezTo>
                  <a:pt x="134082" y="10908"/>
                  <a:pt x="133655" y="12237"/>
                  <a:pt x="132851" y="13335"/>
                </a:cubicBezTo>
                <a:lnTo>
                  <a:pt x="81702" y="83724"/>
                </a:lnTo>
                <a:cubicBezTo>
                  <a:pt x="80555" y="85300"/>
                  <a:pt x="79953" y="87206"/>
                  <a:pt x="79987" y="89154"/>
                </a:cubicBezTo>
                <a:lnTo>
                  <a:pt x="79987" y="140684"/>
                </a:lnTo>
                <a:cubicBezTo>
                  <a:pt x="79987" y="144156"/>
                  <a:pt x="77172" y="146970"/>
                  <a:pt x="73701" y="146970"/>
                </a:cubicBezTo>
                <a:lnTo>
                  <a:pt x="60270" y="146970"/>
                </a:lnTo>
                <a:cubicBezTo>
                  <a:pt x="56798" y="146970"/>
                  <a:pt x="53984" y="144156"/>
                  <a:pt x="53984" y="140684"/>
                </a:cubicBezTo>
                <a:lnTo>
                  <a:pt x="53984" y="89154"/>
                </a:lnTo>
                <a:cubicBezTo>
                  <a:pt x="54018" y="87206"/>
                  <a:pt x="53416" y="85300"/>
                  <a:pt x="52269" y="83724"/>
                </a:cubicBezTo>
                <a:lnTo>
                  <a:pt x="1215" y="13335"/>
                </a:lnTo>
                <a:cubicBezTo>
                  <a:pt x="-836" y="10533"/>
                  <a:pt x="-229" y="6600"/>
                  <a:pt x="2572" y="4549"/>
                </a:cubicBezTo>
                <a:cubicBezTo>
                  <a:pt x="3643" y="3764"/>
                  <a:pt x="4936" y="3338"/>
                  <a:pt x="6264" y="3333"/>
                </a:cubicBezTo>
                <a:close/>
                <a:moveTo>
                  <a:pt x="1154026" y="3238"/>
                </a:moveTo>
                <a:cubicBezTo>
                  <a:pt x="1195269" y="3186"/>
                  <a:pt x="1228740" y="36577"/>
                  <a:pt x="1228797" y="77819"/>
                </a:cubicBezTo>
                <a:cubicBezTo>
                  <a:pt x="1228797" y="77850"/>
                  <a:pt x="1228797" y="77883"/>
                  <a:pt x="1228797" y="77914"/>
                </a:cubicBezTo>
                <a:cubicBezTo>
                  <a:pt x="1228740" y="119097"/>
                  <a:pt x="1195402" y="152485"/>
                  <a:pt x="1154216" y="152590"/>
                </a:cubicBezTo>
                <a:cubicBezTo>
                  <a:pt x="1112973" y="152642"/>
                  <a:pt x="1079502" y="119252"/>
                  <a:pt x="1079445" y="78009"/>
                </a:cubicBezTo>
                <a:cubicBezTo>
                  <a:pt x="1079388" y="36767"/>
                  <a:pt x="1112783" y="3290"/>
                  <a:pt x="1154026" y="3238"/>
                </a:cubicBezTo>
                <a:close/>
                <a:moveTo>
                  <a:pt x="646058" y="2096"/>
                </a:moveTo>
                <a:lnTo>
                  <a:pt x="659774" y="2096"/>
                </a:lnTo>
                <a:cubicBezTo>
                  <a:pt x="663250" y="2096"/>
                  <a:pt x="666060" y="4911"/>
                  <a:pt x="666060" y="8382"/>
                </a:cubicBezTo>
                <a:lnTo>
                  <a:pt x="666060" y="116491"/>
                </a:lnTo>
                <a:cubicBezTo>
                  <a:pt x="666060" y="119963"/>
                  <a:pt x="668870" y="122778"/>
                  <a:pt x="672346" y="122778"/>
                </a:cubicBezTo>
                <a:lnTo>
                  <a:pt x="750166" y="122778"/>
                </a:lnTo>
                <a:cubicBezTo>
                  <a:pt x="753633" y="122778"/>
                  <a:pt x="756452" y="125592"/>
                  <a:pt x="756452" y="129064"/>
                </a:cubicBezTo>
                <a:lnTo>
                  <a:pt x="756452" y="141733"/>
                </a:lnTo>
                <a:cubicBezTo>
                  <a:pt x="756509" y="145151"/>
                  <a:pt x="753776" y="147966"/>
                  <a:pt x="750356" y="148019"/>
                </a:cubicBezTo>
                <a:cubicBezTo>
                  <a:pt x="750290" y="148020"/>
                  <a:pt x="750232" y="148020"/>
                  <a:pt x="750166" y="148019"/>
                </a:cubicBezTo>
                <a:lnTo>
                  <a:pt x="646058" y="148019"/>
                </a:lnTo>
                <a:cubicBezTo>
                  <a:pt x="642581" y="148019"/>
                  <a:pt x="639771" y="145204"/>
                  <a:pt x="639771" y="141733"/>
                </a:cubicBezTo>
                <a:lnTo>
                  <a:pt x="639771" y="8382"/>
                </a:lnTo>
                <a:cubicBezTo>
                  <a:pt x="639819" y="4932"/>
                  <a:pt x="642609" y="2147"/>
                  <a:pt x="646058" y="2096"/>
                </a:cubicBezTo>
                <a:close/>
                <a:moveTo>
                  <a:pt x="995720" y="191"/>
                </a:moveTo>
                <a:cubicBezTo>
                  <a:pt x="1011922" y="355"/>
                  <a:pt x="1027629" y="5769"/>
                  <a:pt x="1040488" y="15621"/>
                </a:cubicBezTo>
                <a:cubicBezTo>
                  <a:pt x="1044298" y="18466"/>
                  <a:pt x="1047831" y="21654"/>
                  <a:pt x="1051060" y="25146"/>
                </a:cubicBezTo>
                <a:cubicBezTo>
                  <a:pt x="1051127" y="25235"/>
                  <a:pt x="1051194" y="25326"/>
                  <a:pt x="1051251" y="25418"/>
                </a:cubicBezTo>
                <a:cubicBezTo>
                  <a:pt x="1053146" y="28264"/>
                  <a:pt x="1052384" y="32107"/>
                  <a:pt x="1049536" y="34004"/>
                </a:cubicBezTo>
                <a:lnTo>
                  <a:pt x="1038964" y="41434"/>
                </a:lnTo>
                <a:cubicBezTo>
                  <a:pt x="1036478" y="43261"/>
                  <a:pt x="1033020" y="42976"/>
                  <a:pt x="1030867" y="40767"/>
                </a:cubicBezTo>
                <a:cubicBezTo>
                  <a:pt x="1029962" y="39830"/>
                  <a:pt x="1029010" y="38939"/>
                  <a:pt x="1028010" y="38100"/>
                </a:cubicBezTo>
                <a:cubicBezTo>
                  <a:pt x="1027753" y="37997"/>
                  <a:pt x="1027524" y="37834"/>
                  <a:pt x="1027343" y="37624"/>
                </a:cubicBezTo>
                <a:cubicBezTo>
                  <a:pt x="1018532" y="30242"/>
                  <a:pt x="1007407" y="26196"/>
                  <a:pt x="995911" y="26194"/>
                </a:cubicBezTo>
                <a:lnTo>
                  <a:pt x="993815" y="26194"/>
                </a:lnTo>
                <a:cubicBezTo>
                  <a:pt x="992672" y="26099"/>
                  <a:pt x="991529" y="26099"/>
                  <a:pt x="990386" y="26194"/>
                </a:cubicBezTo>
                <a:cubicBezTo>
                  <a:pt x="987414" y="26512"/>
                  <a:pt x="984481" y="27118"/>
                  <a:pt x="981623" y="28004"/>
                </a:cubicBezTo>
                <a:cubicBezTo>
                  <a:pt x="964526" y="33101"/>
                  <a:pt x="951524" y="47046"/>
                  <a:pt x="947638" y="64456"/>
                </a:cubicBezTo>
                <a:cubicBezTo>
                  <a:pt x="941704" y="90998"/>
                  <a:pt x="958411" y="117323"/>
                  <a:pt x="984957" y="123254"/>
                </a:cubicBezTo>
                <a:lnTo>
                  <a:pt x="988957" y="124016"/>
                </a:lnTo>
                <a:lnTo>
                  <a:pt x="992291" y="122968"/>
                </a:lnTo>
                <a:lnTo>
                  <a:pt x="1001816" y="122968"/>
                </a:lnTo>
                <a:cubicBezTo>
                  <a:pt x="1004274" y="122753"/>
                  <a:pt x="1006731" y="122403"/>
                  <a:pt x="1009150" y="121920"/>
                </a:cubicBezTo>
                <a:lnTo>
                  <a:pt x="1010484" y="121920"/>
                </a:lnTo>
                <a:lnTo>
                  <a:pt x="1011817" y="121920"/>
                </a:lnTo>
                <a:lnTo>
                  <a:pt x="1017437" y="119920"/>
                </a:lnTo>
                <a:lnTo>
                  <a:pt x="1018580" y="119444"/>
                </a:lnTo>
                <a:lnTo>
                  <a:pt x="1019723" y="118967"/>
                </a:lnTo>
                <a:lnTo>
                  <a:pt x="1020866" y="118396"/>
                </a:lnTo>
                <a:lnTo>
                  <a:pt x="1023438" y="117062"/>
                </a:lnTo>
                <a:lnTo>
                  <a:pt x="1024200" y="116491"/>
                </a:lnTo>
                <a:cubicBezTo>
                  <a:pt x="1031496" y="110931"/>
                  <a:pt x="1037316" y="103671"/>
                  <a:pt x="1041154" y="95345"/>
                </a:cubicBezTo>
                <a:cubicBezTo>
                  <a:pt x="1041764" y="93613"/>
                  <a:pt x="1041393" y="91690"/>
                  <a:pt x="1040202" y="90297"/>
                </a:cubicBezTo>
                <a:cubicBezTo>
                  <a:pt x="1039135" y="89178"/>
                  <a:pt x="1037649" y="88556"/>
                  <a:pt x="1036106" y="88583"/>
                </a:cubicBezTo>
                <a:lnTo>
                  <a:pt x="1008579" y="88583"/>
                </a:lnTo>
                <a:cubicBezTo>
                  <a:pt x="1005102" y="88583"/>
                  <a:pt x="1002292" y="85768"/>
                  <a:pt x="1002292" y="82296"/>
                </a:cubicBezTo>
                <a:lnTo>
                  <a:pt x="1002292" y="69437"/>
                </a:lnTo>
                <a:cubicBezTo>
                  <a:pt x="1002292" y="69373"/>
                  <a:pt x="1002292" y="69310"/>
                  <a:pt x="1002292" y="69245"/>
                </a:cubicBezTo>
                <a:cubicBezTo>
                  <a:pt x="1002350" y="65826"/>
                  <a:pt x="1005159" y="63097"/>
                  <a:pt x="1008579" y="63151"/>
                </a:cubicBezTo>
                <a:lnTo>
                  <a:pt x="1065729" y="63151"/>
                </a:lnTo>
                <a:lnTo>
                  <a:pt x="1066205" y="63151"/>
                </a:lnTo>
                <a:lnTo>
                  <a:pt x="1066777" y="63151"/>
                </a:lnTo>
                <a:cubicBezTo>
                  <a:pt x="1068139" y="64680"/>
                  <a:pt x="1068672" y="66776"/>
                  <a:pt x="1068205" y="68771"/>
                </a:cubicBezTo>
                <a:lnTo>
                  <a:pt x="1068205" y="80391"/>
                </a:lnTo>
                <a:cubicBezTo>
                  <a:pt x="1068244" y="101700"/>
                  <a:pt x="1059119" y="121997"/>
                  <a:pt x="1043155" y="136112"/>
                </a:cubicBezTo>
                <a:lnTo>
                  <a:pt x="1040869" y="138113"/>
                </a:lnTo>
                <a:lnTo>
                  <a:pt x="1039630" y="139065"/>
                </a:lnTo>
                <a:cubicBezTo>
                  <a:pt x="1038878" y="139697"/>
                  <a:pt x="1038087" y="140270"/>
                  <a:pt x="1037249" y="140780"/>
                </a:cubicBezTo>
                <a:lnTo>
                  <a:pt x="1036011" y="141637"/>
                </a:lnTo>
                <a:lnTo>
                  <a:pt x="1033630" y="143161"/>
                </a:lnTo>
                <a:lnTo>
                  <a:pt x="1032391" y="143923"/>
                </a:lnTo>
                <a:lnTo>
                  <a:pt x="1029915" y="145352"/>
                </a:lnTo>
                <a:lnTo>
                  <a:pt x="1029343" y="145352"/>
                </a:lnTo>
                <a:lnTo>
                  <a:pt x="1025343" y="147257"/>
                </a:lnTo>
                <a:lnTo>
                  <a:pt x="1024676" y="147257"/>
                </a:lnTo>
                <a:lnTo>
                  <a:pt x="1022104" y="148209"/>
                </a:lnTo>
                <a:lnTo>
                  <a:pt x="1020866" y="148209"/>
                </a:lnTo>
                <a:lnTo>
                  <a:pt x="1020104" y="148209"/>
                </a:lnTo>
                <a:lnTo>
                  <a:pt x="1018009" y="148971"/>
                </a:lnTo>
                <a:lnTo>
                  <a:pt x="1017151" y="148971"/>
                </a:lnTo>
                <a:lnTo>
                  <a:pt x="1015913" y="148971"/>
                </a:lnTo>
                <a:lnTo>
                  <a:pt x="1015056" y="148971"/>
                </a:lnTo>
                <a:lnTo>
                  <a:pt x="1013151" y="149447"/>
                </a:lnTo>
                <a:lnTo>
                  <a:pt x="1012103" y="149447"/>
                </a:lnTo>
                <a:lnTo>
                  <a:pt x="1010960" y="149447"/>
                </a:lnTo>
                <a:lnTo>
                  <a:pt x="1009912" y="149447"/>
                </a:lnTo>
                <a:lnTo>
                  <a:pt x="1008103" y="149447"/>
                </a:lnTo>
                <a:lnTo>
                  <a:pt x="1006960" y="149447"/>
                </a:lnTo>
                <a:lnTo>
                  <a:pt x="1005817" y="149447"/>
                </a:lnTo>
                <a:lnTo>
                  <a:pt x="1004578" y="149447"/>
                </a:lnTo>
                <a:lnTo>
                  <a:pt x="1002864" y="149447"/>
                </a:lnTo>
                <a:lnTo>
                  <a:pt x="995720" y="149447"/>
                </a:lnTo>
                <a:cubicBezTo>
                  <a:pt x="993939" y="149511"/>
                  <a:pt x="992167" y="149511"/>
                  <a:pt x="990386" y="149447"/>
                </a:cubicBezTo>
                <a:cubicBezTo>
                  <a:pt x="949171" y="147975"/>
                  <a:pt x="916948" y="113368"/>
                  <a:pt x="918425" y="72152"/>
                </a:cubicBezTo>
                <a:cubicBezTo>
                  <a:pt x="919901" y="30936"/>
                  <a:pt x="954505" y="-1282"/>
                  <a:pt x="995720" y="191"/>
                </a:cubicBezTo>
                <a:close/>
                <a:moveTo>
                  <a:pt x="836558" y="191"/>
                </a:moveTo>
                <a:cubicBezTo>
                  <a:pt x="877801" y="191"/>
                  <a:pt x="911234" y="33625"/>
                  <a:pt x="911234" y="74867"/>
                </a:cubicBezTo>
                <a:cubicBezTo>
                  <a:pt x="911234" y="116109"/>
                  <a:pt x="877801" y="149543"/>
                  <a:pt x="836558" y="149543"/>
                </a:cubicBezTo>
                <a:cubicBezTo>
                  <a:pt x="795315" y="149543"/>
                  <a:pt x="761882" y="116109"/>
                  <a:pt x="761882" y="74867"/>
                </a:cubicBezTo>
                <a:cubicBezTo>
                  <a:pt x="761882" y="33625"/>
                  <a:pt x="795315" y="191"/>
                  <a:pt x="836558" y="191"/>
                </a:cubicBezTo>
                <a:close/>
                <a:moveTo>
                  <a:pt x="200954" y="0"/>
                </a:moveTo>
                <a:cubicBezTo>
                  <a:pt x="242302" y="0"/>
                  <a:pt x="275821" y="33518"/>
                  <a:pt x="275821" y="74867"/>
                </a:cubicBezTo>
                <a:cubicBezTo>
                  <a:pt x="275821" y="116215"/>
                  <a:pt x="242302" y="149733"/>
                  <a:pt x="200954" y="149733"/>
                </a:cubicBezTo>
                <a:cubicBezTo>
                  <a:pt x="159606" y="149733"/>
                  <a:pt x="126088" y="116215"/>
                  <a:pt x="126088" y="74867"/>
                </a:cubicBezTo>
                <a:cubicBezTo>
                  <a:pt x="126088" y="33518"/>
                  <a:pt x="159606" y="0"/>
                  <a:pt x="200954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 cap="flat">
            <a:noFill/>
            <a:miter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638467" y="562975"/>
            <a:ext cx="387915" cy="194149"/>
          </a:xfrm>
          <a:custGeom>
            <a:avLst/>
            <a:gdLst>
              <a:gd name="connsiteX0" fmla="*/ 308815 w 387915"/>
              <a:gd name="connsiteY0" fmla="*/ 0 h 194149"/>
              <a:gd name="connsiteX1" fmla="*/ 387915 w 387915"/>
              <a:gd name="connsiteY1" fmla="*/ 0 h 194149"/>
              <a:gd name="connsiteX2" fmla="*/ 286837 w 387915"/>
              <a:gd name="connsiteY2" fmla="*/ 194149 h 194149"/>
              <a:gd name="connsiteX3" fmla="*/ 207737 w 387915"/>
              <a:gd name="connsiteY3" fmla="*/ 194149 h 194149"/>
              <a:gd name="connsiteX4" fmla="*/ 204946 w 387915"/>
              <a:gd name="connsiteY4" fmla="*/ 0 h 194149"/>
              <a:gd name="connsiteX5" fmla="*/ 284046 w 387915"/>
              <a:gd name="connsiteY5" fmla="*/ 0 h 194149"/>
              <a:gd name="connsiteX6" fmla="*/ 182968 w 387915"/>
              <a:gd name="connsiteY6" fmla="*/ 194149 h 194149"/>
              <a:gd name="connsiteX7" fmla="*/ 103868 w 387915"/>
              <a:gd name="connsiteY7" fmla="*/ 194149 h 194149"/>
              <a:gd name="connsiteX8" fmla="*/ 101078 w 387915"/>
              <a:gd name="connsiteY8" fmla="*/ 0 h 194149"/>
              <a:gd name="connsiteX9" fmla="*/ 180178 w 387915"/>
              <a:gd name="connsiteY9" fmla="*/ 0 h 194149"/>
              <a:gd name="connsiteX10" fmla="*/ 79100 w 387915"/>
              <a:gd name="connsiteY10" fmla="*/ 194149 h 194149"/>
              <a:gd name="connsiteX11" fmla="*/ 0 w 387915"/>
              <a:gd name="connsiteY11" fmla="*/ 194149 h 194149"/>
            </a:gdLst>
            <a:ahLst/>
            <a:cxnLst/>
            <a:rect l="l" t="t" r="r" b="b"/>
            <a:pathLst>
              <a:path w="387915" h="194149">
                <a:moveTo>
                  <a:pt x="308815" y="0"/>
                </a:moveTo>
                <a:lnTo>
                  <a:pt x="387915" y="0"/>
                </a:lnTo>
                <a:lnTo>
                  <a:pt x="286837" y="194149"/>
                </a:lnTo>
                <a:lnTo>
                  <a:pt x="207737" y="194149"/>
                </a:lnTo>
                <a:close/>
                <a:moveTo>
                  <a:pt x="204946" y="0"/>
                </a:moveTo>
                <a:lnTo>
                  <a:pt x="284046" y="0"/>
                </a:lnTo>
                <a:lnTo>
                  <a:pt x="182968" y="194149"/>
                </a:lnTo>
                <a:lnTo>
                  <a:pt x="103868" y="194149"/>
                </a:lnTo>
                <a:close/>
                <a:moveTo>
                  <a:pt x="101078" y="0"/>
                </a:moveTo>
                <a:lnTo>
                  <a:pt x="180178" y="0"/>
                </a:lnTo>
                <a:lnTo>
                  <a:pt x="79100" y="194149"/>
                </a:lnTo>
                <a:lnTo>
                  <a:pt x="0" y="194149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651707" y="2039914"/>
            <a:ext cx="4799390" cy="541687"/>
          </a:xfrm>
          <a:prstGeom prst="parallelogram">
            <a:avLst>
              <a:gd name="adj" fmla="val 44890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917142" y="2057707"/>
            <a:ext cx="4268519" cy="5061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ctr">
              <a:lnSpc>
                <a:spcPct val="150000"/>
              </a:lnSpc>
              <a:defRPr/>
            </a:pPr>
            <a:r>
              <a:rPr kumimoji="1" lang="en-US" altLang="zh-CN" sz="2000" dirty="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Arial" panose="020B0604020202020204" pitchFamily="34" charset="0"/>
                <a:ea typeface="Source Han Sans CN Bold"/>
                <a:cs typeface="Arial" panose="020B0604020202020204" pitchFamily="34" charset="0"/>
              </a:rPr>
              <a:t>202X POWERPOINT DESIGN</a:t>
            </a:r>
            <a:endParaRPr kumimoji="1" lang="zh-CN" altLang="en-US" dirty="0"/>
          </a:p>
        </p:txBody>
      </p:sp>
      <p:sp>
        <p:nvSpPr>
          <p:cNvPr id="21" name="标题 1"/>
          <p:cNvSpPr txBox="1"/>
          <p:nvPr/>
        </p:nvSpPr>
        <p:spPr>
          <a:xfrm>
            <a:off x="1929933" y="4740292"/>
            <a:ext cx="781452" cy="28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>
            <a:lvl1pPr>
              <a:defRPr/>
            </a:lvl1pPr>
          </a:lstStyle>
          <a:p>
            <a:pPr algn="l">
              <a:lnSpc>
                <a:spcPct val="110000"/>
              </a:lnSpc>
              <a:defRPr/>
            </a:pPr>
            <a:r>
              <a:rPr kumimoji="1" lang="en-US" altLang="zh-CN" sz="15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ea typeface="Source Han Sans"/>
                <a:cs typeface="Arial" panose="020B0604020202020204" pitchFamily="34" charset="0"/>
              </a:rPr>
              <a:t>PPTAgent：下一代演示文稿生成技术</a:t>
            </a:r>
            <a:endParaRPr kumimoji="1" lang="zh-CN" altLang="en-US" dirty="0"/>
          </a:p>
        </p:txBody>
      </p:sp>
      <p:sp>
        <p:nvSpPr>
          <p:cNvPr id="22" name="标题 1"/>
          <p:cNvSpPr txBox="1"/>
          <p:nvPr/>
        </p:nvSpPr>
        <p:spPr>
          <a:xfrm>
            <a:off x="1188878" y="4740292"/>
            <a:ext cx="917463" cy="28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>
            <a:lvl1pPr>
              <a:defRPr/>
            </a:lvl1pPr>
          </a:lstStyle>
          <a:p>
            <a:pPr algn="l">
              <a:lnSpc>
                <a:spcPct val="110000"/>
              </a:lnSpc>
              <a:defRPr/>
            </a:pPr>
            <a:r>
              <a:rPr kumimoji="1" lang="en-US" altLang="zh-CN" sz="15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ea typeface="Source Han Sans"/>
                <a:cs typeface="Arial" panose="020B0604020202020204" pitchFamily="34" charset="0"/>
              </a:rPr>
              <a:t>主讲人：郑昊</a:t>
            </a:r>
            <a:endParaRPr kumimoji="1" lang="zh-CN" altLang="en-US" dirty="0"/>
          </a:p>
        </p:txBody>
      </p:sp>
      <p:sp>
        <p:nvSpPr>
          <p:cNvPr id="23" name="标题 1"/>
          <p:cNvSpPr txBox="1"/>
          <p:nvPr/>
        </p:nvSpPr>
        <p:spPr>
          <a:xfrm>
            <a:off x="3699121" y="4749712"/>
            <a:ext cx="652620" cy="2619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>
            <a:lvl1pPr>
              <a:defRPr/>
            </a:lvl1pPr>
          </a:lstStyle>
          <a:p>
            <a:pPr algn="l">
              <a:lnSpc>
                <a:spcPct val="110000"/>
              </a:lnSpc>
              <a:defRPr/>
            </a:pPr>
            <a:r>
              <a:rPr kumimoji="1" lang="en-US" altLang="zh-CN" sz="15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ea typeface="Source Han Sans"/>
                <a:cs typeface="Arial" panose="020B0604020202020204" pitchFamily="34" charset="0"/>
              </a:rPr>
              <a:t>时间：</a:t>
            </a:r>
            <a:endParaRPr kumimoji="1" lang="zh-CN" altLang="en-US" dirty="0"/>
          </a:p>
        </p:txBody>
      </p:sp>
      <p:sp>
        <p:nvSpPr>
          <p:cNvPr id="24" name="标题 1"/>
          <p:cNvSpPr txBox="1"/>
          <p:nvPr/>
        </p:nvSpPr>
        <p:spPr>
          <a:xfrm>
            <a:off x="4241815" y="4749712"/>
            <a:ext cx="742969" cy="26191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>
            <a:lvl1pPr>
              <a:defRPr/>
            </a:lvl1pPr>
          </a:lstStyle>
          <a:p>
            <a:pPr algn="l">
              <a:lnSpc>
                <a:spcPct val="110000"/>
              </a:lnSpc>
              <a:defRPr/>
            </a:pPr>
            <a:r>
              <a:rPr kumimoji="1" lang="en-US" altLang="zh-CN" sz="1500" dirty="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ea typeface="Source Han Sans"/>
                <a:cs typeface="Arial" panose="020B0604020202020204" pitchFamily="34" charset="0"/>
              </a:rPr>
              <a:t>202X.X</a:t>
            </a:r>
            <a:endParaRPr kumimoji="1" lang="zh-CN" altLang="en-US" dirty="0"/>
          </a:p>
        </p:txBody>
      </p:sp>
      <p:sp>
        <p:nvSpPr>
          <p:cNvPr id="25" name="标题 1"/>
          <p:cNvSpPr txBox="1"/>
          <p:nvPr/>
        </p:nvSpPr>
        <p:spPr>
          <a:xfrm>
            <a:off x="564159" y="2695308"/>
            <a:ext cx="5780206" cy="177978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>
            <a:lvl1pPr>
              <a:defRPr/>
            </a:lvl1pPr>
          </a:lstStyle>
          <a:p>
            <a:pPr algn="l">
              <a:lnSpc>
                <a:spcPct val="130000"/>
              </a:lnSpc>
              <a:defRPr/>
            </a:pPr>
            <a:r>
              <a:rPr kumimoji="1" lang="en-US" altLang="zh-CN" sz="4800" dirty="0" err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  <a:ea typeface="Source Han Sans CN Bold"/>
                <a:cs typeface="Arial" panose="020B0604020202020204" pitchFamily="34" charset="0"/>
              </a:rPr>
              <a:t>PPTAgent：下一代演示文稿生成技术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E52425"/>
      </a:accent1>
      <a:accent2>
        <a:srgbClr val="FD8958"/>
      </a:accent2>
      <a:accent3>
        <a:srgbClr val="E52425"/>
      </a:accent3>
      <a:accent4>
        <a:srgbClr val="FD8958"/>
      </a:accent4>
      <a:accent5>
        <a:srgbClr val="E52425"/>
      </a:accent5>
      <a:accent6>
        <a:srgbClr val="FD8958"/>
      </a:accent6>
      <a:hlink>
        <a:srgbClr val="FFC000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</Words>
  <Application>Microsoft Macintosh PowerPoint</Application>
  <PresentationFormat>宽屏</PresentationFormat>
  <Paragraphs>123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PPTAgent</cp:lastModifiedBy>
  <cp:revision>1</cp:revision>
  <dcterms:modified xsi:type="dcterms:W3CDTF">2025-04-07T16:20:50Z</dcterms:modified>
</cp:coreProperties>
</file>