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213" autoAdjust="0"/>
    <p:restoredTop sz="80038" autoAdjust="0"/>
  </p:normalViewPr>
  <p:slideViewPr>
    <p:cSldViewPr showGuides="1">
      <p:cViewPr varScale="1">
        <p:scale>
          <a:sx n="175" d="100"/>
          <a:sy n="175" d="100"/>
        </p:scale>
        <p:origin x="176" y="192"/>
      </p:cViewPr>
      <p:guideLst>
        <p:guide orient="horz" pos="16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64D89-293B-4647-8217-A55C58B11A0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4B0E-F69D-4B1C-BC62-0EE27DD2CB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7.png"/><Relationship Id="rId5" Type="http://schemas.openxmlformats.org/officeDocument/2006/relationships/tags" Target="../tags/tag12.xml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3.xml"/><Relationship Id="rId7" Type="http://schemas.openxmlformats.org/officeDocument/2006/relationships/image" Target="../media/image4.jpe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.png"/><Relationship Id="rId5" Type="http://schemas.openxmlformats.org/officeDocument/2006/relationships/tags" Target="../tags/tag30.xml"/><Relationship Id="rId10" Type="http://schemas.openxmlformats.org/officeDocument/2006/relationships/image" Target="../media/image9.jpeg"/><Relationship Id="rId4" Type="http://schemas.openxmlformats.org/officeDocument/2006/relationships/tags" Target="../tags/tag29.xml"/><Relationship Id="rId9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0"/>
            <a:ext cx="9144000" cy="762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78" y="4171950"/>
            <a:ext cx="1381920" cy="9819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174AEB-EA64-7E4C-5095-2734B8D13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6215" y="1049284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 kern="1200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方正苏新诗柳楷简体-yolan" panose="02000000000000000000" pitchFamily="2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483431A-C8D9-8066-0D0F-318CA9A569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99224" y="2519686"/>
            <a:ext cx="6120680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0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方正苏新诗柳楷简体-yolan" panose="02000000000000000000" pitchFamily="2" charset="-122"/>
              </a:defRPr>
            </a:lvl1pPr>
            <a:lvl2pPr>
              <a:defRPr lang="zh-CN" altLang="en-US" sz="40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方正苏新诗柳楷简体-yolan" panose="02000000000000000000" pitchFamily="2" charset="-122"/>
              </a:defRPr>
            </a:lvl2pPr>
            <a:lvl3pPr>
              <a:defRPr lang="zh-CN" altLang="en-US" sz="40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方正苏新诗柳楷简体-yolan" panose="02000000000000000000" pitchFamily="2" charset="-122"/>
              </a:defRPr>
            </a:lvl3pPr>
            <a:lvl4pPr>
              <a:defRPr lang="zh-CN" altLang="en-US" sz="40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方正苏新诗柳楷简体-yolan" panose="02000000000000000000" pitchFamily="2" charset="-122"/>
              </a:defRPr>
            </a:lvl4pPr>
            <a:lvl5pPr>
              <a:defRPr lang="zh-CN" altLang="en-US" sz="4000" b="1" kern="1200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方正苏新诗柳楷简体-yolan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副标题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E7DB517-5073-3BCC-CFCC-A7FBC2F0DC4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39408" y="3695323"/>
            <a:ext cx="5040313" cy="950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11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lang="zh-CN" altLang="en-US" sz="24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lang="zh-CN" altLang="en-US" sz="24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lang="zh-CN" altLang="en-US" sz="24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lang="zh-CN" altLang="en-US" sz="2400" b="1" kern="1200" spc="50" dirty="0">
                <a:ln w="0"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主讲人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生成日期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977" y="-20706"/>
            <a:ext cx="9345337" cy="5256752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-29270" y="0"/>
            <a:ext cx="3312368" cy="5143500"/>
          </a:xfrm>
          <a:prstGeom prst="rect">
            <a:avLst/>
          </a:prstGeom>
          <a:gradFill>
            <a:gsLst>
              <a:gs pos="64000">
                <a:srgbClr val="C00000"/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83568" y="1635646"/>
            <a:ext cx="1924685" cy="1800225"/>
            <a:chOff x="755551" y="773113"/>
            <a:chExt cx="1924685" cy="1800225"/>
          </a:xfrm>
        </p:grpSpPr>
        <p:sp>
          <p:nvSpPr>
            <p:cNvPr id="3" name="Oval 18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55551" y="773113"/>
              <a:ext cx="1800225" cy="1800225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FFFFFF"/>
              </a:solidFill>
              <a:round/>
            </a:ln>
            <a:effectLst>
              <a:prstShdw prst="shdw17" dist="17961" dir="2700000">
                <a:srgbClr val="FFFFFF">
                  <a:gamma/>
                  <a:shade val="60000"/>
                  <a:invGamma/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Picture 188" descr="目录黑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251" y="1133475"/>
              <a:ext cx="1724025" cy="73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标题 24"/>
            <p:cNvSpPr/>
            <p:nvPr>
              <p:custDataLst>
                <p:tags r:id="rId4"/>
              </p:custDataLst>
            </p:nvPr>
          </p:nvSpPr>
          <p:spPr bwMode="auto">
            <a:xfrm>
              <a:off x="902871" y="1652588"/>
              <a:ext cx="177736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0096E7E-97A6-A18D-BF6F-23369503CD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7984" y="1419622"/>
            <a:ext cx="4392166" cy="309681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kumimoji="1" lang="zh-CN" altLang="en-US" sz="28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kumimoji="1" lang="zh-CN" altLang="en-US" sz="28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>
              <a:defRPr kumimoji="1" lang="zh-CN" altLang="en-US" sz="28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kumimoji="1" lang="zh-CN" altLang="en-US" sz="28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>
              <a:defRPr kumimoji="1" lang="zh-CN" altLang="en-US" sz="2800" b="1" kern="1200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4" y="0"/>
            <a:ext cx="4571429" cy="32857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0"/>
            <a:ext cx="9144000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02785"/>
            <a:ext cx="1285453" cy="1201448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>
            <p:custDataLst>
              <p:tags r:id="rId4"/>
            </p:custDataLst>
          </p:nvPr>
        </p:nvCxnSpPr>
        <p:spPr>
          <a:xfrm flipV="1">
            <a:off x="4438429" y="1712792"/>
            <a:ext cx="0" cy="2520000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2926261" y="178480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>
              <p:custDataLst>
                <p:tags r:id="rId5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6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标题 8">
            <a:extLst>
              <a:ext uri="{FF2B5EF4-FFF2-40B4-BE49-F238E27FC236}">
                <a16:creationId xmlns:a16="http://schemas.microsoft.com/office/drawing/2014/main" id="{6BCA3423-7017-8658-8740-92FFF27EA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2212" y="1947512"/>
            <a:ext cx="77499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zh-CN" altLang="en-US" sz="5000" b="1" dirty="0">
                <a:solidFill>
                  <a:srgbClr val="FF0000"/>
                </a:solidFill>
                <a:latin typeface="+mj-ea"/>
                <a:cs typeface="+mn-cs"/>
              </a:defRPr>
            </a:lvl1pPr>
          </a:lstStyle>
          <a:p>
            <a:pPr marL="0" lvl="0" algn="l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9DC98-1F31-8B63-22EF-89E8129A09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49907" y="1435487"/>
            <a:ext cx="4258597" cy="750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3200" b="1" kern="1200" dirty="0" smtClean="0">
                <a:solidFill>
                  <a:srgbClr val="FF0000"/>
                </a:solidFill>
                <a:latin typeface="+mj-ea"/>
                <a:ea typeface="+mn-ea"/>
                <a:cs typeface="+mn-cs"/>
              </a:defRPr>
            </a:lvl1pPr>
            <a:lvl2pPr>
              <a:defRPr kumimoji="1" lang="zh-CN" altLang="en-US" sz="3600" b="1" kern="1200" dirty="0" smtClean="0">
                <a:solidFill>
                  <a:srgbClr val="FF0000"/>
                </a:solidFill>
                <a:latin typeface="+mj-ea"/>
                <a:ea typeface="+mn-ea"/>
                <a:cs typeface="+mn-cs"/>
              </a:defRPr>
            </a:lvl2pPr>
            <a:lvl3pPr>
              <a:defRPr kumimoji="1" lang="zh-CN" altLang="en-US" sz="3600" b="1" kern="1200" dirty="0" smtClean="0">
                <a:solidFill>
                  <a:srgbClr val="FF0000"/>
                </a:solidFill>
                <a:latin typeface="+mj-ea"/>
                <a:ea typeface="+mn-ea"/>
                <a:cs typeface="+mn-cs"/>
              </a:defRPr>
            </a:lvl3pPr>
            <a:lvl4pPr>
              <a:defRPr kumimoji="1" lang="zh-CN" altLang="en-US" sz="3600" b="1" kern="1200" dirty="0" smtClean="0">
                <a:solidFill>
                  <a:srgbClr val="FF0000"/>
                </a:solidFill>
                <a:latin typeface="+mj-ea"/>
                <a:ea typeface="+mn-ea"/>
                <a:cs typeface="+mn-cs"/>
              </a:defRPr>
            </a:lvl4pPr>
            <a:lvl5pPr>
              <a:defRPr kumimoji="1" lang="zh-CN" altLang="en-US" sz="3600" b="1" kern="1200" dirty="0">
                <a:solidFill>
                  <a:srgbClr val="FF0000"/>
                </a:solidFill>
                <a:latin typeface="+mj-ea"/>
                <a:ea typeface="+mn-ea"/>
                <a:cs typeface="+mn-cs"/>
              </a:defRPr>
            </a:lvl5pPr>
          </a:lstStyle>
          <a:p>
            <a:pPr lvl="0"/>
            <a:r>
              <a:rPr kumimoji="1" lang="zh-CN" altLang="en-US" dirty="0"/>
              <a:t>小节名称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C11C421-FCCD-6DE0-56F5-6359C3B00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9907" y="2335083"/>
            <a:ext cx="3970563" cy="2167821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2400" kern="1200" dirty="0" smtClean="0">
                <a:solidFill>
                  <a:srgbClr val="080808"/>
                </a:solidFill>
                <a:latin typeface="等线" charset="0"/>
                <a:ea typeface="等线" charset="0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>
            <a:spLocks noChangeAspect="1"/>
          </p:cNvSpPr>
          <p:nvPr userDrawn="1"/>
        </p:nvSpPr>
        <p:spPr>
          <a:xfrm>
            <a:off x="152400" y="843558"/>
            <a:ext cx="8848725" cy="41764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30000"/>
                </a:schemeClr>
              </a:gs>
              <a:gs pos="46000">
                <a:schemeClr val="bg1">
                  <a:alpha val="89000"/>
                </a:schemeClr>
              </a:gs>
              <a:gs pos="100000">
                <a:schemeClr val="accent6">
                  <a:lumMod val="60000"/>
                  <a:lumOff val="40000"/>
                  <a:alpha val="70000"/>
                </a:schemeClr>
              </a:gs>
            </a:gsLst>
            <a:lin ang="2700000" scaled="1"/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-37631" y="10"/>
            <a:ext cx="9172227" cy="941914"/>
          </a:xfrm>
          <a:prstGeom prst="rect">
            <a:avLst/>
          </a:prstGeom>
        </p:spPr>
      </p:pic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947220" y="1356286"/>
            <a:ext cx="2147588" cy="644713"/>
          </a:xfrm>
          <a:prstGeom prst="rect">
            <a:avLst/>
          </a:prstGeom>
          <a:solidFill>
            <a:srgbClr val="B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3629570" y="1356286"/>
            <a:ext cx="2016224" cy="644713"/>
          </a:xfrm>
          <a:prstGeom prst="rect">
            <a:avLst/>
          </a:prstGeom>
          <a:solidFill>
            <a:srgbClr val="80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6228184" y="1347614"/>
            <a:ext cx="2016224" cy="644713"/>
          </a:xfrm>
          <a:prstGeom prst="rect">
            <a:avLst/>
          </a:prstGeom>
          <a:solidFill>
            <a:srgbClr val="B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1B65B2D-F8AC-444F-766B-2C62C8C59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57" y="1503364"/>
            <a:ext cx="2146300" cy="5053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1800" b="1" kern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FC848962-2F3D-D9DF-D8DF-9C722515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20" y="106914"/>
            <a:ext cx="7886700" cy="553445"/>
          </a:xfrm>
          <a:prstGeom prst="rect">
            <a:avLst/>
          </a:prstGeo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zh-CN" altLang="en-US" sz="24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BDF4F2E-43F2-B151-2B77-E71F2C297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9025" y="1503363"/>
            <a:ext cx="2016125" cy="4889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lang="zh-CN" altLang="en-US" sz="1800" b="1" kern="1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lang="zh-CN" altLang="en-US" sz="1800" b="1" kern="1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2pPr>
            <a:lvl3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lang="zh-CN" altLang="en-US" sz="1800" b="1" kern="1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3pPr>
            <a:lvl4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lang="zh-CN" altLang="en-US" sz="1800" b="1" kern="1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4pPr>
            <a:lvl5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lang="zh-CN" altLang="en-US" sz="1800" b="1" kern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7FF5A28F-4C96-9681-8D26-8DB81E065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8283" y="1503363"/>
            <a:ext cx="2016125" cy="48895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kumimoji="1" lang="zh-CN" altLang="en-US" sz="1800" b="1" kern="1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</a:pP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17EA0C9-1E40-49F7-E97C-7954D7823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4" y="2200546"/>
            <a:ext cx="7705725" cy="216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>
            <a:spLocks noChangeAspect="1"/>
          </p:cNvSpPr>
          <p:nvPr userDrawn="1"/>
        </p:nvSpPr>
        <p:spPr>
          <a:xfrm>
            <a:off x="152400" y="843558"/>
            <a:ext cx="8848725" cy="41764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30000"/>
                </a:schemeClr>
              </a:gs>
              <a:gs pos="46000">
                <a:schemeClr val="bg1">
                  <a:alpha val="89000"/>
                </a:schemeClr>
              </a:gs>
              <a:gs pos="100000">
                <a:schemeClr val="accent6">
                  <a:lumMod val="60000"/>
                  <a:lumOff val="40000"/>
                  <a:alpha val="70000"/>
                </a:schemeClr>
              </a:gs>
            </a:gsLst>
            <a:lin ang="2700000" scaled="1"/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7631" y="10"/>
            <a:ext cx="9172227" cy="941914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0023A188-B367-A513-14F1-858A4167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20" y="106914"/>
            <a:ext cx="7886700" cy="553445"/>
          </a:xfrm>
          <a:prstGeom prst="rect">
            <a:avLst/>
          </a:prstGeo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zh-CN" altLang="en-US" sz="24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0CC7F-B0F5-2AF9-13D8-F485E60F7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82" y="941924"/>
            <a:ext cx="8280400" cy="3887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-37631" y="10"/>
            <a:ext cx="9172227" cy="941914"/>
          </a:xfrm>
          <a:prstGeom prst="rect">
            <a:avLst/>
          </a:prstGeom>
        </p:spPr>
      </p:pic>
      <p:sp>
        <p:nvSpPr>
          <p:cNvPr id="20" name="Title Tile"/>
          <p:cNvSpPr/>
          <p:nvPr userDrawn="1">
            <p:custDataLst>
              <p:tags r:id="rId1"/>
            </p:custDataLst>
          </p:nvPr>
        </p:nvSpPr>
        <p:spPr bwMode="auto">
          <a:xfrm>
            <a:off x="539552" y="1851671"/>
            <a:ext cx="8136904" cy="2952328"/>
          </a:xfrm>
          <a:prstGeom prst="rect">
            <a:avLst/>
          </a:prstGeom>
          <a:gradFill rotWithShape="1">
            <a:gsLst>
              <a:gs pos="0">
                <a:srgbClr val="FF0517">
                  <a:shade val="51000"/>
                  <a:satMod val="130000"/>
                </a:srgbClr>
              </a:gs>
              <a:gs pos="80000">
                <a:srgbClr val="FF0517">
                  <a:shade val="93000"/>
                  <a:satMod val="130000"/>
                </a:srgbClr>
              </a:gs>
              <a:gs pos="100000">
                <a:srgbClr val="FF051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536" y="915566"/>
            <a:ext cx="3669482" cy="612178"/>
            <a:chOff x="802226" y="2296781"/>
            <a:chExt cx="3883192" cy="583085"/>
          </a:xfrm>
        </p:grpSpPr>
        <p:sp>
          <p:nvSpPr>
            <p:cNvPr id="13" name="对角圆角矩形 12"/>
            <p:cNvSpPr/>
            <p:nvPr>
              <p:custDataLst>
                <p:tags r:id="rId3"/>
              </p:custDataLst>
            </p:nvPr>
          </p:nvSpPr>
          <p:spPr>
            <a:xfrm>
              <a:off x="935023" y="2360753"/>
              <a:ext cx="3750395" cy="519113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89000">
                  <a:srgbClr val="C00000"/>
                </a:gs>
                <a:gs pos="35000">
                  <a:srgbClr val="FF3300"/>
                </a:gs>
              </a:gsLst>
              <a:lin ang="5400000" scaled="1"/>
            </a:gradFill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8100000" scaled="1"/>
                <a:tileRect/>
              </a:gra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角星 13"/>
            <p:cNvSpPr/>
            <p:nvPr>
              <p:custDataLst>
                <p:tags r:id="rId4"/>
              </p:custDataLst>
            </p:nvPr>
          </p:nvSpPr>
          <p:spPr>
            <a:xfrm rot="20868462">
              <a:off x="802226" y="2296781"/>
              <a:ext cx="458994" cy="381068"/>
            </a:xfrm>
            <a:prstGeom prst="star5">
              <a:avLst/>
            </a:prstGeom>
            <a:gradFill flip="none" rotWithShape="1">
              <a:gsLst>
                <a:gs pos="17000">
                  <a:srgbClr val="FFF200"/>
                </a:gs>
                <a:gs pos="79000">
                  <a:srgbClr val="FF7A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FFFF00"/>
              </a:solidFill>
            </a:ln>
            <a:effectLst>
              <a:outerShdw blurRad="381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 userDrawn="1">
            <p:custDataLst>
              <p:tags r:id="rId2"/>
            </p:custDataLst>
          </p:nvPr>
        </p:nvSpPr>
        <p:spPr>
          <a:xfrm>
            <a:off x="4499992" y="1923678"/>
            <a:ext cx="4104456" cy="2821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D8ACCB-F8F3-DB52-5CC9-2187363D43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652" y="1960294"/>
            <a:ext cx="3764915" cy="2785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106CE0-EB50-90A2-1A3B-DF9B7118D8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6490" y="1942328"/>
            <a:ext cx="4103687" cy="28209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None/>
              <a:defRPr kumimoji="1"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  <a:defRPr kumimoji="1"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  <a:defRPr kumimoji="1"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  <a:defRPr kumimoji="1"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  <a:defRPr kumimoji="1"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A2418337-5249-C23C-F85C-BAACA37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20" y="106914"/>
            <a:ext cx="7886700" cy="553445"/>
          </a:xfrm>
          <a:prstGeom prst="rect">
            <a:avLst/>
          </a:prstGeo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zh-CN" altLang="en-US" sz="24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CCBEABCE-DEC4-35F4-2C03-BFDBE58340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7307" y="987574"/>
            <a:ext cx="4392612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kumimoji="1" lang="zh-CN" altLang="en-US" sz="2400" b="0" kern="0" cap="all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-37631" y="10"/>
            <a:ext cx="9172227" cy="941914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51520" y="807443"/>
            <a:ext cx="3640143" cy="612179"/>
            <a:chOff x="802226" y="2296781"/>
            <a:chExt cx="3852145" cy="583086"/>
          </a:xfrm>
        </p:grpSpPr>
        <p:sp>
          <p:nvSpPr>
            <p:cNvPr id="17" name="对角圆角矩形 16"/>
            <p:cNvSpPr/>
            <p:nvPr>
              <p:custDataLst>
                <p:tags r:id="rId4"/>
              </p:custDataLst>
            </p:nvPr>
          </p:nvSpPr>
          <p:spPr>
            <a:xfrm>
              <a:off x="935026" y="2360754"/>
              <a:ext cx="3719345" cy="519113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89000">
                  <a:srgbClr val="C00000"/>
                </a:gs>
                <a:gs pos="35000">
                  <a:srgbClr val="FF3300"/>
                </a:gs>
              </a:gsLst>
              <a:lin ang="5400000" scaled="1"/>
            </a:gradFill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8100000" scaled="1"/>
                <a:tileRect/>
              </a:gra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五角星 17"/>
            <p:cNvSpPr/>
            <p:nvPr>
              <p:custDataLst>
                <p:tags r:id="rId5"/>
              </p:custDataLst>
            </p:nvPr>
          </p:nvSpPr>
          <p:spPr>
            <a:xfrm rot="20868462">
              <a:off x="802226" y="2296781"/>
              <a:ext cx="458994" cy="381068"/>
            </a:xfrm>
            <a:prstGeom prst="star5">
              <a:avLst/>
            </a:prstGeom>
            <a:gradFill flip="none" rotWithShape="1">
              <a:gsLst>
                <a:gs pos="17000">
                  <a:srgbClr val="FFF200"/>
                </a:gs>
                <a:gs pos="79000">
                  <a:srgbClr val="FF7A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FFFF00"/>
              </a:solidFill>
            </a:ln>
            <a:effectLst>
              <a:outerShdw blurRad="381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itle Tile"/>
          <p:cNvSpPr/>
          <p:nvPr userDrawn="1">
            <p:custDataLst>
              <p:tags r:id="rId1"/>
            </p:custDataLst>
          </p:nvPr>
        </p:nvSpPr>
        <p:spPr bwMode="auto">
          <a:xfrm>
            <a:off x="377011" y="1491630"/>
            <a:ext cx="8515469" cy="3380119"/>
          </a:xfrm>
          <a:prstGeom prst="rect">
            <a:avLst/>
          </a:prstGeom>
          <a:gradFill rotWithShape="1">
            <a:gsLst>
              <a:gs pos="0">
                <a:srgbClr val="FF0517">
                  <a:shade val="51000"/>
                  <a:satMod val="130000"/>
                </a:srgbClr>
              </a:gs>
              <a:gs pos="80000">
                <a:srgbClr val="FF0517">
                  <a:shade val="93000"/>
                  <a:satMod val="130000"/>
                </a:srgbClr>
              </a:gs>
              <a:gs pos="100000">
                <a:srgbClr val="FF051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 userDrawn="1">
            <p:custDataLst>
              <p:tags r:id="rId2"/>
            </p:custDataLst>
          </p:nvPr>
        </p:nvSpPr>
        <p:spPr>
          <a:xfrm>
            <a:off x="3420377" y="1779662"/>
            <a:ext cx="5042599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 userDrawn="1">
            <p:custDataLst>
              <p:tags r:id="rId3"/>
            </p:custDataLst>
          </p:nvPr>
        </p:nvSpPr>
        <p:spPr>
          <a:xfrm>
            <a:off x="588316" y="1582201"/>
            <a:ext cx="8270270" cy="31989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E41DB-E75B-56E5-B737-C32EF86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20" y="106914"/>
            <a:ext cx="7886700" cy="553445"/>
          </a:xfrm>
          <a:prstGeom prst="rect">
            <a:avLst/>
          </a:prstGeo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zh-CN" altLang="en-US" sz="24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0E027-5606-5586-E1DB-E4DF6ADF3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7307" y="870532"/>
            <a:ext cx="4392612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kumimoji="1" lang="zh-CN" altLang="en-US" sz="2400" b="0" kern="0" cap="all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kumimoji="1" lang="zh-CN" altLang="en-US" sz="2400" b="0" kern="0" cap="all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小节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302BC6-DD4A-5445-B1ED-980A7342EB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132" y="1803582"/>
            <a:ext cx="7515225" cy="2451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lang="zh-CN" altLang="en-US" sz="1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>
              <a:defRPr lang="zh-CN" altLang="en-US" sz="1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lang="zh-CN" altLang="en-US" sz="1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>
              <a:defRPr lang="zh-CN" altLang="en-US" sz="1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9144000" cy="515391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0"/>
            <a:ext cx="9144000" cy="762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78" y="4171950"/>
            <a:ext cx="1381920" cy="9819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914"/>
          </a:xfrm>
          <a:prstGeom prst="rect">
            <a:avLst/>
          </a:prstGeom>
        </p:spPr>
      </p:pic>
      <p:sp>
        <p:nvSpPr>
          <p:cNvPr id="3" name="TextBox 54"/>
          <p:cNvSpPr txBox="1"/>
          <p:nvPr userDrawn="1">
            <p:custDataLst>
              <p:tags r:id="rId5"/>
            </p:custDataLst>
          </p:nvPr>
        </p:nvSpPr>
        <p:spPr>
          <a:xfrm>
            <a:off x="1828361" y="1525885"/>
            <a:ext cx="670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spc="50" dirty="0">
                <a:ln w="0"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敬请批评指正</a:t>
            </a:r>
            <a:r>
              <a:rPr lang="zh-CN" altLang="en-US" sz="7200" b="1" spc="50" dirty="0">
                <a:ln w="0"/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！</a:t>
            </a:r>
          </a:p>
        </p:txBody>
      </p:sp>
      <p:pic>
        <p:nvPicPr>
          <p:cNvPr id="4" name="图片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08500"/>
            <a:ext cx="91440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78" y="4298950"/>
            <a:ext cx="1381920" cy="981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熊猫111"/>
  <p:tag name="KSO_WPP_MARK_KEY" val="678e2a4f-925c-4161-8fc7-6a13bdeb30b2"/>
  <p:tag name="COMMONDATA" val="eyJoZGlkIjoiMWQxMWI4OGQyYmUzYmM2ZDM5OWE1MWE1OTQzM2I1M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等线</vt:lpstr>
      <vt:lpstr>华文行楷</vt:lpstr>
      <vt:lpstr>宋体</vt:lpstr>
      <vt:lpstr>微软雅黑</vt:lpstr>
      <vt:lpstr>Arial</vt:lpstr>
      <vt:lpstr>Calibri</vt:lpstr>
      <vt:lpstr>Wingdings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熊猫111</dc:title>
  <dc:creator/>
  <cp:lastModifiedBy>Less Force</cp:lastModifiedBy>
  <cp:revision>447</cp:revision>
  <dcterms:created xsi:type="dcterms:W3CDTF">2024-01-10T10:57:08Z</dcterms:created>
  <dcterms:modified xsi:type="dcterms:W3CDTF">2024-06-26T09:20:07Z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DCD320B716994978B211FC1781A7DEF5</vt:lpwstr>
  </property>
</Properties>
</file>