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8" r:id="rId4"/>
    <p:sldId id="293" r:id="rId5"/>
    <p:sldId id="309" r:id="rId6"/>
    <p:sldId id="294" r:id="rId7"/>
    <p:sldId id="289" r:id="rId8"/>
    <p:sldId id="290" r:id="rId9"/>
    <p:sldId id="291" r:id="rId10"/>
    <p:sldId id="292" r:id="rId11"/>
    <p:sldId id="296" r:id="rId12"/>
    <p:sldId id="297" r:id="rId13"/>
    <p:sldId id="298" r:id="rId14"/>
    <p:sldId id="299" r:id="rId15"/>
    <p:sldId id="301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bV2FjKuy6GJLidcn0lGL7DBI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047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5133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789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911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628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988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40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176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757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06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896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0779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609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18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564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734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92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62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86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250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26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ariegabriel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kut-dsail.github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iariegabriel.github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kut-dsail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32368" y="2840736"/>
            <a:ext cx="10824800" cy="209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Dedan Kimathi University of Technology </a:t>
            </a:r>
            <a:b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Centre for Data Science and Artificial Intelligence (DSAIL)</a:t>
            </a:r>
            <a:b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Camera Trap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9803300" y="5882801"/>
            <a:ext cx="2136900" cy="56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 </a:t>
            </a:r>
            <a:r>
              <a:rPr lang="en-GB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Kiarie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18321"/>
          <a:stretch/>
        </p:blipFill>
        <p:spPr>
          <a:xfrm>
            <a:off x="1420200" y="94108"/>
            <a:ext cx="3127416" cy="159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0900" y="326646"/>
            <a:ext cx="3784092" cy="136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Plant–Insect Interactions Camera Trap (PICT)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6525768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PICT is a Raspberry Pi based camera trap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was developed to study interaction between plants and insects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camera trap collects videos at &gt;720p resolution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 has been tested in a Central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rainforest to collect data on insect pollination</a:t>
            </a:r>
            <a:endParaRPr lang="en-GB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37" y="1346200"/>
            <a:ext cx="2934109" cy="376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8737" y="5178890"/>
            <a:ext cx="29341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Parts of PICT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Low-Cost Sensors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At DSAIL, we required autonomous sensors for ecological data collection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We developed low-cost camera traps and acoustic sensors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sensors are based on the Raspberry Pi single board computer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They have been deployed at the Dedan Kimathi University of Technology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Conservancy for data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We will be talking about the camera trap</a:t>
            </a: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07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Low-Cost Sensors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r="23931"/>
          <a:stretch/>
        </p:blipFill>
        <p:spPr>
          <a:xfrm>
            <a:off x="1804415" y="1346200"/>
            <a:ext cx="3523489" cy="3876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33" y="1346200"/>
            <a:ext cx="2907221" cy="3876294"/>
          </a:xfrm>
          <a:prstGeom prst="rect">
            <a:avLst/>
          </a:prstGeom>
        </p:spPr>
      </p:pic>
      <p:sp>
        <p:nvSpPr>
          <p:cNvPr id="8" name="Google Shape;132;p6"/>
          <p:cNvSpPr txBox="1"/>
          <p:nvPr/>
        </p:nvSpPr>
        <p:spPr>
          <a:xfrm>
            <a:off x="1191259" y="5222494"/>
            <a:ext cx="4749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DSAIL Camera Trap deployed for data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32;p6"/>
          <p:cNvSpPr txBox="1"/>
          <p:nvPr/>
        </p:nvSpPr>
        <p:spPr>
          <a:xfrm>
            <a:off x="5819743" y="5224798"/>
            <a:ext cx="4749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DSAIL Bioacoustics Sensor deployed for data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5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Camera Trap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Camera Trap is a Raspberry Pi based camera trap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camera trap has been used to collect over 8,000 images of wild animals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 comprises: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Raspberry Pi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Raspberry Pi camera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Passive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Infrared (PIR) motion sensor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battery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solar panel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power management board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Camera Trap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6082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1207917"/>
            <a:ext cx="6525768" cy="4421041"/>
          </a:xfrm>
          <a:prstGeom prst="rect">
            <a:avLst/>
          </a:prstGeom>
        </p:spPr>
      </p:pic>
      <p:sp>
        <p:nvSpPr>
          <p:cNvPr id="9" name="Google Shape;132;p6"/>
          <p:cNvSpPr txBox="1"/>
          <p:nvPr/>
        </p:nvSpPr>
        <p:spPr>
          <a:xfrm>
            <a:off x="3615944" y="5628958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the DSAIL Camera Trap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3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Camera Trap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6082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36" y="1667064"/>
            <a:ext cx="6838816" cy="3234120"/>
          </a:xfrm>
          <a:prstGeom prst="rect">
            <a:avLst/>
          </a:prstGeom>
        </p:spPr>
      </p:pic>
      <p:sp>
        <p:nvSpPr>
          <p:cNvPr id="7" name="Google Shape;132;p6"/>
          <p:cNvSpPr txBox="1"/>
          <p:nvPr/>
        </p:nvSpPr>
        <p:spPr>
          <a:xfrm>
            <a:off x="3721100" y="4996133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the DSAIL Camera Trap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74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61722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is a credit card sized single board computer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the central device in the camera trap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 controls operation of the system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Through the camera, it takes picture/ videos and save them onto its storage (SD Card)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96" y="1346200"/>
            <a:ext cx="4059936" cy="3425571"/>
          </a:xfrm>
          <a:prstGeom prst="rect">
            <a:avLst/>
          </a:prstGeom>
        </p:spPr>
      </p:pic>
      <p:sp>
        <p:nvSpPr>
          <p:cNvPr id="6" name="Google Shape;132;p6"/>
          <p:cNvSpPr txBox="1"/>
          <p:nvPr/>
        </p:nvSpPr>
        <p:spPr>
          <a:xfrm>
            <a:off x="7090664" y="4784033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Raspberry Pi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90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Camera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5672328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Camera is a camera designed for the Raspberry Pi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Camera Module v2 is a high quality 8 megapixel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It is used to take high quality pictures and videos using the Raspberry Pi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54" y="855662"/>
            <a:ext cx="4965182" cy="3898392"/>
          </a:xfrm>
          <a:prstGeom prst="rect">
            <a:avLst/>
          </a:prstGeom>
        </p:spPr>
      </p:pic>
      <p:sp>
        <p:nvSpPr>
          <p:cNvPr id="6" name="Google Shape;132;p6"/>
          <p:cNvSpPr txBox="1"/>
          <p:nvPr/>
        </p:nvSpPr>
        <p:spPr>
          <a:xfrm>
            <a:off x="6974845" y="4775175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Raspberry Pi Camera Module V2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A Passive 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Infrared (PIR) Motion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ensor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6123432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PIR motion sensor is used to detect motion of moving objects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 detects the infrared rays(heat) released by objects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Using these rays it can determine the stationarity of objects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When the sensor detects motion, it triggers the Raspberry Pi to take pictures/ videos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08" y="1610867"/>
            <a:ext cx="4143756" cy="3335218"/>
          </a:xfrm>
          <a:prstGeom prst="rect">
            <a:avLst/>
          </a:prstGeom>
        </p:spPr>
      </p:pic>
      <p:sp>
        <p:nvSpPr>
          <p:cNvPr id="6" name="Google Shape;132;p6"/>
          <p:cNvSpPr txBox="1"/>
          <p:nvPr/>
        </p:nvSpPr>
        <p:spPr>
          <a:xfrm>
            <a:off x="7038086" y="5040447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PIR motion sensor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34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Parts of the DSAIL Camera Trap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550164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Camera Trap is deployed far from the grid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battery is used to power the camera trap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28" y="742918"/>
            <a:ext cx="3161053" cy="4389521"/>
          </a:xfrm>
          <a:prstGeom prst="rect">
            <a:avLst/>
          </a:prstGeom>
        </p:spPr>
      </p:pic>
      <p:sp>
        <p:nvSpPr>
          <p:cNvPr id="7" name="Google Shape;132;p6"/>
          <p:cNvSpPr txBox="1"/>
          <p:nvPr/>
        </p:nvSpPr>
        <p:spPr>
          <a:xfrm>
            <a:off x="7059054" y="5127473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lithium polymer battery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86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SzPct val="100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 research intern at The Centre for Data Science and Artificial Intelligence (DSAIL)</a:t>
            </a:r>
          </a:p>
          <a:p>
            <a:pPr>
              <a:buSzPct val="100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DSAIL, we do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data science and artificial intelligence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engineering solutions</a:t>
            </a:r>
          </a:p>
          <a:p>
            <a:pPr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also pursuing Masters in Telecommunication Engineering</a:t>
            </a:r>
          </a:p>
          <a:p>
            <a:pPr>
              <a:buSzPct val="100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14300" indent="0"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14300" indent="0"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https://kiariegabriel.github.io/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https://dekut-dsail.github.io/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 Solar Panel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solar panel is used to charge the battery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 solar panel converts sunlight to electrical energy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By adding a solar panel, the system is able to last longer in the wild</a:t>
            </a: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91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Power Management Board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DSAIL Power Management Board acts like a power supply to the system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board was designed to power the Raspberry autonomously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It enables: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user to schedule operation time of the camera trap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to monitor the battery voltage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Raspberry Pi to shutdown when the battery gets drained or at the end of scheduled operation time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Raspberry Pi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to schedule the system to restart at the start of the scheduled operation time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To system to restart at the start of  the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scheduled operation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8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200"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DSAIL Power Management Board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788" y="1346200"/>
            <a:ext cx="4705004" cy="3599328"/>
          </a:xfrm>
          <a:prstGeom prst="rect">
            <a:avLst/>
          </a:prstGeom>
        </p:spPr>
      </p:pic>
      <p:sp>
        <p:nvSpPr>
          <p:cNvPr id="7" name="Google Shape;132;p6"/>
          <p:cNvSpPr txBox="1"/>
          <p:nvPr/>
        </p:nvSpPr>
        <p:spPr>
          <a:xfrm>
            <a:off x="3721100" y="4983941"/>
            <a:ext cx="47497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DSAIL Power Management Board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2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5019040" y="2025905"/>
            <a:ext cx="2387600" cy="110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ctr">
              <a:buSzPts val="28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</a:p>
          <a:p>
            <a:pPr marL="0" indent="0" algn="ctr">
              <a:buSzPts val="280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  <a:p>
            <a:pPr marL="0" indent="0" algn="ctr"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8640" y="31333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indent="0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https://kiariegabriel.github.io/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SzPct val="100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https://dekut-dsail.github.io/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6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Severe degradation of ecosystems has greatly affected wildlife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Conservation efforts need to be revamped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collection is essential in conservation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Traditionally, data is collected by carrying out physical surveys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method of data collection is inefficient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Sensors have been developed to collect ecological data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They include camera traps and Passive Acoustic Monitoring (PAM) sensors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8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Passive Acoustic Monitoring (PAM) Sensors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Ecosystems contain vast amount of sounds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sounds offer potentially rich ecological information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Acoustic sensors are used in collect sound data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sound is used to tell the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abundance, </a:t>
            </a: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distribution and behaviour of vocalising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animals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an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area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By analysing sound data collected by PAM sensors over a period of time, it is possible to determine trends in a given ecosystem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PAM sensors can be loaded with ML algorithms to perform automatic classification of recorded sounds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PAM sensors can be used to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detect illegal activities</a:t>
            </a: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Camera Traps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A camera that is triggered by activities in its vicinity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e.g. motion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Camera traps are used to collect images or videos of wildlife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A common practice is to fit the camera traps with motion sensors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Any motion in the vicinity of the camera traps triggers it to take images or videos.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data collected can be relayed to the authority for real time monitoring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Alternatively the data can be stored and retrieved later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9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Camera Traps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data collected by camera traps contain a lot of information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It can be used to tell/ estimate: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population of animals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Species distribution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Health of the animals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Feeding habits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romanLcPeriod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Human intrusion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Camera traps can be loaded with machine learning (ML) algorithms to perform automatic objects classification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2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Sensors and data collection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Sensors allow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for remote and non-invasive monitoring of </a:t>
            </a: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ecosystems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sensors collect huge amount of data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data can be relayed to authority or saved on the devices and then retrieved later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Some sensors process the data and relay results instead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Commercial sensors for ecological data collection exist in the market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sensors are, however, not easy to customise and generally expensive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Researchers have set out to develop low cost sensor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GB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GB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2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Low cost sensors for data collection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10515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Recent years have seen development of low-cost and low-power processing board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These devices are portable and can be interfaced with sensors for data collection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 Several smart devices based on these processing boards have been developed and deployed for data collection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>
                <a:latin typeface="Times New Roman"/>
                <a:ea typeface="Times New Roman"/>
                <a:cs typeface="Times New Roman"/>
                <a:sym typeface="Times New Roman"/>
              </a:rPr>
              <a:t>We will have a look at some of these devices.</a:t>
            </a: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8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AudioMoth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346200"/>
            <a:ext cx="6745224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AudioMoth is 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open-source, low-cost, small-sized and low-energy acoustic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with an aim to monitor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anthropogenic disturbances in the tropical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forests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AudioMoth has been used to collect sound data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 data 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offer potentially rich ecological information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GB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4724400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fld id="{00000000-1234-1234-1234-123412341234}" type="slidenum"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35" y="1346200"/>
            <a:ext cx="3857355" cy="3695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61860" y="5178890"/>
            <a:ext cx="4413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An AudioMoth deployed to listen for the presence of  cicada species in the New Forest National Park, 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1083</Words>
  <Application>Microsoft Office PowerPoint</Application>
  <PresentationFormat>Widescreen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 Dedan Kimathi University of Technology  Centre for Data Science and Artificial Intelligence (DSAIL)   DSAIL Camera Trap</vt:lpstr>
      <vt:lpstr>About Me</vt:lpstr>
      <vt:lpstr>Introduction</vt:lpstr>
      <vt:lpstr>Passive Acoustic Monitoring (PAM) Sensors</vt:lpstr>
      <vt:lpstr>Camera Traps</vt:lpstr>
      <vt:lpstr>Camera Traps</vt:lpstr>
      <vt:lpstr>Sensors and data collection</vt:lpstr>
      <vt:lpstr>Low cost sensors for data collection</vt:lpstr>
      <vt:lpstr>The AudioMoth</vt:lpstr>
      <vt:lpstr>Plant–Insect Interactions Camera Trap (PICT)</vt:lpstr>
      <vt:lpstr>DSAIL Low-Cost Sensors</vt:lpstr>
      <vt:lpstr>DSAIL Low-Cost Sensors</vt:lpstr>
      <vt:lpstr>The DSAIL Camera Trap</vt:lpstr>
      <vt:lpstr>The DSAIL Camera Trap</vt:lpstr>
      <vt:lpstr>The DSAIL Camera Trap</vt:lpstr>
      <vt:lpstr>The Raspberry Pi</vt:lpstr>
      <vt:lpstr>The Raspberry Pi Camera</vt:lpstr>
      <vt:lpstr>A Passive Infrared (PIR) Motion Sensor</vt:lpstr>
      <vt:lpstr>Parts of the DSAIL Camera Trap</vt:lpstr>
      <vt:lpstr>A Solar Panel</vt:lpstr>
      <vt:lpstr>DSAIL Power Management Board</vt:lpstr>
      <vt:lpstr>DSAIL Power Management 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DEDAN KIMATHI UNIVERSITY OF TECHNOLOGY SCHOOL OF ENGINEERING MSC. TELECOMMUNICATION ENGINEERING SEMINAR 1A A TIME DOMAIN REFLECTOMETRY (TDR) ELECTRIC FENCE FAULT DETECTOR AND LOCALISER</dc:title>
  <dc:creator>Gabe</dc:creator>
  <cp:lastModifiedBy>Gabriel Kiarie</cp:lastModifiedBy>
  <cp:revision>90</cp:revision>
  <dcterms:created xsi:type="dcterms:W3CDTF">2022-06-20T06:17:00Z</dcterms:created>
  <dcterms:modified xsi:type="dcterms:W3CDTF">2022-11-18T14:06:11Z</dcterms:modified>
</cp:coreProperties>
</file>