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8" r:id="rId5"/>
    <p:sldId id="267" r:id="rId6"/>
    <p:sldId id="257" r:id="rId7"/>
    <p:sldId id="260" r:id="rId8"/>
    <p:sldId id="270" r:id="rId9"/>
    <p:sldId id="258" r:id="rId10"/>
    <p:sldId id="274" r:id="rId11"/>
    <p:sldId id="275" r:id="rId12"/>
    <p:sldId id="272" r:id="rId13"/>
    <p:sldId id="26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311C86-8B51-4967-9CF1-D02BA4D7E9AD}"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368329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11C86-8B51-4967-9CF1-D02BA4D7E9AD}"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344412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11C86-8B51-4967-9CF1-D02BA4D7E9AD}"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127564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11C86-8B51-4967-9CF1-D02BA4D7E9AD}"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193298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311C86-8B51-4967-9CF1-D02BA4D7E9AD}"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389320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311C86-8B51-4967-9CF1-D02BA4D7E9AD}"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406268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311C86-8B51-4967-9CF1-D02BA4D7E9AD}"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320530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311C86-8B51-4967-9CF1-D02BA4D7E9AD}"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175865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11C86-8B51-4967-9CF1-D02BA4D7E9AD}" type="datetimeFigureOut">
              <a:rPr lang="en-US"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227174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311C86-8B51-4967-9CF1-D02BA4D7E9AD}"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309933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311C86-8B51-4967-9CF1-D02BA4D7E9AD}"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E1498-2A33-4786-B4BE-6F4F4A750BB5}" type="slidenum">
              <a:rPr lang="en-US" smtClean="0"/>
              <a:t>‹#›</a:t>
            </a:fld>
            <a:endParaRPr lang="en-US"/>
          </a:p>
        </p:txBody>
      </p:sp>
    </p:spTree>
    <p:extLst>
      <p:ext uri="{BB962C8B-B14F-4D97-AF65-F5344CB8AC3E}">
        <p14:creationId xmlns:p14="http://schemas.microsoft.com/office/powerpoint/2010/main" val="272648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11C86-8B51-4967-9CF1-D02BA4D7E9AD}" type="datetimeFigureOut">
              <a:rPr lang="en-US" smtClean="0"/>
              <a:t>7/22/2019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E1498-2A33-4786-B4BE-6F4F4A750BB5}" type="slidenum">
              <a:rPr lang="en-US" smtClean="0"/>
              <a:t>‹#›</a:t>
            </a:fld>
            <a:endParaRPr lang="en-US"/>
          </a:p>
        </p:txBody>
      </p:sp>
    </p:spTree>
    <p:extLst>
      <p:ext uri="{BB962C8B-B14F-4D97-AF65-F5344CB8AC3E}">
        <p14:creationId xmlns:p14="http://schemas.microsoft.com/office/powerpoint/2010/main" val="391793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Perfect Parking Lot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0970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Database</a:t>
            </a:r>
            <a:endParaRPr lang="en-US" b="1" dirty="0"/>
          </a:p>
        </p:txBody>
      </p:sp>
      <p:sp>
        <p:nvSpPr>
          <p:cNvPr id="3" name="Subtitle 2"/>
          <p:cNvSpPr>
            <a:spLocks noGrp="1"/>
          </p:cNvSpPr>
          <p:nvPr>
            <p:ph type="subTitle" idx="1"/>
          </p:nvPr>
        </p:nvSpPr>
        <p:spPr/>
        <p:txBody>
          <a:bodyPr/>
          <a:lstStyle/>
          <a:p>
            <a:r>
              <a:rPr lang="en-US" dirty="0" smtClean="0"/>
              <a:t>*Just using Hardcode data </a:t>
            </a:r>
            <a:r>
              <a:rPr lang="en-US" dirty="0" smtClean="0">
                <a:sym typeface="Wingdings" panose="05000000000000000000" pitchFamily="2" charset="2"/>
              </a:rPr>
              <a:t></a:t>
            </a:r>
            <a:r>
              <a:rPr lang="en-US" dirty="0" smtClean="0"/>
              <a:t>*</a:t>
            </a:r>
            <a:endParaRPr lang="en-US" dirty="0"/>
          </a:p>
        </p:txBody>
      </p:sp>
    </p:spTree>
    <p:extLst>
      <p:ext uri="{BB962C8B-B14F-4D97-AF65-F5344CB8AC3E}">
        <p14:creationId xmlns:p14="http://schemas.microsoft.com/office/powerpoint/2010/main" val="252491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a:t>
            </a:r>
            <a:endParaRPr lang="en-US" b="1" dirty="0"/>
          </a:p>
        </p:txBody>
      </p:sp>
      <p:sp>
        <p:nvSpPr>
          <p:cNvPr id="3" name="Content Placeholder 2"/>
          <p:cNvSpPr>
            <a:spLocks noGrp="1"/>
          </p:cNvSpPr>
          <p:nvPr>
            <p:ph idx="1"/>
          </p:nvPr>
        </p:nvSpPr>
        <p:spPr/>
        <p:txBody>
          <a:bodyPr/>
          <a:lstStyle/>
          <a:p>
            <a:r>
              <a:rPr lang="en-US" dirty="0" smtClean="0"/>
              <a:t>Our system can read list of registered accounts from a source of data</a:t>
            </a:r>
          </a:p>
          <a:p>
            <a:pPr lvl="1">
              <a:buFont typeface="Wingdings" panose="05000000000000000000" pitchFamily="2" charset="2"/>
              <a:buChar char="§"/>
            </a:pPr>
            <a:r>
              <a:rPr lang="en-US" dirty="0" smtClean="0"/>
              <a:t>Accounts include: license name, money (payment method), owner name </a:t>
            </a:r>
          </a:p>
          <a:p>
            <a:r>
              <a:rPr lang="en-US" dirty="0" smtClean="0"/>
              <a:t>Our system can read a existing map from a source of data</a:t>
            </a:r>
          </a:p>
          <a:p>
            <a:pPr lvl="1">
              <a:buFont typeface="Wingdings" panose="05000000000000000000" pitchFamily="2" charset="2"/>
              <a:buChar char="§"/>
            </a:pPr>
            <a:r>
              <a:rPr lang="en-US" dirty="0" smtClean="0"/>
              <a:t>Database query may return</a:t>
            </a:r>
            <a:r>
              <a:rPr lang="en-US" dirty="0"/>
              <a:t>: </a:t>
            </a:r>
            <a:endParaRPr lang="en-US" dirty="0" smtClean="0"/>
          </a:p>
          <a:p>
            <a:pPr lvl="2">
              <a:buFont typeface="Wingdings" panose="05000000000000000000" pitchFamily="2" charset="2"/>
              <a:buChar char="§"/>
            </a:pPr>
            <a:r>
              <a:rPr lang="en-US" dirty="0" smtClean="0"/>
              <a:t>Array</a:t>
            </a:r>
            <a:r>
              <a:rPr lang="en-US" dirty="0"/>
              <a:t>(“Compact”, “Motorbike”, “Compact”, “Motorbike”, “Large”)</a:t>
            </a:r>
            <a:endParaRPr lang="en-US" dirty="0" smtClean="0"/>
          </a:p>
        </p:txBody>
      </p:sp>
    </p:spTree>
    <p:extLst>
      <p:ext uri="{BB962C8B-B14F-4D97-AF65-F5344CB8AC3E}">
        <p14:creationId xmlns:p14="http://schemas.microsoft.com/office/powerpoint/2010/main" val="258947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Other problems</a:t>
            </a:r>
            <a:endParaRPr lang="en-US" b="1" dirty="0"/>
          </a:p>
        </p:txBody>
      </p:sp>
    </p:spTree>
    <p:extLst>
      <p:ext uri="{BB962C8B-B14F-4D97-AF65-F5344CB8AC3E}">
        <p14:creationId xmlns:p14="http://schemas.microsoft.com/office/powerpoint/2010/main" val="3326309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a:t>
            </a:r>
            <a:endParaRPr lang="en-US" b="1" dirty="0"/>
          </a:p>
        </p:txBody>
      </p:sp>
      <p:sp>
        <p:nvSpPr>
          <p:cNvPr id="3" name="Content Placeholder 2"/>
          <p:cNvSpPr>
            <a:spLocks noGrp="1"/>
          </p:cNvSpPr>
          <p:nvPr>
            <p:ph idx="1"/>
          </p:nvPr>
        </p:nvSpPr>
        <p:spPr/>
        <p:txBody>
          <a:bodyPr>
            <a:normAutofit/>
          </a:bodyPr>
          <a:lstStyle/>
          <a:p>
            <a:r>
              <a:rPr lang="en-US" dirty="0" smtClean="0"/>
              <a:t>So because our Parking Lot is too famous, we want to expand our parking lots over the world. However, in some places, they require us to comply with the new Parking Rule:</a:t>
            </a:r>
          </a:p>
          <a:p>
            <a:pPr lvl="1">
              <a:buFont typeface="Wingdings" panose="05000000000000000000" pitchFamily="2" charset="2"/>
              <a:buChar char="§"/>
            </a:pPr>
            <a:r>
              <a:rPr lang="en-US" dirty="0" smtClean="0"/>
              <a:t>Motorbikes can </a:t>
            </a:r>
            <a:r>
              <a:rPr lang="en-US" dirty="0"/>
              <a:t>p</a:t>
            </a:r>
            <a:r>
              <a:rPr lang="en-US" dirty="0" smtClean="0"/>
              <a:t>ark in Any Slots.</a:t>
            </a:r>
          </a:p>
          <a:p>
            <a:pPr lvl="1">
              <a:buFont typeface="Wingdings" panose="05000000000000000000" pitchFamily="2" charset="2"/>
              <a:buChar char="§"/>
            </a:pPr>
            <a:r>
              <a:rPr lang="en-US" dirty="0" smtClean="0"/>
              <a:t>Cars can park in Compact and Large Slots.</a:t>
            </a:r>
          </a:p>
          <a:p>
            <a:pPr lvl="1">
              <a:buFont typeface="Wingdings" panose="05000000000000000000" pitchFamily="2" charset="2"/>
              <a:buChar char="§"/>
            </a:pPr>
            <a:r>
              <a:rPr lang="en-US" dirty="0" smtClean="0"/>
              <a:t>Bus can only park in Bus Slot.</a:t>
            </a:r>
          </a:p>
          <a:p>
            <a:r>
              <a:rPr lang="en-US" dirty="0" smtClean="0"/>
              <a:t>Alter your structure so that we can easily switch between 2 parking lot rule (the old and new one).</a:t>
            </a:r>
          </a:p>
          <a:p>
            <a:pPr lvl="1">
              <a:buFont typeface="Wingdings" panose="05000000000000000000" pitchFamily="2" charset="2"/>
              <a:buChar char="§"/>
            </a:pPr>
            <a:endParaRPr lang="en-US" dirty="0" smtClean="0"/>
          </a:p>
          <a:p>
            <a:endParaRPr lang="en-US" dirty="0"/>
          </a:p>
        </p:txBody>
      </p:sp>
    </p:spTree>
    <p:extLst>
      <p:ext uri="{BB962C8B-B14F-4D97-AF65-F5344CB8AC3E}">
        <p14:creationId xmlns:p14="http://schemas.microsoft.com/office/powerpoint/2010/main" val="276326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a:t>
            </a:r>
            <a:endParaRPr lang="en-US" b="1" dirty="0"/>
          </a:p>
        </p:txBody>
      </p:sp>
      <p:sp>
        <p:nvSpPr>
          <p:cNvPr id="3" name="Content Placeholder 2"/>
          <p:cNvSpPr>
            <a:spLocks noGrp="1"/>
          </p:cNvSpPr>
          <p:nvPr>
            <p:ph idx="1"/>
          </p:nvPr>
        </p:nvSpPr>
        <p:spPr/>
        <p:txBody>
          <a:bodyPr>
            <a:normAutofit/>
          </a:bodyPr>
          <a:lstStyle/>
          <a:p>
            <a:r>
              <a:rPr lang="en-US" dirty="0" smtClean="0"/>
              <a:t>Assuming we have 1.000.000.000 users are parking, what can we do to have users retrieve/find their car fast?</a:t>
            </a:r>
          </a:p>
          <a:p>
            <a:r>
              <a:rPr lang="en-US" dirty="0" smtClean="0"/>
              <a:t>Explanation: We don’t want for a billion users, they have to search through one billion slots (worst case) to get their vehicle.</a:t>
            </a:r>
          </a:p>
          <a:p>
            <a:r>
              <a:rPr lang="en-US" dirty="0" smtClean="0"/>
              <a:t>Reasonable solution would be about 100 search for their car.</a:t>
            </a:r>
          </a:p>
          <a:p>
            <a:endParaRPr lang="en-US" dirty="0"/>
          </a:p>
        </p:txBody>
      </p:sp>
    </p:spTree>
    <p:extLst>
      <p:ext uri="{BB962C8B-B14F-4D97-AF65-F5344CB8AC3E}">
        <p14:creationId xmlns:p14="http://schemas.microsoft.com/office/powerpoint/2010/main" val="45310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p:txBody>
          <a:bodyPr/>
          <a:lstStyle/>
          <a:p>
            <a:r>
              <a:rPr lang="en-US" dirty="0" smtClean="0"/>
              <a:t>Users can park a Car, Motorbike, or Bus into the parking lot </a:t>
            </a:r>
          </a:p>
          <a:p>
            <a:r>
              <a:rPr lang="en-US" dirty="0" smtClean="0"/>
              <a:t>Users can get their transportation from the parking lot</a:t>
            </a:r>
          </a:p>
          <a:p>
            <a:r>
              <a:rPr lang="en-US" dirty="0" smtClean="0"/>
              <a:t>Users can find the exact location of their vehicle by license</a:t>
            </a:r>
          </a:p>
          <a:p>
            <a:r>
              <a:rPr lang="en-US" dirty="0" smtClean="0"/>
              <a:t>User will pay a fixed amount of money when they retrieve the car</a:t>
            </a:r>
          </a:p>
          <a:p>
            <a:pPr marL="0" indent="0">
              <a:buNone/>
            </a:pPr>
            <a:endParaRPr lang="en-US" dirty="0"/>
          </a:p>
        </p:txBody>
      </p:sp>
    </p:spTree>
    <p:extLst>
      <p:ext uri="{BB962C8B-B14F-4D97-AF65-F5344CB8AC3E}">
        <p14:creationId xmlns:p14="http://schemas.microsoft.com/office/powerpoint/2010/main" val="144538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Parking Lot</a:t>
            </a:r>
            <a:endParaRPr lang="en-US" b="1" dirty="0"/>
          </a:p>
        </p:txBody>
      </p:sp>
      <p:sp>
        <p:nvSpPr>
          <p:cNvPr id="3" name="Content Placeholder 2"/>
          <p:cNvSpPr>
            <a:spLocks noGrp="1"/>
          </p:cNvSpPr>
          <p:nvPr>
            <p:ph idx="1"/>
          </p:nvPr>
        </p:nvSpPr>
        <p:spPr/>
        <p:txBody>
          <a:bodyPr/>
          <a:lstStyle/>
          <a:p>
            <a:r>
              <a:rPr lang="en-US" dirty="0"/>
              <a:t>The parking lot can park </a:t>
            </a:r>
            <a:r>
              <a:rPr lang="en-US" b="1" dirty="0"/>
              <a:t>Motorbikes, Cars, and Buses</a:t>
            </a:r>
            <a:r>
              <a:rPr lang="en-US" b="1" dirty="0" smtClean="0"/>
              <a:t>.</a:t>
            </a:r>
          </a:p>
          <a:p>
            <a:r>
              <a:rPr lang="en-US" dirty="0"/>
              <a:t>Each Vehicle will have </a:t>
            </a:r>
            <a:r>
              <a:rPr lang="en-US" b="1" dirty="0"/>
              <a:t>license plate, owner </a:t>
            </a:r>
            <a:r>
              <a:rPr lang="en-US" b="1" dirty="0" smtClean="0"/>
              <a:t>name</a:t>
            </a:r>
          </a:p>
          <a:p>
            <a:r>
              <a:rPr lang="en-US" b="1" dirty="0" smtClean="0"/>
              <a:t>Parking lot keeps track of the vehicle by using the license name </a:t>
            </a:r>
          </a:p>
          <a:p>
            <a:r>
              <a:rPr lang="en-US" dirty="0" smtClean="0"/>
              <a:t>Each </a:t>
            </a:r>
            <a:r>
              <a:rPr lang="en-US" dirty="0"/>
              <a:t>parking session will cost a Fixed a mount of money based on the type of vehicle</a:t>
            </a:r>
          </a:p>
          <a:p>
            <a:pPr lvl="1" fontAlgn="base"/>
            <a:r>
              <a:rPr lang="en-US" b="1" dirty="0"/>
              <a:t>Motorbike: 5.000 VND</a:t>
            </a:r>
          </a:p>
          <a:p>
            <a:pPr lvl="1" fontAlgn="base"/>
            <a:r>
              <a:rPr lang="en-US" b="1" dirty="0"/>
              <a:t>Car: 50.000 VND</a:t>
            </a:r>
          </a:p>
          <a:p>
            <a:pPr lvl="1" fontAlgn="base"/>
            <a:r>
              <a:rPr lang="en-US" b="1" dirty="0"/>
              <a:t>Bus: 500.000 </a:t>
            </a:r>
            <a:r>
              <a:rPr lang="en-US" b="1" dirty="0" smtClean="0"/>
              <a:t>VND</a:t>
            </a:r>
            <a:endParaRPr lang="en-US" b="1" dirty="0"/>
          </a:p>
          <a:p>
            <a:endParaRPr lang="en-US" dirty="0"/>
          </a:p>
        </p:txBody>
      </p:sp>
    </p:spTree>
    <p:extLst>
      <p:ext uri="{BB962C8B-B14F-4D97-AF65-F5344CB8AC3E}">
        <p14:creationId xmlns:p14="http://schemas.microsoft.com/office/powerpoint/2010/main" val="277021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Notice</a:t>
            </a:r>
            <a:endParaRPr lang="en-US" b="1" dirty="0"/>
          </a:p>
        </p:txBody>
      </p:sp>
      <p:sp>
        <p:nvSpPr>
          <p:cNvPr id="3" name="Content Placeholder 2"/>
          <p:cNvSpPr>
            <a:spLocks noGrp="1"/>
          </p:cNvSpPr>
          <p:nvPr>
            <p:ph idx="1"/>
          </p:nvPr>
        </p:nvSpPr>
        <p:spPr/>
        <p:txBody>
          <a:bodyPr/>
          <a:lstStyle/>
          <a:p>
            <a:r>
              <a:rPr lang="en-US" dirty="0" smtClean="0"/>
              <a:t>If User packs </a:t>
            </a:r>
            <a:r>
              <a:rPr lang="en-US" dirty="0"/>
              <a:t>2 vehicles with the same license </a:t>
            </a:r>
            <a:r>
              <a:rPr lang="en-US" dirty="0" smtClean="0"/>
              <a:t>name, throws Exception</a:t>
            </a:r>
            <a:endParaRPr lang="en-US" dirty="0"/>
          </a:p>
          <a:p>
            <a:r>
              <a:rPr lang="en-US" dirty="0" smtClean="0"/>
              <a:t>If User money is not enough to pay the fee, throws Exception</a:t>
            </a:r>
          </a:p>
          <a:p>
            <a:endParaRPr lang="en-US" dirty="0" smtClean="0"/>
          </a:p>
          <a:p>
            <a:endParaRPr lang="en-US" dirty="0"/>
          </a:p>
        </p:txBody>
      </p:sp>
    </p:spTree>
    <p:extLst>
      <p:ext uri="{BB962C8B-B14F-4D97-AF65-F5344CB8AC3E}">
        <p14:creationId xmlns:p14="http://schemas.microsoft.com/office/powerpoint/2010/main" val="274798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Spot</a:t>
            </a:r>
            <a:endParaRPr lang="en-US" b="1" dirty="0"/>
          </a:p>
        </p:txBody>
      </p:sp>
      <p:sp>
        <p:nvSpPr>
          <p:cNvPr id="3" name="Subtitle 2"/>
          <p:cNvSpPr>
            <a:spLocks noGrp="1"/>
          </p:cNvSpPr>
          <p:nvPr>
            <p:ph type="subTitle" idx="1"/>
          </p:nvPr>
        </p:nvSpPr>
        <p:spPr/>
        <p:txBody>
          <a:bodyPr/>
          <a:lstStyle/>
          <a:p>
            <a:r>
              <a:rPr lang="en-US" dirty="0" smtClean="0"/>
              <a:t>Where the vehicle will park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86088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Spot</a:t>
            </a:r>
            <a:endParaRPr lang="en-US" b="1" dirty="0"/>
          </a:p>
        </p:txBody>
      </p:sp>
      <p:sp>
        <p:nvSpPr>
          <p:cNvPr id="3" name="Content Placeholder 2"/>
          <p:cNvSpPr>
            <a:spLocks noGrp="1"/>
          </p:cNvSpPr>
          <p:nvPr>
            <p:ph idx="1"/>
          </p:nvPr>
        </p:nvSpPr>
        <p:spPr/>
        <p:txBody>
          <a:bodyPr>
            <a:normAutofit/>
          </a:bodyPr>
          <a:lstStyle/>
          <a:p>
            <a:pPr fontAlgn="base"/>
            <a:r>
              <a:rPr lang="en-US" dirty="0" smtClean="0"/>
              <a:t>The parking lot contains n spots in </a:t>
            </a:r>
            <a:r>
              <a:rPr lang="en-US" dirty="0" smtClean="0"/>
              <a:t>serials</a:t>
            </a:r>
          </a:p>
          <a:p>
            <a:pPr lvl="1" fontAlgn="base">
              <a:buFont typeface="Wingdings" panose="05000000000000000000" pitchFamily="2" charset="2"/>
              <a:buChar char="§"/>
            </a:pPr>
            <a:r>
              <a:rPr lang="en-US" dirty="0" smtClean="0"/>
              <a:t>Input: Array(“Compact”, “Motorbike”, “Compact”, “Motorbike”, “Large”)</a:t>
            </a:r>
            <a:endParaRPr lang="en-US" dirty="0" smtClean="0"/>
          </a:p>
          <a:p>
            <a:pPr marL="0" indent="0" fontAlgn="base">
              <a:buNone/>
            </a:pPr>
            <a:endParaRPr lang="en-US" dirty="0" smtClean="0"/>
          </a:p>
          <a:p>
            <a:pPr marL="0" indent="0" fontAlgn="base">
              <a:buNone/>
            </a:pPr>
            <a:endParaRPr lang="en-US" dirty="0"/>
          </a:p>
          <a:p>
            <a:pPr fontAlgn="base"/>
            <a:r>
              <a:rPr lang="en-US" dirty="0" smtClean="0"/>
              <a:t>The </a:t>
            </a:r>
            <a:r>
              <a:rPr lang="en-US" dirty="0" smtClean="0"/>
              <a:t>parking lot has Motorbikes spots, Compact spots, and Large spots</a:t>
            </a:r>
            <a:r>
              <a:rPr lang="en-US" dirty="0" smtClean="0"/>
              <a:t>.</a:t>
            </a:r>
            <a:endParaRPr lang="en-US" dirty="0" smtClean="0"/>
          </a:p>
          <a:p>
            <a:pPr fontAlgn="base"/>
            <a:r>
              <a:rPr lang="en-US" dirty="0" smtClean="0"/>
              <a:t>Motorbikes can park in Motorbike Spots, Cars can only park in Compact Spots and Buses can park only in Large Spots </a:t>
            </a:r>
            <a:endParaRPr lang="en-US" dirty="0"/>
          </a:p>
        </p:txBody>
      </p:sp>
      <p:grpSp>
        <p:nvGrpSpPr>
          <p:cNvPr id="10" name="Group 9"/>
          <p:cNvGrpSpPr/>
          <p:nvPr/>
        </p:nvGrpSpPr>
        <p:grpSpPr>
          <a:xfrm>
            <a:off x="1414599" y="2869126"/>
            <a:ext cx="7984774" cy="476089"/>
            <a:chOff x="1461331" y="2177380"/>
            <a:chExt cx="2891325" cy="476089"/>
          </a:xfrm>
        </p:grpSpPr>
        <p:sp>
          <p:nvSpPr>
            <p:cNvPr id="4" name="Rectangle 3"/>
            <p:cNvSpPr/>
            <p:nvPr/>
          </p:nvSpPr>
          <p:spPr>
            <a:xfrm>
              <a:off x="1461331" y="2177380"/>
              <a:ext cx="444381" cy="47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Compact</a:t>
              </a:r>
              <a:endParaRPr lang="en-US" dirty="0"/>
            </a:p>
          </p:txBody>
        </p:sp>
        <p:sp>
          <p:nvSpPr>
            <p:cNvPr id="5" name="Rectangle 4"/>
            <p:cNvSpPr/>
            <p:nvPr/>
          </p:nvSpPr>
          <p:spPr>
            <a:xfrm>
              <a:off x="2073067" y="2183450"/>
              <a:ext cx="444381" cy="47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Motorbike</a:t>
              </a:r>
              <a:endParaRPr lang="en-US" dirty="0"/>
            </a:p>
          </p:txBody>
        </p:sp>
        <p:sp>
          <p:nvSpPr>
            <p:cNvPr id="6" name="Rectangle 5"/>
            <p:cNvSpPr/>
            <p:nvPr/>
          </p:nvSpPr>
          <p:spPr>
            <a:xfrm>
              <a:off x="2684803" y="2177381"/>
              <a:ext cx="444381" cy="47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Compact</a:t>
              </a:r>
              <a:endParaRPr lang="en-US" dirty="0"/>
            </a:p>
          </p:txBody>
        </p:sp>
        <p:sp>
          <p:nvSpPr>
            <p:cNvPr id="8" name="Rectangle 7"/>
            <p:cNvSpPr/>
            <p:nvPr/>
          </p:nvSpPr>
          <p:spPr>
            <a:xfrm>
              <a:off x="3908275" y="2177380"/>
              <a:ext cx="444381" cy="47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Large </a:t>
              </a:r>
              <a:endParaRPr lang="en-US" dirty="0"/>
            </a:p>
          </p:txBody>
        </p:sp>
        <p:sp>
          <p:nvSpPr>
            <p:cNvPr id="9" name="Rectangle 8"/>
            <p:cNvSpPr/>
            <p:nvPr/>
          </p:nvSpPr>
          <p:spPr>
            <a:xfrm>
              <a:off x="3296539" y="2177380"/>
              <a:ext cx="444381" cy="47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Motorbike</a:t>
              </a:r>
              <a:endParaRPr lang="en-US" dirty="0"/>
            </a:p>
          </p:txBody>
        </p:sp>
      </p:grpSp>
    </p:spTree>
    <p:extLst>
      <p:ext uri="{BB962C8B-B14F-4D97-AF65-F5344CB8AC3E}">
        <p14:creationId xmlns:p14="http://schemas.microsoft.com/office/powerpoint/2010/main" val="157007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Spot</a:t>
            </a:r>
            <a:endParaRPr lang="en-US" b="1" dirty="0"/>
          </a:p>
        </p:txBody>
      </p:sp>
      <p:sp>
        <p:nvSpPr>
          <p:cNvPr id="3" name="Content Placeholder 2"/>
          <p:cNvSpPr>
            <a:spLocks noGrp="1"/>
          </p:cNvSpPr>
          <p:nvPr>
            <p:ph idx="1"/>
          </p:nvPr>
        </p:nvSpPr>
        <p:spPr/>
        <p:txBody>
          <a:bodyPr>
            <a:normAutofit/>
          </a:bodyPr>
          <a:lstStyle/>
          <a:p>
            <a:r>
              <a:rPr lang="en-US" dirty="0" smtClean="0"/>
              <a:t>If </a:t>
            </a:r>
            <a:r>
              <a:rPr lang="en-US" dirty="0" smtClean="0"/>
              <a:t>the Spot is used up in process throws Exception and don’t allow user to </a:t>
            </a:r>
            <a:r>
              <a:rPr lang="en-US" dirty="0" smtClean="0"/>
              <a:t>park</a:t>
            </a:r>
          </a:p>
          <a:p>
            <a:endParaRPr lang="en-US" dirty="0"/>
          </a:p>
          <a:p>
            <a:endParaRPr lang="en-US" dirty="0"/>
          </a:p>
        </p:txBody>
      </p:sp>
    </p:spTree>
    <p:extLst>
      <p:ext uri="{BB962C8B-B14F-4D97-AF65-F5344CB8AC3E}">
        <p14:creationId xmlns:p14="http://schemas.microsoft.com/office/powerpoint/2010/main" val="329650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Payment</a:t>
            </a:r>
            <a:endParaRPr lang="en-US" b="1" dirty="0"/>
          </a:p>
        </p:txBody>
      </p:sp>
      <p:sp>
        <p:nvSpPr>
          <p:cNvPr id="3" name="Subtitle 2"/>
          <p:cNvSpPr>
            <a:spLocks noGrp="1"/>
          </p:cNvSpPr>
          <p:nvPr>
            <p:ph type="subTitle" idx="1"/>
          </p:nvPr>
        </p:nvSpPr>
        <p:spPr/>
        <p:txBody>
          <a:bodyPr/>
          <a:lstStyle/>
          <a:p>
            <a:r>
              <a:rPr lang="en-US" dirty="0" smtClean="0"/>
              <a:t>Money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326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a:t>
            </a:r>
            <a:endParaRPr lang="en-US" b="1" dirty="0"/>
          </a:p>
        </p:txBody>
      </p:sp>
      <p:sp>
        <p:nvSpPr>
          <p:cNvPr id="3" name="Content Placeholder 2"/>
          <p:cNvSpPr>
            <a:spLocks noGrp="1"/>
          </p:cNvSpPr>
          <p:nvPr>
            <p:ph idx="1"/>
          </p:nvPr>
        </p:nvSpPr>
        <p:spPr/>
        <p:txBody>
          <a:bodyPr/>
          <a:lstStyle/>
          <a:p>
            <a:r>
              <a:rPr lang="en-US" dirty="0" smtClean="0"/>
              <a:t>User can pay through:</a:t>
            </a:r>
          </a:p>
          <a:p>
            <a:pPr lvl="1"/>
            <a:r>
              <a:rPr lang="en-US" dirty="0" smtClean="0"/>
              <a:t>Card (debit, credit)</a:t>
            </a:r>
          </a:p>
          <a:p>
            <a:pPr lvl="1"/>
            <a:r>
              <a:rPr lang="en-US" dirty="0" smtClean="0"/>
              <a:t>Cash</a:t>
            </a:r>
          </a:p>
          <a:p>
            <a:r>
              <a:rPr lang="en-US" dirty="0" smtClean="0"/>
              <a:t>Change your system so that user is able to flexibly switching between payment method</a:t>
            </a:r>
          </a:p>
          <a:p>
            <a:pPr lvl="1"/>
            <a:endParaRPr lang="en-US" dirty="0"/>
          </a:p>
        </p:txBody>
      </p:sp>
    </p:spTree>
    <p:extLst>
      <p:ext uri="{BB962C8B-B14F-4D97-AF65-F5344CB8AC3E}">
        <p14:creationId xmlns:p14="http://schemas.microsoft.com/office/powerpoint/2010/main" val="2855489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477</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Perfect Parking Lot</vt:lpstr>
      <vt:lpstr>Functions</vt:lpstr>
      <vt:lpstr>Simple Parking Lot</vt:lpstr>
      <vt:lpstr>Notice</vt:lpstr>
      <vt:lpstr>Spot</vt:lpstr>
      <vt:lpstr>Spot</vt:lpstr>
      <vt:lpstr>Spot</vt:lpstr>
      <vt:lpstr>Payment</vt:lpstr>
      <vt:lpstr>Advanced</vt:lpstr>
      <vt:lpstr>Database</vt:lpstr>
      <vt:lpstr>Advanced</vt:lpstr>
      <vt:lpstr>Other problems</vt:lpstr>
      <vt:lpstr>Advanced</vt:lpstr>
      <vt:lpstr>Advanced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Parking Lot</dc:title>
  <dc:creator>Ho Huu Phat</dc:creator>
  <cp:lastModifiedBy>Ho Huu Phat</cp:lastModifiedBy>
  <cp:revision>11</cp:revision>
  <dcterms:created xsi:type="dcterms:W3CDTF">2019-07-18T02:32:49Z</dcterms:created>
  <dcterms:modified xsi:type="dcterms:W3CDTF">2019-07-22T02:12:24Z</dcterms:modified>
</cp:coreProperties>
</file>