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7" r:id="rId3"/>
    <p:sldId id="258" r:id="rId4"/>
    <p:sldId id="265" r:id="rId5"/>
    <p:sldId id="263" r:id="rId6"/>
    <p:sldId id="266" r:id="rId7"/>
    <p:sldId id="274" r:id="rId8"/>
    <p:sldId id="276" r:id="rId9"/>
    <p:sldId id="275" r:id="rId10"/>
    <p:sldId id="267" r:id="rId11"/>
    <p:sldId id="268" r:id="rId12"/>
    <p:sldId id="262" r:id="rId13"/>
    <p:sldId id="269" r:id="rId14"/>
    <p:sldId id="270" r:id="rId15"/>
    <p:sldId id="271" r:id="rId16"/>
    <p:sldId id="272" r:id="rId17"/>
    <p:sldId id="27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E5CC48-7B4D-40CD-982C-7CCC244A7B62}" v="1" dt="2019-09-23T11:40:26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2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 Wauters" userId="cc0900c44421322a" providerId="LiveId" clId="{63E5CC48-7B4D-40CD-982C-7CCC244A7B62}"/>
    <pc:docChg chg="custSel modSld">
      <pc:chgData name="Maxim Wauters" userId="cc0900c44421322a" providerId="LiveId" clId="{63E5CC48-7B4D-40CD-982C-7CCC244A7B62}" dt="2019-09-23T11:40:32.835" v="6" actId="1076"/>
      <pc:docMkLst>
        <pc:docMk/>
      </pc:docMkLst>
      <pc:sldChg chg="addSp delSp modSp">
        <pc:chgData name="Maxim Wauters" userId="cc0900c44421322a" providerId="LiveId" clId="{63E5CC48-7B4D-40CD-982C-7CCC244A7B62}" dt="2019-09-23T11:40:32.835" v="6" actId="1076"/>
        <pc:sldMkLst>
          <pc:docMk/>
          <pc:sldMk cId="274075553" sldId="267"/>
        </pc:sldMkLst>
        <pc:picChg chg="del">
          <ac:chgData name="Maxim Wauters" userId="cc0900c44421322a" providerId="LiveId" clId="{63E5CC48-7B4D-40CD-982C-7CCC244A7B62}" dt="2019-09-23T11:40:20.755" v="0" actId="478"/>
          <ac:picMkLst>
            <pc:docMk/>
            <pc:sldMk cId="274075553" sldId="267"/>
            <ac:picMk id="5" creationId="{D39F8470-26A5-4D18-83F7-D23A010FB409}"/>
          </ac:picMkLst>
        </pc:picChg>
        <pc:picChg chg="add mod">
          <ac:chgData name="Maxim Wauters" userId="cc0900c44421322a" providerId="LiveId" clId="{63E5CC48-7B4D-40CD-982C-7CCC244A7B62}" dt="2019-09-23T11:40:32.835" v="6" actId="1076"/>
          <ac:picMkLst>
            <pc:docMk/>
            <pc:sldMk cId="274075553" sldId="267"/>
            <ac:picMk id="6" creationId="{93D900A1-3646-4BAE-BED2-3CBF7447604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9359F-6E59-45DD-B086-B889B6D3EA3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FB5A67E6-B4F8-43E5-8A0C-D0866567ECB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l-BE"/>
            <a:t>Het maken van een SmartBox dat de volgende dingen opmeet:</a:t>
          </a:r>
          <a:endParaRPr lang="en-US"/>
        </a:p>
      </dgm:t>
    </dgm:pt>
    <dgm:pt modelId="{84A184D1-33B3-46AC-82FF-4FCA6FA64E25}" type="parTrans" cxnId="{1F4FFF8B-B458-4795-A5A9-6F64D90C97B3}">
      <dgm:prSet/>
      <dgm:spPr/>
      <dgm:t>
        <a:bodyPr/>
        <a:lstStyle/>
        <a:p>
          <a:endParaRPr lang="en-US"/>
        </a:p>
      </dgm:t>
    </dgm:pt>
    <dgm:pt modelId="{4B7FA512-1F82-4693-8DCD-7F716BDB5493}" type="sibTrans" cxnId="{1F4FFF8B-B458-4795-A5A9-6F64D90C97B3}">
      <dgm:prSet/>
      <dgm:spPr/>
      <dgm:t>
        <a:bodyPr/>
        <a:lstStyle/>
        <a:p>
          <a:endParaRPr lang="en-US"/>
        </a:p>
      </dgm:t>
    </dgm:pt>
    <dgm:pt modelId="{6372C87F-53C9-4579-8987-9219A77CA1F7}">
      <dgm:prSet/>
      <dgm:spPr/>
      <dgm:t>
        <a:bodyPr/>
        <a:lstStyle/>
        <a:p>
          <a:pPr>
            <a:lnSpc>
              <a:spcPct val="100000"/>
            </a:lnSpc>
          </a:pPr>
          <a:r>
            <a:rPr lang="nl-BE"/>
            <a:t>Temperatuur</a:t>
          </a:r>
          <a:endParaRPr lang="en-US"/>
        </a:p>
      </dgm:t>
    </dgm:pt>
    <dgm:pt modelId="{DEDD4283-A2FA-4B19-A558-5D0A628DFAD8}" type="parTrans" cxnId="{DF3094F8-B760-43DB-97DE-F302C2364FE3}">
      <dgm:prSet/>
      <dgm:spPr/>
      <dgm:t>
        <a:bodyPr/>
        <a:lstStyle/>
        <a:p>
          <a:endParaRPr lang="en-US"/>
        </a:p>
      </dgm:t>
    </dgm:pt>
    <dgm:pt modelId="{88860230-FAAE-4E1A-95FF-6C90414572F8}" type="sibTrans" cxnId="{DF3094F8-B760-43DB-97DE-F302C2364FE3}">
      <dgm:prSet/>
      <dgm:spPr/>
      <dgm:t>
        <a:bodyPr/>
        <a:lstStyle/>
        <a:p>
          <a:endParaRPr lang="en-US"/>
        </a:p>
      </dgm:t>
    </dgm:pt>
    <dgm:pt modelId="{28B5E138-0F26-47F8-8C81-720BB50D3CA4}">
      <dgm:prSet/>
      <dgm:spPr/>
      <dgm:t>
        <a:bodyPr/>
        <a:lstStyle/>
        <a:p>
          <a:pPr>
            <a:lnSpc>
              <a:spcPct val="100000"/>
            </a:lnSpc>
          </a:pPr>
          <a:r>
            <a:rPr lang="nl-BE"/>
            <a:t>Licht</a:t>
          </a:r>
          <a:endParaRPr lang="en-US"/>
        </a:p>
      </dgm:t>
    </dgm:pt>
    <dgm:pt modelId="{12B3C4A9-C4A2-4D34-BD9E-8CE17568C78A}" type="parTrans" cxnId="{64637925-BFEF-498E-BC7E-D5F203D7DC35}">
      <dgm:prSet/>
      <dgm:spPr/>
      <dgm:t>
        <a:bodyPr/>
        <a:lstStyle/>
        <a:p>
          <a:endParaRPr lang="en-US"/>
        </a:p>
      </dgm:t>
    </dgm:pt>
    <dgm:pt modelId="{4E1A94C1-7EDA-4D0C-816F-B39660CF1817}" type="sibTrans" cxnId="{64637925-BFEF-498E-BC7E-D5F203D7DC35}">
      <dgm:prSet/>
      <dgm:spPr/>
      <dgm:t>
        <a:bodyPr/>
        <a:lstStyle/>
        <a:p>
          <a:endParaRPr lang="en-US"/>
        </a:p>
      </dgm:t>
    </dgm:pt>
    <dgm:pt modelId="{BF7ECC5B-3E57-45DA-AFE9-4DC70A58C439}">
      <dgm:prSet/>
      <dgm:spPr/>
      <dgm:t>
        <a:bodyPr/>
        <a:lstStyle/>
        <a:p>
          <a:pPr>
            <a:lnSpc>
              <a:spcPct val="100000"/>
            </a:lnSpc>
          </a:pPr>
          <a:r>
            <a:rPr lang="nl-BE"/>
            <a:t>Vochtigheid</a:t>
          </a:r>
          <a:endParaRPr lang="en-US"/>
        </a:p>
      </dgm:t>
    </dgm:pt>
    <dgm:pt modelId="{16F4D88F-57F8-484E-81B1-3D3C73EAFCC5}" type="parTrans" cxnId="{EEC358C1-7139-4759-9CA2-C07D152997BF}">
      <dgm:prSet/>
      <dgm:spPr/>
      <dgm:t>
        <a:bodyPr/>
        <a:lstStyle/>
        <a:p>
          <a:endParaRPr lang="en-US"/>
        </a:p>
      </dgm:t>
    </dgm:pt>
    <dgm:pt modelId="{9619EDA7-8051-4237-BAEF-DBE7C944A09D}" type="sibTrans" cxnId="{EEC358C1-7139-4759-9CA2-C07D152997BF}">
      <dgm:prSet/>
      <dgm:spPr/>
      <dgm:t>
        <a:bodyPr/>
        <a:lstStyle/>
        <a:p>
          <a:endParaRPr lang="en-US"/>
        </a:p>
      </dgm:t>
    </dgm:pt>
    <dgm:pt modelId="{1B12914F-163B-436B-9495-C6858811519E}">
      <dgm:prSet/>
      <dgm:spPr/>
      <dgm:t>
        <a:bodyPr/>
        <a:lstStyle/>
        <a:p>
          <a:pPr>
            <a:lnSpc>
              <a:spcPct val="100000"/>
            </a:lnSpc>
          </a:pPr>
          <a:r>
            <a:rPr lang="nl-BE" dirty="0"/>
            <a:t>Schokken</a:t>
          </a:r>
        </a:p>
        <a:p>
          <a:pPr>
            <a:lnSpc>
              <a:spcPct val="100000"/>
            </a:lnSpc>
          </a:pPr>
          <a:r>
            <a:rPr lang="en-US" b="0" dirty="0"/>
            <a:t>Oriëntatie</a:t>
          </a:r>
        </a:p>
      </dgm:t>
    </dgm:pt>
    <dgm:pt modelId="{7DC0E8E1-FD8A-4A3A-AE1B-A32CBF696E04}" type="parTrans" cxnId="{6FB211EA-84C2-4A84-BDAD-F6DE426A42A3}">
      <dgm:prSet/>
      <dgm:spPr/>
      <dgm:t>
        <a:bodyPr/>
        <a:lstStyle/>
        <a:p>
          <a:endParaRPr lang="en-US"/>
        </a:p>
      </dgm:t>
    </dgm:pt>
    <dgm:pt modelId="{C63B0D49-AA51-436A-98B2-C09DB04BC92A}" type="sibTrans" cxnId="{6FB211EA-84C2-4A84-BDAD-F6DE426A42A3}">
      <dgm:prSet/>
      <dgm:spPr/>
      <dgm:t>
        <a:bodyPr/>
        <a:lstStyle/>
        <a:p>
          <a:endParaRPr lang="en-US"/>
        </a:p>
      </dgm:t>
    </dgm:pt>
    <dgm:pt modelId="{4EAEF995-9E19-4735-8BF1-D8E3E9F2A6A4}">
      <dgm:prSet/>
      <dgm:spPr/>
      <dgm:t>
        <a:bodyPr/>
        <a:lstStyle/>
        <a:p>
          <a:pPr>
            <a:lnSpc>
              <a:spcPct val="100000"/>
            </a:lnSpc>
          </a:pPr>
          <a:r>
            <a:rPr lang="nl-BE" dirty="0"/>
            <a:t>GPS-Locatie</a:t>
          </a:r>
          <a:endParaRPr lang="en-US" dirty="0"/>
        </a:p>
      </dgm:t>
    </dgm:pt>
    <dgm:pt modelId="{093855F1-6194-4BC0-993D-8008E8605C1F}" type="parTrans" cxnId="{154AD3E6-6A20-4A36-952B-F56DB3173C66}">
      <dgm:prSet/>
      <dgm:spPr/>
      <dgm:t>
        <a:bodyPr/>
        <a:lstStyle/>
        <a:p>
          <a:endParaRPr lang="en-US"/>
        </a:p>
      </dgm:t>
    </dgm:pt>
    <dgm:pt modelId="{1E312EC6-999D-41B1-9684-165403FB9C20}" type="sibTrans" cxnId="{154AD3E6-6A20-4A36-952B-F56DB3173C66}">
      <dgm:prSet/>
      <dgm:spPr/>
      <dgm:t>
        <a:bodyPr/>
        <a:lstStyle/>
        <a:p>
          <a:endParaRPr lang="en-US"/>
        </a:p>
      </dgm:t>
    </dgm:pt>
    <dgm:pt modelId="{49EA1728-5BF0-445E-9201-733453E5DA1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l-BE"/>
            <a:t>Deze data realtime beschikbaar maken op een mobiele applicatie</a:t>
          </a:r>
          <a:endParaRPr lang="en-US"/>
        </a:p>
      </dgm:t>
    </dgm:pt>
    <dgm:pt modelId="{E506B892-7ABE-4CF2-9AD1-518127C0CF6E}" type="parTrans" cxnId="{1CCB5B3F-F8A2-40E8-901A-95F42CCB96F1}">
      <dgm:prSet/>
      <dgm:spPr/>
      <dgm:t>
        <a:bodyPr/>
        <a:lstStyle/>
        <a:p>
          <a:endParaRPr lang="en-US"/>
        </a:p>
      </dgm:t>
    </dgm:pt>
    <dgm:pt modelId="{4EFC7C2F-AADF-4A5E-9D82-AA9B8C9D208A}" type="sibTrans" cxnId="{1CCB5B3F-F8A2-40E8-901A-95F42CCB96F1}">
      <dgm:prSet/>
      <dgm:spPr/>
      <dgm:t>
        <a:bodyPr/>
        <a:lstStyle/>
        <a:p>
          <a:endParaRPr lang="en-US"/>
        </a:p>
      </dgm:t>
    </dgm:pt>
    <dgm:pt modelId="{F6E36359-E6EE-4E78-A2C4-21541E050D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l-BE"/>
            <a:t>Communicatie tussen dokters en leveranciers</a:t>
          </a:r>
          <a:endParaRPr lang="en-US"/>
        </a:p>
      </dgm:t>
    </dgm:pt>
    <dgm:pt modelId="{A135C3AD-08E6-4757-B002-0BCB5AFE8440}" type="parTrans" cxnId="{AC9AB242-E29D-4018-9C68-4B6806D945E2}">
      <dgm:prSet/>
      <dgm:spPr/>
      <dgm:t>
        <a:bodyPr/>
        <a:lstStyle/>
        <a:p>
          <a:endParaRPr lang="en-US"/>
        </a:p>
      </dgm:t>
    </dgm:pt>
    <dgm:pt modelId="{21A6370E-BF87-4B37-99A8-A90C236A5D79}" type="sibTrans" cxnId="{AC9AB242-E29D-4018-9C68-4B6806D945E2}">
      <dgm:prSet/>
      <dgm:spPr/>
      <dgm:t>
        <a:bodyPr/>
        <a:lstStyle/>
        <a:p>
          <a:endParaRPr lang="en-US"/>
        </a:p>
      </dgm:t>
    </dgm:pt>
    <dgm:pt modelId="{2E477312-06D0-405D-A624-FC0731FE9E82}" type="pres">
      <dgm:prSet presAssocID="{8F09359F-6E59-45DD-B086-B889B6D3EA31}" presName="root" presStyleCnt="0">
        <dgm:presLayoutVars>
          <dgm:dir/>
          <dgm:resizeHandles val="exact"/>
        </dgm:presLayoutVars>
      </dgm:prSet>
      <dgm:spPr/>
    </dgm:pt>
    <dgm:pt modelId="{1F8C85D2-CDA7-4DAD-B711-DF6A9F5581E3}" type="pres">
      <dgm:prSet presAssocID="{FB5A67E6-B4F8-43E5-8A0C-D0866567ECB9}" presName="compNode" presStyleCnt="0"/>
      <dgm:spPr/>
    </dgm:pt>
    <dgm:pt modelId="{96D6E996-8C6C-48FD-BBCF-C5CFECBC56FE}" type="pres">
      <dgm:prSet presAssocID="{FB5A67E6-B4F8-43E5-8A0C-D0866567EC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EF5FD499-3ADA-407C-89AC-226461D2A5A2}" type="pres">
      <dgm:prSet presAssocID="{FB5A67E6-B4F8-43E5-8A0C-D0866567ECB9}" presName="iconSpace" presStyleCnt="0"/>
      <dgm:spPr/>
    </dgm:pt>
    <dgm:pt modelId="{EE46B51B-1C0E-4E97-BC7F-ECD45A670CF1}" type="pres">
      <dgm:prSet presAssocID="{FB5A67E6-B4F8-43E5-8A0C-D0866567ECB9}" presName="parTx" presStyleLbl="revTx" presStyleIdx="0" presStyleCnt="6">
        <dgm:presLayoutVars>
          <dgm:chMax val="0"/>
          <dgm:chPref val="0"/>
        </dgm:presLayoutVars>
      </dgm:prSet>
      <dgm:spPr/>
    </dgm:pt>
    <dgm:pt modelId="{733EEC39-1DB7-42B1-BEAA-4EC8BC97C4BC}" type="pres">
      <dgm:prSet presAssocID="{FB5A67E6-B4F8-43E5-8A0C-D0866567ECB9}" presName="txSpace" presStyleCnt="0"/>
      <dgm:spPr/>
    </dgm:pt>
    <dgm:pt modelId="{73D57F4C-6ABE-4507-B1FD-779ABDF10BF0}" type="pres">
      <dgm:prSet presAssocID="{FB5A67E6-B4F8-43E5-8A0C-D0866567ECB9}" presName="desTx" presStyleLbl="revTx" presStyleIdx="1" presStyleCnt="6">
        <dgm:presLayoutVars/>
      </dgm:prSet>
      <dgm:spPr/>
    </dgm:pt>
    <dgm:pt modelId="{B796605D-4DBD-4156-BDEC-C33CB8EBADB0}" type="pres">
      <dgm:prSet presAssocID="{4B7FA512-1F82-4693-8DCD-7F716BDB5493}" presName="sibTrans" presStyleCnt="0"/>
      <dgm:spPr/>
    </dgm:pt>
    <dgm:pt modelId="{64EDE6EC-C633-49F6-8236-BFF8EDA17491}" type="pres">
      <dgm:prSet presAssocID="{49EA1728-5BF0-445E-9201-733453E5DA18}" presName="compNode" presStyleCnt="0"/>
      <dgm:spPr/>
    </dgm:pt>
    <dgm:pt modelId="{0D1079B5-77C8-4621-A64F-E0B35DA56162}" type="pres">
      <dgm:prSet presAssocID="{49EA1728-5BF0-445E-9201-733453E5DA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9FD1AFC9-5EFB-471C-8C31-59A0AEF1BFFE}" type="pres">
      <dgm:prSet presAssocID="{49EA1728-5BF0-445E-9201-733453E5DA18}" presName="iconSpace" presStyleCnt="0"/>
      <dgm:spPr/>
    </dgm:pt>
    <dgm:pt modelId="{162EA5C6-C97D-4ED2-89FE-88608224CAB0}" type="pres">
      <dgm:prSet presAssocID="{49EA1728-5BF0-445E-9201-733453E5DA18}" presName="parTx" presStyleLbl="revTx" presStyleIdx="2" presStyleCnt="6">
        <dgm:presLayoutVars>
          <dgm:chMax val="0"/>
          <dgm:chPref val="0"/>
        </dgm:presLayoutVars>
      </dgm:prSet>
      <dgm:spPr/>
    </dgm:pt>
    <dgm:pt modelId="{A2378322-C405-4F89-9888-41B3ADEE0309}" type="pres">
      <dgm:prSet presAssocID="{49EA1728-5BF0-445E-9201-733453E5DA18}" presName="txSpace" presStyleCnt="0"/>
      <dgm:spPr/>
    </dgm:pt>
    <dgm:pt modelId="{F00316CE-AD7D-4879-89FD-3941EC1E3D4C}" type="pres">
      <dgm:prSet presAssocID="{49EA1728-5BF0-445E-9201-733453E5DA18}" presName="desTx" presStyleLbl="revTx" presStyleIdx="3" presStyleCnt="6">
        <dgm:presLayoutVars/>
      </dgm:prSet>
      <dgm:spPr/>
    </dgm:pt>
    <dgm:pt modelId="{AF2E2000-E94D-4E45-8247-341C7D1266F0}" type="pres">
      <dgm:prSet presAssocID="{4EFC7C2F-AADF-4A5E-9D82-AA9B8C9D208A}" presName="sibTrans" presStyleCnt="0"/>
      <dgm:spPr/>
    </dgm:pt>
    <dgm:pt modelId="{8A6EC189-12B8-4C7E-A655-96967861CCBD}" type="pres">
      <dgm:prSet presAssocID="{F6E36359-E6EE-4E78-A2C4-21541E050D2A}" presName="compNode" presStyleCnt="0"/>
      <dgm:spPr/>
    </dgm:pt>
    <dgm:pt modelId="{1F332539-0C41-470B-BFA5-B87F450D64FD}" type="pres">
      <dgm:prSet presAssocID="{F6E36359-E6EE-4E78-A2C4-21541E050D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C9A586E-757B-407C-A8EC-9CC07BAB4E9B}" type="pres">
      <dgm:prSet presAssocID="{F6E36359-E6EE-4E78-A2C4-21541E050D2A}" presName="iconSpace" presStyleCnt="0"/>
      <dgm:spPr/>
    </dgm:pt>
    <dgm:pt modelId="{9CACE5CF-59A1-4421-84E9-72C32A4C0AA5}" type="pres">
      <dgm:prSet presAssocID="{F6E36359-E6EE-4E78-A2C4-21541E050D2A}" presName="parTx" presStyleLbl="revTx" presStyleIdx="4" presStyleCnt="6">
        <dgm:presLayoutVars>
          <dgm:chMax val="0"/>
          <dgm:chPref val="0"/>
        </dgm:presLayoutVars>
      </dgm:prSet>
      <dgm:spPr/>
    </dgm:pt>
    <dgm:pt modelId="{14AB4383-7202-4A7A-AD60-4F26BC276B81}" type="pres">
      <dgm:prSet presAssocID="{F6E36359-E6EE-4E78-A2C4-21541E050D2A}" presName="txSpace" presStyleCnt="0"/>
      <dgm:spPr/>
    </dgm:pt>
    <dgm:pt modelId="{81BA9BB7-65E4-4A7C-BEC3-E9D1B37A9A59}" type="pres">
      <dgm:prSet presAssocID="{F6E36359-E6EE-4E78-A2C4-21541E050D2A}" presName="desTx" presStyleLbl="revTx" presStyleIdx="5" presStyleCnt="6">
        <dgm:presLayoutVars/>
      </dgm:prSet>
      <dgm:spPr/>
    </dgm:pt>
  </dgm:ptLst>
  <dgm:cxnLst>
    <dgm:cxn modelId="{64637925-BFEF-498E-BC7E-D5F203D7DC35}" srcId="{FB5A67E6-B4F8-43E5-8A0C-D0866567ECB9}" destId="{28B5E138-0F26-47F8-8C81-720BB50D3CA4}" srcOrd="1" destOrd="0" parTransId="{12B3C4A9-C4A2-4D34-BD9E-8CE17568C78A}" sibTransId="{4E1A94C1-7EDA-4D0C-816F-B39660CF1817}"/>
    <dgm:cxn modelId="{4ED2F83D-7ACB-42E5-B0F4-1D63A710A908}" type="presOf" srcId="{6372C87F-53C9-4579-8987-9219A77CA1F7}" destId="{73D57F4C-6ABE-4507-B1FD-779ABDF10BF0}" srcOrd="0" destOrd="0" presId="urn:microsoft.com/office/officeart/2018/2/layout/IconLabelDescriptionList"/>
    <dgm:cxn modelId="{1CCB5B3F-F8A2-40E8-901A-95F42CCB96F1}" srcId="{8F09359F-6E59-45DD-B086-B889B6D3EA31}" destId="{49EA1728-5BF0-445E-9201-733453E5DA18}" srcOrd="1" destOrd="0" parTransId="{E506B892-7ABE-4CF2-9AD1-518127C0CF6E}" sibTransId="{4EFC7C2F-AADF-4A5E-9D82-AA9B8C9D208A}"/>
    <dgm:cxn modelId="{25B66240-E9D2-4E41-8AAC-AA5D714D24AB}" type="presOf" srcId="{8F09359F-6E59-45DD-B086-B889B6D3EA31}" destId="{2E477312-06D0-405D-A624-FC0731FE9E82}" srcOrd="0" destOrd="0" presId="urn:microsoft.com/office/officeart/2018/2/layout/IconLabelDescriptionList"/>
    <dgm:cxn modelId="{AC9AB242-E29D-4018-9C68-4B6806D945E2}" srcId="{8F09359F-6E59-45DD-B086-B889B6D3EA31}" destId="{F6E36359-E6EE-4E78-A2C4-21541E050D2A}" srcOrd="2" destOrd="0" parTransId="{A135C3AD-08E6-4757-B002-0BCB5AFE8440}" sibTransId="{21A6370E-BF87-4B37-99A8-A90C236A5D79}"/>
    <dgm:cxn modelId="{11AC2266-CD3E-46A0-BD35-FFF36673382F}" type="presOf" srcId="{28B5E138-0F26-47F8-8C81-720BB50D3CA4}" destId="{73D57F4C-6ABE-4507-B1FD-779ABDF10BF0}" srcOrd="0" destOrd="1" presId="urn:microsoft.com/office/officeart/2018/2/layout/IconLabelDescriptionList"/>
    <dgm:cxn modelId="{57FA186A-9C45-4A71-B8A7-745636765929}" type="presOf" srcId="{1B12914F-163B-436B-9495-C6858811519E}" destId="{73D57F4C-6ABE-4507-B1FD-779ABDF10BF0}" srcOrd="0" destOrd="3" presId="urn:microsoft.com/office/officeart/2018/2/layout/IconLabelDescriptionList"/>
    <dgm:cxn modelId="{8077344A-124B-4F69-B36F-E18990094615}" type="presOf" srcId="{4EAEF995-9E19-4735-8BF1-D8E3E9F2A6A4}" destId="{73D57F4C-6ABE-4507-B1FD-779ABDF10BF0}" srcOrd="0" destOrd="4" presId="urn:microsoft.com/office/officeart/2018/2/layout/IconLabelDescriptionList"/>
    <dgm:cxn modelId="{197B7F4E-BA5A-4324-946B-F73E6FCED397}" type="presOf" srcId="{49EA1728-5BF0-445E-9201-733453E5DA18}" destId="{162EA5C6-C97D-4ED2-89FE-88608224CAB0}" srcOrd="0" destOrd="0" presId="urn:microsoft.com/office/officeart/2018/2/layout/IconLabelDescriptionList"/>
    <dgm:cxn modelId="{E70AD04E-B3FB-4899-88F5-6B7148CE5007}" type="presOf" srcId="{BF7ECC5B-3E57-45DA-AFE9-4DC70A58C439}" destId="{73D57F4C-6ABE-4507-B1FD-779ABDF10BF0}" srcOrd="0" destOrd="2" presId="urn:microsoft.com/office/officeart/2018/2/layout/IconLabelDescriptionList"/>
    <dgm:cxn modelId="{1F4FFF8B-B458-4795-A5A9-6F64D90C97B3}" srcId="{8F09359F-6E59-45DD-B086-B889B6D3EA31}" destId="{FB5A67E6-B4F8-43E5-8A0C-D0866567ECB9}" srcOrd="0" destOrd="0" parTransId="{84A184D1-33B3-46AC-82FF-4FCA6FA64E25}" sibTransId="{4B7FA512-1F82-4693-8DCD-7F716BDB5493}"/>
    <dgm:cxn modelId="{F3B3179C-D2A5-4F56-8301-4A66BD07C857}" type="presOf" srcId="{F6E36359-E6EE-4E78-A2C4-21541E050D2A}" destId="{9CACE5CF-59A1-4421-84E9-72C32A4C0AA5}" srcOrd="0" destOrd="0" presId="urn:microsoft.com/office/officeart/2018/2/layout/IconLabelDescriptionList"/>
    <dgm:cxn modelId="{EEC358C1-7139-4759-9CA2-C07D152997BF}" srcId="{FB5A67E6-B4F8-43E5-8A0C-D0866567ECB9}" destId="{BF7ECC5B-3E57-45DA-AFE9-4DC70A58C439}" srcOrd="2" destOrd="0" parTransId="{16F4D88F-57F8-484E-81B1-3D3C73EAFCC5}" sibTransId="{9619EDA7-8051-4237-BAEF-DBE7C944A09D}"/>
    <dgm:cxn modelId="{154AD3E6-6A20-4A36-952B-F56DB3173C66}" srcId="{FB5A67E6-B4F8-43E5-8A0C-D0866567ECB9}" destId="{4EAEF995-9E19-4735-8BF1-D8E3E9F2A6A4}" srcOrd="4" destOrd="0" parTransId="{093855F1-6194-4BC0-993D-8008E8605C1F}" sibTransId="{1E312EC6-999D-41B1-9684-165403FB9C20}"/>
    <dgm:cxn modelId="{F5023EE8-8035-4340-BC17-D303D977A76C}" type="presOf" srcId="{FB5A67E6-B4F8-43E5-8A0C-D0866567ECB9}" destId="{EE46B51B-1C0E-4E97-BC7F-ECD45A670CF1}" srcOrd="0" destOrd="0" presId="urn:microsoft.com/office/officeart/2018/2/layout/IconLabelDescriptionList"/>
    <dgm:cxn modelId="{6FB211EA-84C2-4A84-BDAD-F6DE426A42A3}" srcId="{FB5A67E6-B4F8-43E5-8A0C-D0866567ECB9}" destId="{1B12914F-163B-436B-9495-C6858811519E}" srcOrd="3" destOrd="0" parTransId="{7DC0E8E1-FD8A-4A3A-AE1B-A32CBF696E04}" sibTransId="{C63B0D49-AA51-436A-98B2-C09DB04BC92A}"/>
    <dgm:cxn modelId="{DF3094F8-B760-43DB-97DE-F302C2364FE3}" srcId="{FB5A67E6-B4F8-43E5-8A0C-D0866567ECB9}" destId="{6372C87F-53C9-4579-8987-9219A77CA1F7}" srcOrd="0" destOrd="0" parTransId="{DEDD4283-A2FA-4B19-A558-5D0A628DFAD8}" sibTransId="{88860230-FAAE-4E1A-95FF-6C90414572F8}"/>
    <dgm:cxn modelId="{279104AC-4CE9-4742-98CF-62A9758AFB64}" type="presParOf" srcId="{2E477312-06D0-405D-A624-FC0731FE9E82}" destId="{1F8C85D2-CDA7-4DAD-B711-DF6A9F5581E3}" srcOrd="0" destOrd="0" presId="urn:microsoft.com/office/officeart/2018/2/layout/IconLabelDescriptionList"/>
    <dgm:cxn modelId="{68E717DE-4A94-402A-99B3-452425BB4DF9}" type="presParOf" srcId="{1F8C85D2-CDA7-4DAD-B711-DF6A9F5581E3}" destId="{96D6E996-8C6C-48FD-BBCF-C5CFECBC56FE}" srcOrd="0" destOrd="0" presId="urn:microsoft.com/office/officeart/2018/2/layout/IconLabelDescriptionList"/>
    <dgm:cxn modelId="{F0B3D65B-07B1-4A49-9619-120DFD460470}" type="presParOf" srcId="{1F8C85D2-CDA7-4DAD-B711-DF6A9F5581E3}" destId="{EF5FD499-3ADA-407C-89AC-226461D2A5A2}" srcOrd="1" destOrd="0" presId="urn:microsoft.com/office/officeart/2018/2/layout/IconLabelDescriptionList"/>
    <dgm:cxn modelId="{63A4368B-65E4-4CBD-9528-157C52F67C0C}" type="presParOf" srcId="{1F8C85D2-CDA7-4DAD-B711-DF6A9F5581E3}" destId="{EE46B51B-1C0E-4E97-BC7F-ECD45A670CF1}" srcOrd="2" destOrd="0" presId="urn:microsoft.com/office/officeart/2018/2/layout/IconLabelDescriptionList"/>
    <dgm:cxn modelId="{BE44A0CD-E82C-4AF5-82B1-95B6D757664A}" type="presParOf" srcId="{1F8C85D2-CDA7-4DAD-B711-DF6A9F5581E3}" destId="{733EEC39-1DB7-42B1-BEAA-4EC8BC97C4BC}" srcOrd="3" destOrd="0" presId="urn:microsoft.com/office/officeart/2018/2/layout/IconLabelDescriptionList"/>
    <dgm:cxn modelId="{C5D5F254-38BD-4E0C-A5E3-D50091AFD9C8}" type="presParOf" srcId="{1F8C85D2-CDA7-4DAD-B711-DF6A9F5581E3}" destId="{73D57F4C-6ABE-4507-B1FD-779ABDF10BF0}" srcOrd="4" destOrd="0" presId="urn:microsoft.com/office/officeart/2018/2/layout/IconLabelDescriptionList"/>
    <dgm:cxn modelId="{8B50F63F-3AE4-470B-950E-688A30CB794F}" type="presParOf" srcId="{2E477312-06D0-405D-A624-FC0731FE9E82}" destId="{B796605D-4DBD-4156-BDEC-C33CB8EBADB0}" srcOrd="1" destOrd="0" presId="urn:microsoft.com/office/officeart/2018/2/layout/IconLabelDescriptionList"/>
    <dgm:cxn modelId="{238D8B76-A517-422D-985E-C755DA631CA8}" type="presParOf" srcId="{2E477312-06D0-405D-A624-FC0731FE9E82}" destId="{64EDE6EC-C633-49F6-8236-BFF8EDA17491}" srcOrd="2" destOrd="0" presId="urn:microsoft.com/office/officeart/2018/2/layout/IconLabelDescriptionList"/>
    <dgm:cxn modelId="{FC3B8040-F5BF-4C77-AD86-7100D1AB81A3}" type="presParOf" srcId="{64EDE6EC-C633-49F6-8236-BFF8EDA17491}" destId="{0D1079B5-77C8-4621-A64F-E0B35DA56162}" srcOrd="0" destOrd="0" presId="urn:microsoft.com/office/officeart/2018/2/layout/IconLabelDescriptionList"/>
    <dgm:cxn modelId="{C0B547BA-436C-48E8-BFF5-C0C27F8F5AA6}" type="presParOf" srcId="{64EDE6EC-C633-49F6-8236-BFF8EDA17491}" destId="{9FD1AFC9-5EFB-471C-8C31-59A0AEF1BFFE}" srcOrd="1" destOrd="0" presId="urn:microsoft.com/office/officeart/2018/2/layout/IconLabelDescriptionList"/>
    <dgm:cxn modelId="{395B204B-2427-455E-8069-5C12A39B8DDA}" type="presParOf" srcId="{64EDE6EC-C633-49F6-8236-BFF8EDA17491}" destId="{162EA5C6-C97D-4ED2-89FE-88608224CAB0}" srcOrd="2" destOrd="0" presId="urn:microsoft.com/office/officeart/2018/2/layout/IconLabelDescriptionList"/>
    <dgm:cxn modelId="{4468CB95-87C0-42F0-BF7A-997546B96669}" type="presParOf" srcId="{64EDE6EC-C633-49F6-8236-BFF8EDA17491}" destId="{A2378322-C405-4F89-9888-41B3ADEE0309}" srcOrd="3" destOrd="0" presId="urn:microsoft.com/office/officeart/2018/2/layout/IconLabelDescriptionList"/>
    <dgm:cxn modelId="{47ABBF11-D6B1-4823-A79E-4ECCD3A8BC5F}" type="presParOf" srcId="{64EDE6EC-C633-49F6-8236-BFF8EDA17491}" destId="{F00316CE-AD7D-4879-89FD-3941EC1E3D4C}" srcOrd="4" destOrd="0" presId="urn:microsoft.com/office/officeart/2018/2/layout/IconLabelDescriptionList"/>
    <dgm:cxn modelId="{8D12618D-CC56-48F7-BEF0-BE956F141A1C}" type="presParOf" srcId="{2E477312-06D0-405D-A624-FC0731FE9E82}" destId="{AF2E2000-E94D-4E45-8247-341C7D1266F0}" srcOrd="3" destOrd="0" presId="urn:microsoft.com/office/officeart/2018/2/layout/IconLabelDescriptionList"/>
    <dgm:cxn modelId="{E5D86A0B-0D3E-4B3C-8EB0-E1EEE1C06968}" type="presParOf" srcId="{2E477312-06D0-405D-A624-FC0731FE9E82}" destId="{8A6EC189-12B8-4C7E-A655-96967861CCBD}" srcOrd="4" destOrd="0" presId="urn:microsoft.com/office/officeart/2018/2/layout/IconLabelDescriptionList"/>
    <dgm:cxn modelId="{0B2B0103-60BE-4BF4-AD36-1709AAA183B7}" type="presParOf" srcId="{8A6EC189-12B8-4C7E-A655-96967861CCBD}" destId="{1F332539-0C41-470B-BFA5-B87F450D64FD}" srcOrd="0" destOrd="0" presId="urn:microsoft.com/office/officeart/2018/2/layout/IconLabelDescriptionList"/>
    <dgm:cxn modelId="{FAB0F4F6-72C0-4726-BC67-455C7799E8EE}" type="presParOf" srcId="{8A6EC189-12B8-4C7E-A655-96967861CCBD}" destId="{DC9A586E-757B-407C-A8EC-9CC07BAB4E9B}" srcOrd="1" destOrd="0" presId="urn:microsoft.com/office/officeart/2018/2/layout/IconLabelDescriptionList"/>
    <dgm:cxn modelId="{60CF72EC-E37A-41FF-8D56-1B93A9743D5D}" type="presParOf" srcId="{8A6EC189-12B8-4C7E-A655-96967861CCBD}" destId="{9CACE5CF-59A1-4421-84E9-72C32A4C0AA5}" srcOrd="2" destOrd="0" presId="urn:microsoft.com/office/officeart/2018/2/layout/IconLabelDescriptionList"/>
    <dgm:cxn modelId="{7800A8F7-E9D2-4525-88F2-13033BA991BC}" type="presParOf" srcId="{8A6EC189-12B8-4C7E-A655-96967861CCBD}" destId="{14AB4383-7202-4A7A-AD60-4F26BC276B81}" srcOrd="3" destOrd="0" presId="urn:microsoft.com/office/officeart/2018/2/layout/IconLabelDescriptionList"/>
    <dgm:cxn modelId="{3556AC4A-71E2-4F77-9C88-1C5043FAB8A7}" type="presParOf" srcId="{8A6EC189-12B8-4C7E-A655-96967861CCBD}" destId="{81BA9BB7-65E4-4A7C-BEC3-E9D1B37A9A5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6E996-8C6C-48FD-BBCF-C5CFECBC56FE}">
      <dsp:nvSpPr>
        <dsp:cNvPr id="0" name=""/>
        <dsp:cNvSpPr/>
      </dsp:nvSpPr>
      <dsp:spPr>
        <a:xfrm>
          <a:off x="11865" y="123837"/>
          <a:ext cx="1135842" cy="11358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6B51B-1C0E-4E97-BC7F-ECD45A670CF1}">
      <dsp:nvSpPr>
        <dsp:cNvPr id="0" name=""/>
        <dsp:cNvSpPr/>
      </dsp:nvSpPr>
      <dsp:spPr>
        <a:xfrm>
          <a:off x="11865" y="1395413"/>
          <a:ext cx="3245265" cy="486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BE" sz="1500" kern="1200"/>
            <a:t>Het maken van een SmartBox dat de volgende dingen opmeet:</a:t>
          </a:r>
          <a:endParaRPr lang="en-US" sz="1500" kern="1200"/>
        </a:p>
      </dsp:txBody>
      <dsp:txXfrm>
        <a:off x="11865" y="1395413"/>
        <a:ext cx="3245265" cy="486789"/>
      </dsp:txXfrm>
    </dsp:sp>
    <dsp:sp modelId="{73D57F4C-6ABE-4507-B1FD-779ABDF10BF0}">
      <dsp:nvSpPr>
        <dsp:cNvPr id="0" name=""/>
        <dsp:cNvSpPr/>
      </dsp:nvSpPr>
      <dsp:spPr>
        <a:xfrm>
          <a:off x="11865" y="1945335"/>
          <a:ext cx="3245265" cy="133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100" kern="1200"/>
            <a:t>Temperatuur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100" kern="1200"/>
            <a:t>Licht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100" kern="1200"/>
            <a:t>Vochtigheid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100" kern="1200" dirty="0"/>
            <a:t>Schokken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Oriëntatie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100" kern="1200" dirty="0"/>
            <a:t>GPS-Locatie</a:t>
          </a:r>
          <a:endParaRPr lang="en-US" sz="1100" kern="1200" dirty="0"/>
        </a:p>
      </dsp:txBody>
      <dsp:txXfrm>
        <a:off x="11865" y="1945335"/>
        <a:ext cx="3245265" cy="1335103"/>
      </dsp:txXfrm>
    </dsp:sp>
    <dsp:sp modelId="{0D1079B5-77C8-4621-A64F-E0B35DA56162}">
      <dsp:nvSpPr>
        <dsp:cNvPr id="0" name=""/>
        <dsp:cNvSpPr/>
      </dsp:nvSpPr>
      <dsp:spPr>
        <a:xfrm>
          <a:off x="3825052" y="123837"/>
          <a:ext cx="1135842" cy="11358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EA5C6-C97D-4ED2-89FE-88608224CAB0}">
      <dsp:nvSpPr>
        <dsp:cNvPr id="0" name=""/>
        <dsp:cNvSpPr/>
      </dsp:nvSpPr>
      <dsp:spPr>
        <a:xfrm>
          <a:off x="3825052" y="1395413"/>
          <a:ext cx="3245265" cy="486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BE" sz="1500" kern="1200"/>
            <a:t>Deze data realtime beschikbaar maken op een mobiele applicatie</a:t>
          </a:r>
          <a:endParaRPr lang="en-US" sz="1500" kern="1200"/>
        </a:p>
      </dsp:txBody>
      <dsp:txXfrm>
        <a:off x="3825052" y="1395413"/>
        <a:ext cx="3245265" cy="486789"/>
      </dsp:txXfrm>
    </dsp:sp>
    <dsp:sp modelId="{F00316CE-AD7D-4879-89FD-3941EC1E3D4C}">
      <dsp:nvSpPr>
        <dsp:cNvPr id="0" name=""/>
        <dsp:cNvSpPr/>
      </dsp:nvSpPr>
      <dsp:spPr>
        <a:xfrm>
          <a:off x="3825052" y="1945335"/>
          <a:ext cx="3245265" cy="133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32539-0C41-470B-BFA5-B87F450D64FD}">
      <dsp:nvSpPr>
        <dsp:cNvPr id="0" name=""/>
        <dsp:cNvSpPr/>
      </dsp:nvSpPr>
      <dsp:spPr>
        <a:xfrm>
          <a:off x="7638239" y="123837"/>
          <a:ext cx="1135842" cy="11358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CE5CF-59A1-4421-84E9-72C32A4C0AA5}">
      <dsp:nvSpPr>
        <dsp:cNvPr id="0" name=""/>
        <dsp:cNvSpPr/>
      </dsp:nvSpPr>
      <dsp:spPr>
        <a:xfrm>
          <a:off x="7638239" y="1395413"/>
          <a:ext cx="3245265" cy="486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BE" sz="1500" kern="1200"/>
            <a:t>Communicatie tussen dokters en leveranciers</a:t>
          </a:r>
          <a:endParaRPr lang="en-US" sz="1500" kern="1200"/>
        </a:p>
      </dsp:txBody>
      <dsp:txXfrm>
        <a:off x="7638239" y="1395413"/>
        <a:ext cx="3245265" cy="486789"/>
      </dsp:txXfrm>
    </dsp:sp>
    <dsp:sp modelId="{81BA9BB7-65E4-4A7C-BEC3-E9D1B37A9A59}">
      <dsp:nvSpPr>
        <dsp:cNvPr id="0" name=""/>
        <dsp:cNvSpPr/>
      </dsp:nvSpPr>
      <dsp:spPr>
        <a:xfrm>
          <a:off x="7638239" y="1945335"/>
          <a:ext cx="3245265" cy="133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23/09/2019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21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23/09/2019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96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23/09/2019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5888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23/09/2019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953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23/09/2019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5539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23/09/2019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2791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23/09/2019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5996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23/09/2019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1657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23/09/2019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55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23/09/2019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477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23/09/2019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20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23/09/2019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234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23/09/2019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727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23/09/2019</a:t>
            </a:fld>
            <a:endParaRPr lang="nl-B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11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23/09/2019</a:t>
            </a:fld>
            <a:endParaRPr lang="nl-B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546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23/09/2019</a:t>
            </a:fld>
            <a:endParaRPr lang="nl-B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703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23/09/2019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144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0BFE4-4090-482B-B326-9B2D33C1DCE9}" type="datetimeFigureOut">
              <a:rPr lang="nl-BE" smtClean="0"/>
              <a:t>23/09/2019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ABB87-0BEF-49C5-B152-E3F1709CE8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775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28380-E9C5-4DCE-B5C1-4AA895BF6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55D28D-C2E2-4760-9A13-C5F71FE7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995C4B-8CD5-40DB-8530-565CC0896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050BCC-0CE3-4398-8A11-7F2AFE718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054B8B-C60C-495C-AAFE-111588B9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FA593-7AC7-4853-B8B2-3B4783182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33500"/>
            <a:ext cx="2914380" cy="4191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r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Kasper Ruys</a:t>
            </a:r>
          </a:p>
          <a:p>
            <a:pPr indent="-228600" algn="r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Carl VanCluysen</a:t>
            </a:r>
          </a:p>
          <a:p>
            <a:pPr indent="-228600" algn="r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Maxim Wauters</a:t>
            </a:r>
          </a:p>
          <a:p>
            <a:pPr indent="-228600" algn="r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Vladimir Kuharuk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1021" y="1828800"/>
            <a:ext cx="0" cy="32004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9A705D-DD96-4A85-93BF-79155B689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707" y="1333500"/>
            <a:ext cx="6240580" cy="4191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latin typeface="+mj-lt"/>
                <a:ea typeface="+mj-ea"/>
                <a:cs typeface="+mj-cs"/>
              </a:rPr>
              <a:t>Medical Delivery</a:t>
            </a:r>
          </a:p>
        </p:txBody>
      </p:sp>
    </p:spTree>
    <p:extLst>
      <p:ext uri="{BB962C8B-B14F-4D97-AF65-F5344CB8AC3E}">
        <p14:creationId xmlns:p14="http://schemas.microsoft.com/office/powerpoint/2010/main" val="164749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F93-CF39-465A-B50F-7988749C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nl-BE" sz="2800"/>
              <a:t>Diagrammen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F549-E448-40F5-8894-DECA6C587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nl-BE" sz="2000"/>
              <a:t>State diagram en flowchart diagram</a:t>
            </a:r>
          </a:p>
          <a:p>
            <a:endParaRPr lang="nl-BE" sz="2000"/>
          </a:p>
        </p:txBody>
      </p:sp>
      <p:pic>
        <p:nvPicPr>
          <p:cNvPr id="6" name="Afbeelding 5" descr="Afbeelding met tekst, kaart, lucht, binnen&#10;&#10;Automatisch gegenereerde beschrijving">
            <a:extLst>
              <a:ext uri="{FF2B5EF4-FFF2-40B4-BE49-F238E27FC236}">
                <a16:creationId xmlns:a16="http://schemas.microsoft.com/office/drawing/2014/main" id="{93D900A1-3646-4BAE-BED2-3CBF7447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02" y="1052017"/>
            <a:ext cx="7267330" cy="529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F93-CF39-465A-B50F-7988749C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nl-BE" sz="2800"/>
              <a:t>Diagrammen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F549-E448-40F5-8894-DECA6C587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nl-BE" sz="2000"/>
              <a:t>State diagram en flowchart diagram</a:t>
            </a:r>
          </a:p>
          <a:p>
            <a:endParaRPr lang="nl-BE" sz="2000"/>
          </a:p>
        </p:txBody>
      </p:sp>
      <p:pic>
        <p:nvPicPr>
          <p:cNvPr id="6" name="Afbeelding 5" descr="Afbeelding met tekst, kaart&#10;&#10;Automatisch gegenereerde beschrijving">
            <a:extLst>
              <a:ext uri="{FF2B5EF4-FFF2-40B4-BE49-F238E27FC236}">
                <a16:creationId xmlns:a16="http://schemas.microsoft.com/office/drawing/2014/main" id="{E91CC8F0-56BE-4E9B-919C-09AD094CF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75" y="2290282"/>
            <a:ext cx="7609446" cy="41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4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F7A6-AD37-4668-9907-18E16025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nl-BE" sz="3200"/>
              <a:t>Architectuur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3A0795-7406-4A9A-BD8B-8C5EC847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nl-BE" sz="1400"/>
              <a:t>Database model</a:t>
            </a:r>
          </a:p>
          <a:p>
            <a:endParaRPr lang="nl-BE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1A9BB-089A-47C7-AFE8-9ED4811F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83" y="1321117"/>
            <a:ext cx="7683504" cy="45716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508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48E40-5ACA-4E9D-BAC2-6780BD5D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Release Plan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E80D1F-24DE-4CCF-8050-DAD27DB8C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Onderzoek</a:t>
            </a:r>
          </a:p>
          <a:p>
            <a:r>
              <a:rPr lang="nl-NL" dirty="0"/>
              <a:t>Analyse</a:t>
            </a:r>
          </a:p>
          <a:p>
            <a:r>
              <a:rPr lang="nl-NL" dirty="0"/>
              <a:t>Verdediging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43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05F04-8DD1-4478-9981-F0CB188C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Sprint 1</a:t>
            </a:r>
            <a:br>
              <a:rPr lang="nl-NL" b="1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9391DA-8E17-44F2-AB42-2A004C550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Componenten kiezen prototype</a:t>
            </a:r>
          </a:p>
          <a:p>
            <a:r>
              <a:rPr lang="nl-NL" dirty="0"/>
              <a:t>Eerste prototype bouwen</a:t>
            </a:r>
          </a:p>
          <a:p>
            <a:r>
              <a:rPr lang="nl-NL" dirty="0"/>
              <a:t>Testen </a:t>
            </a:r>
            <a:r>
              <a:rPr lang="nl-NL" dirty="0" err="1"/>
              <a:t>LoRaWAN</a:t>
            </a:r>
            <a:r>
              <a:rPr lang="nl-NL" dirty="0"/>
              <a:t> transmissie</a:t>
            </a:r>
          </a:p>
          <a:p>
            <a:r>
              <a:rPr lang="nl-NL" dirty="0"/>
              <a:t>Instellen sensoren</a:t>
            </a:r>
          </a:p>
          <a:p>
            <a:r>
              <a:rPr lang="nl-NL" dirty="0"/>
              <a:t>Testen sensoren op correcte werking</a:t>
            </a:r>
          </a:p>
          <a:p>
            <a:r>
              <a:rPr lang="nl-NL" dirty="0"/>
              <a:t>Data versturen </a:t>
            </a:r>
            <a:r>
              <a:rPr lang="nl-NL" dirty="0" err="1"/>
              <a:t>Things</a:t>
            </a:r>
            <a:r>
              <a:rPr lang="nl-NL" dirty="0"/>
              <a:t> Network</a:t>
            </a:r>
          </a:p>
          <a:p>
            <a:r>
              <a:rPr lang="nl-NL" dirty="0"/>
              <a:t>Aanmaken database</a:t>
            </a:r>
          </a:p>
          <a:p>
            <a:r>
              <a:rPr lang="nl-NL" dirty="0"/>
              <a:t>Hosting op </a:t>
            </a:r>
            <a:r>
              <a:rPr lang="nl-NL" dirty="0" err="1"/>
              <a:t>azure</a:t>
            </a:r>
            <a:endParaRPr lang="nl-NL" dirty="0"/>
          </a:p>
          <a:p>
            <a:r>
              <a:rPr lang="nl-NL" dirty="0"/>
              <a:t>API Documentatie</a:t>
            </a:r>
          </a:p>
          <a:p>
            <a:r>
              <a:rPr lang="nl-NL" dirty="0"/>
              <a:t>Design van PCB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564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C260E-02C1-40F1-9659-FA7A84BB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Sprint 2</a:t>
            </a:r>
            <a:br>
              <a:rPr lang="nl-NL" b="1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1BE410-8053-4175-8CD4-67C163E7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Ophalen data API -&gt; App</a:t>
            </a:r>
          </a:p>
          <a:p>
            <a:r>
              <a:rPr lang="nl-NL" dirty="0"/>
              <a:t>Data versturen (Nieuwe en aanpassingen)</a:t>
            </a:r>
          </a:p>
          <a:p>
            <a:r>
              <a:rPr lang="nl-NL" dirty="0"/>
              <a:t>Data visualiseren App(Dokter)</a:t>
            </a:r>
          </a:p>
          <a:p>
            <a:pPr lvl="1"/>
            <a:r>
              <a:rPr lang="nl-NL" dirty="0"/>
              <a:t>Grafieken</a:t>
            </a:r>
          </a:p>
          <a:p>
            <a:pPr lvl="1"/>
            <a:r>
              <a:rPr lang="nl-NL" dirty="0"/>
              <a:t>Status</a:t>
            </a:r>
          </a:p>
          <a:p>
            <a:pPr lvl="1"/>
            <a:r>
              <a:rPr lang="nl-NL" dirty="0"/>
              <a:t>Locatie</a:t>
            </a:r>
          </a:p>
          <a:p>
            <a:r>
              <a:rPr lang="nl-NL" dirty="0"/>
              <a:t>Aanpassingen aan leveringen</a:t>
            </a:r>
          </a:p>
          <a:p>
            <a:r>
              <a:rPr lang="nl-NL" dirty="0"/>
              <a:t>Communicatie met backend (</a:t>
            </a:r>
            <a:r>
              <a:rPr lang="nl-NL" dirty="0" err="1"/>
              <a:t>Things</a:t>
            </a:r>
            <a:r>
              <a:rPr lang="nl-NL" dirty="0"/>
              <a:t> Network HTTP)</a:t>
            </a:r>
          </a:p>
          <a:p>
            <a:r>
              <a:rPr lang="nl-NL" dirty="0"/>
              <a:t>Nieuw technisch schema opstellen met gekozen sensoren</a:t>
            </a:r>
          </a:p>
          <a:p>
            <a:r>
              <a:rPr lang="nl-NL" dirty="0"/>
              <a:t>Verbinden prototype met sensoren en testen</a:t>
            </a:r>
          </a:p>
          <a:p>
            <a:r>
              <a:rPr lang="nl-NL" dirty="0"/>
              <a:t>Aanpassingen PCB</a:t>
            </a:r>
          </a:p>
          <a:p>
            <a:r>
              <a:rPr lang="nl-NL" dirty="0"/>
              <a:t>Mogelijk printen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4787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BB891-0EDD-47F3-BB4A-6CC6662C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Sprint 3</a:t>
            </a:r>
            <a:br>
              <a:rPr lang="nl-NL" b="1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0BFDCD-88C9-4725-B9B3-AE14CB54F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Data visualiseren App(Leverancier)</a:t>
            </a:r>
          </a:p>
          <a:p>
            <a:r>
              <a:rPr lang="nl-NL" dirty="0"/>
              <a:t>Communicatie tussen leverancier en dokter</a:t>
            </a:r>
          </a:p>
          <a:p>
            <a:r>
              <a:rPr lang="nl-NL" dirty="0"/>
              <a:t>Toevoegen nieuwe medicijnen en ziekenhuizen</a:t>
            </a:r>
          </a:p>
          <a:p>
            <a:r>
              <a:rPr lang="nl-NL" dirty="0"/>
              <a:t>Google </a:t>
            </a:r>
            <a:r>
              <a:rPr lang="nl-NL" dirty="0" err="1"/>
              <a:t>Directions</a:t>
            </a:r>
            <a:r>
              <a:rPr lang="nl-NL" dirty="0"/>
              <a:t> API implementeren</a:t>
            </a:r>
          </a:p>
          <a:p>
            <a:r>
              <a:rPr lang="nl-NL" dirty="0"/>
              <a:t>Fysiek design</a:t>
            </a:r>
          </a:p>
          <a:p>
            <a:r>
              <a:rPr lang="nl-NL" dirty="0"/>
              <a:t>Solderen PCB</a:t>
            </a:r>
          </a:p>
          <a:p>
            <a:r>
              <a:rPr lang="nl-NL" dirty="0"/>
              <a:t>Testen PCB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738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85640-8643-4FC7-8C42-21D2F508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Sprint 4</a:t>
            </a:r>
            <a:br>
              <a:rPr lang="nl-NL" b="1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6139AB-3B3C-4984-A70F-5D1C21F9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Finaliseren</a:t>
            </a:r>
          </a:p>
          <a:p>
            <a:r>
              <a:rPr lang="nl-NL" dirty="0"/>
              <a:t>Testen</a:t>
            </a:r>
          </a:p>
          <a:p>
            <a:r>
              <a:rPr lang="nl-NL" dirty="0"/>
              <a:t>Verbeteren</a:t>
            </a:r>
          </a:p>
          <a:p>
            <a:r>
              <a:rPr lang="nl-NL" dirty="0"/>
              <a:t>Uitbreiden</a:t>
            </a:r>
          </a:p>
          <a:p>
            <a:r>
              <a:rPr lang="nl-NL" dirty="0"/>
              <a:t>Documentatie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7665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8D85-37F6-41BF-8847-C9FC0419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Functionaliteit</a:t>
            </a:r>
            <a:br>
              <a:rPr lang="nl-BE" dirty="0"/>
            </a:br>
            <a:r>
              <a:rPr lang="nl-BE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A3AD1-F0DF-4FDB-B1A7-07D47829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r>
              <a:rPr lang="nl-BE" sz="3600" dirty="0"/>
              <a:t>Figma Demo</a:t>
            </a:r>
          </a:p>
        </p:txBody>
      </p:sp>
    </p:spTree>
    <p:extLst>
      <p:ext uri="{BB962C8B-B14F-4D97-AF65-F5344CB8AC3E}">
        <p14:creationId xmlns:p14="http://schemas.microsoft.com/office/powerpoint/2010/main" val="270686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6A9BD-E473-49DE-8E99-DE964D74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EBEBEB"/>
                </a:solidFill>
              </a:rPr>
              <a:t>Het 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4CADB4-15FD-4E0A-AA34-0C967822D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32663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28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B7D73-17D3-420D-887C-79A55B41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Marktonderzoek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0FC7A-A2F1-4C2A-B6F0-14900C062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751365"/>
            <a:ext cx="6270662" cy="335480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2655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B4069-A68B-47FF-BDF5-03537FDC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nl-BE"/>
              <a:t>Hardware blokken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F451-2CFE-4709-89BF-981D00F65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nl-BE">
                <a:solidFill>
                  <a:schemeClr val="bg1"/>
                </a:solidFill>
              </a:rPr>
              <a:t>Uiteraard kan de Arduino Pro Mini vervangen worden door Atmega328p</a:t>
            </a:r>
          </a:p>
          <a:p>
            <a:r>
              <a:rPr lang="nl-BE">
                <a:solidFill>
                  <a:schemeClr val="bg1"/>
                </a:solidFill>
              </a:rPr>
              <a:t>Op deze atmega kunnen dan de juist gekozen sensoren worden aangesloten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D6E8C2D-4CE6-494C-8CD7-E17B9DAA2A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82" t="26621" r="22500" b="54051"/>
          <a:stretch/>
        </p:blipFill>
        <p:spPr>
          <a:xfrm>
            <a:off x="2074098" y="4680680"/>
            <a:ext cx="9195213" cy="19292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0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8D85-37F6-41BF-8847-C9FC0419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Functionaliteit</a:t>
            </a:r>
            <a:br>
              <a:rPr lang="nl-BE" dirty="0"/>
            </a:br>
            <a:r>
              <a:rPr lang="nl-BE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A3AD1-F0DF-4FDB-B1A7-07D47829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Neem meting</a:t>
            </a:r>
          </a:p>
          <a:p>
            <a:r>
              <a:rPr lang="nl-BE" dirty="0"/>
              <a:t>Check of meting valide</a:t>
            </a:r>
          </a:p>
          <a:p>
            <a:r>
              <a:rPr lang="nl-BE" dirty="0"/>
              <a:t>Bundel metingen en stuur deze periodiek door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3530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C994-49BE-466F-A30F-95B1CD45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Elektrisch schema</a:t>
            </a:r>
          </a:p>
        </p:txBody>
      </p:sp>
      <p:pic>
        <p:nvPicPr>
          <p:cNvPr id="7" name="Afbeelding 6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8BD48F75-B8D0-4C16-8099-CBB5BDAC4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77" y="2426818"/>
            <a:ext cx="3557896" cy="3997637"/>
          </a:xfrm>
          <a:prstGeom prst="rect">
            <a:avLst/>
          </a:prstGeom>
        </p:spPr>
      </p:pic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4B0FAAA-BB51-48B4-A196-FD1E6CB4C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093" y="2426818"/>
            <a:ext cx="435587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4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7CF5E-37D6-473E-AA33-1DAAD33A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78A8CA2-FE7F-47D4-A5BB-5886D8E42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016" y="150537"/>
            <a:ext cx="6662911" cy="6556925"/>
          </a:xfrm>
        </p:spPr>
      </p:pic>
    </p:spTree>
    <p:extLst>
      <p:ext uri="{BB962C8B-B14F-4D97-AF65-F5344CB8AC3E}">
        <p14:creationId xmlns:p14="http://schemas.microsoft.com/office/powerpoint/2010/main" val="163877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5A51D-7EA4-4F60-8181-45D07F72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Testing</a:t>
            </a:r>
            <a:endParaRPr lang="nl-NL" dirty="0"/>
          </a:p>
        </p:txBody>
      </p:sp>
      <p:pic>
        <p:nvPicPr>
          <p:cNvPr id="5" name="Tijdelijke aanduiding voor inhoud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BAC3323A-9747-4C4B-8488-B71BB4E94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155" y="921752"/>
            <a:ext cx="8836734" cy="5476603"/>
          </a:xfrm>
        </p:spPr>
      </p:pic>
    </p:spTree>
    <p:extLst>
      <p:ext uri="{BB962C8B-B14F-4D97-AF65-F5344CB8AC3E}">
        <p14:creationId xmlns:p14="http://schemas.microsoft.com/office/powerpoint/2010/main" val="178760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275D17-13D2-41DC-ACF9-12C7442D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Gekozen sensoren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73BFE732-117F-454D-88A6-DB25A5526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19068" t="32803" r="39326" b="22124"/>
          <a:stretch/>
        </p:blipFill>
        <p:spPr>
          <a:xfrm>
            <a:off x="523874" y="1325880"/>
            <a:ext cx="5008215" cy="4741979"/>
          </a:xfrm>
          <a:prstGeom prst="rect">
            <a:avLst/>
          </a:prstGeom>
          <a:effectLst/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7CEF579-AFFF-4B1B-8C2C-B79C346BD3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2089" y="1325880"/>
            <a:ext cx="1272650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228</Words>
  <Application>Microsoft Office PowerPoint</Application>
  <PresentationFormat>Breedbeeld</PresentationFormat>
  <Paragraphs>82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Medical Delivery</vt:lpstr>
      <vt:lpstr>Het project</vt:lpstr>
      <vt:lpstr>Marktonderzoek</vt:lpstr>
      <vt:lpstr>Hardware blokken</vt:lpstr>
      <vt:lpstr>Functionaliteit Hardware</vt:lpstr>
      <vt:lpstr>Elektrisch schema</vt:lpstr>
      <vt:lpstr>Testing</vt:lpstr>
      <vt:lpstr>Testing</vt:lpstr>
      <vt:lpstr>Gekozen sensoren</vt:lpstr>
      <vt:lpstr>Diagrammen</vt:lpstr>
      <vt:lpstr>Diagrammen</vt:lpstr>
      <vt:lpstr>Architectuur</vt:lpstr>
      <vt:lpstr>Release Plan</vt:lpstr>
      <vt:lpstr>Sprint 1 </vt:lpstr>
      <vt:lpstr>Sprint 2 </vt:lpstr>
      <vt:lpstr>Sprint 3 </vt:lpstr>
      <vt:lpstr>Sprint 4 </vt:lpstr>
      <vt:lpstr>Functionaliteit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Delivery</dc:title>
  <dc:creator>Maxim Wauters</dc:creator>
  <cp:lastModifiedBy>Maxim Wauters</cp:lastModifiedBy>
  <cp:revision>2</cp:revision>
  <dcterms:created xsi:type="dcterms:W3CDTF">2019-09-23T11:31:29Z</dcterms:created>
  <dcterms:modified xsi:type="dcterms:W3CDTF">2019-09-23T11:40:36Z</dcterms:modified>
</cp:coreProperties>
</file>