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10"/>
  </p:notesMasterIdLst>
  <p:sldIdLst>
    <p:sldId id="256" r:id="rId2"/>
    <p:sldId id="307" r:id="rId3"/>
    <p:sldId id="318" r:id="rId4"/>
    <p:sldId id="314" r:id="rId5"/>
    <p:sldId id="301" r:id="rId6"/>
    <p:sldId id="316" r:id="rId7"/>
    <p:sldId id="317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F676D-DAF5-4657-A30D-A8B19D28A6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324904-042D-4372-8513-BF21C04D6557}">
      <dgm:prSet/>
      <dgm:spPr/>
      <dgm:t>
        <a:bodyPr/>
        <a:lstStyle/>
        <a:p>
          <a:pPr>
            <a:defRPr cap="all"/>
          </a:pPr>
          <a:r>
            <a:rPr lang="en-US" dirty="0"/>
            <a:t>Extreme </a:t>
          </a:r>
          <a:r>
            <a:rPr lang="en-US" dirty="0" err="1"/>
            <a:t>weersomstandigheden</a:t>
          </a:r>
          <a:endParaRPr lang="en-US" dirty="0"/>
        </a:p>
      </dgm:t>
    </dgm:pt>
    <dgm:pt modelId="{CA1BDFAB-A764-4C69-A102-F4883A0655D0}" type="parTrans" cxnId="{A9C7FCA6-B3F9-4AD1-9066-6D00A25A5956}">
      <dgm:prSet/>
      <dgm:spPr/>
      <dgm:t>
        <a:bodyPr/>
        <a:lstStyle/>
        <a:p>
          <a:endParaRPr lang="en-US"/>
        </a:p>
      </dgm:t>
    </dgm:pt>
    <dgm:pt modelId="{4936F366-70D6-4B7B-B49B-2C876B539022}" type="sibTrans" cxnId="{A9C7FCA6-B3F9-4AD1-9066-6D00A25A5956}">
      <dgm:prSet/>
      <dgm:spPr/>
      <dgm:t>
        <a:bodyPr/>
        <a:lstStyle/>
        <a:p>
          <a:endParaRPr lang="en-US"/>
        </a:p>
      </dgm:t>
    </dgm:pt>
    <dgm:pt modelId="{11213F2F-0FA5-4250-86BF-6B5465D94EB9}">
      <dgm:prSet/>
      <dgm:spPr/>
      <dgm:t>
        <a:bodyPr/>
        <a:lstStyle/>
        <a:p>
          <a:pPr>
            <a:defRPr cap="all"/>
          </a:pPr>
          <a:r>
            <a:rPr lang="en-US" dirty="0" err="1"/>
            <a:t>Slechte</a:t>
          </a:r>
          <a:r>
            <a:rPr lang="en-US" dirty="0"/>
            <a:t> </a:t>
          </a:r>
          <a:r>
            <a:rPr lang="en-US" dirty="0" err="1"/>
            <a:t>infrastructuur</a:t>
          </a:r>
          <a:endParaRPr lang="en-US" dirty="0"/>
        </a:p>
      </dgm:t>
    </dgm:pt>
    <dgm:pt modelId="{E55FC09E-AC34-49BA-B894-8B6C0B095C4E}" type="parTrans" cxnId="{7FE248F1-3E91-4CA8-9CE2-79F1038ECC4D}">
      <dgm:prSet/>
      <dgm:spPr/>
      <dgm:t>
        <a:bodyPr/>
        <a:lstStyle/>
        <a:p>
          <a:endParaRPr lang="en-US"/>
        </a:p>
      </dgm:t>
    </dgm:pt>
    <dgm:pt modelId="{7987ECF1-4238-462D-AC67-69A08378DEAF}" type="sibTrans" cxnId="{7FE248F1-3E91-4CA8-9CE2-79F1038ECC4D}">
      <dgm:prSet/>
      <dgm:spPr/>
      <dgm:t>
        <a:bodyPr/>
        <a:lstStyle/>
        <a:p>
          <a:endParaRPr lang="en-US"/>
        </a:p>
      </dgm:t>
    </dgm:pt>
    <dgm:pt modelId="{6558E9E6-EF79-4148-863E-1E26413A3666}">
      <dgm:prSet/>
      <dgm:spPr/>
      <dgm:t>
        <a:bodyPr/>
        <a:lstStyle/>
        <a:p>
          <a:pPr>
            <a:defRPr cap="all"/>
          </a:pPr>
          <a:r>
            <a:rPr lang="en-US" dirty="0"/>
            <a:t>Lange </a:t>
          </a:r>
          <a:r>
            <a:rPr lang="en-US" dirty="0" err="1"/>
            <a:t>afstanden</a:t>
          </a:r>
          <a:endParaRPr lang="en-US" dirty="0"/>
        </a:p>
      </dgm:t>
    </dgm:pt>
    <dgm:pt modelId="{222E8555-259F-4945-9E4B-A62D58585EE6}" type="parTrans" cxnId="{D5C4DE92-34C7-4268-A393-D9660DCD81C2}">
      <dgm:prSet/>
      <dgm:spPr/>
      <dgm:t>
        <a:bodyPr/>
        <a:lstStyle/>
        <a:p>
          <a:endParaRPr lang="en-US"/>
        </a:p>
      </dgm:t>
    </dgm:pt>
    <dgm:pt modelId="{1D19EF06-1610-4271-B57B-05FB1036BB26}" type="sibTrans" cxnId="{D5C4DE92-34C7-4268-A393-D9660DCD81C2}">
      <dgm:prSet/>
      <dgm:spPr/>
      <dgm:t>
        <a:bodyPr/>
        <a:lstStyle/>
        <a:p>
          <a:endParaRPr lang="en-US"/>
        </a:p>
      </dgm:t>
    </dgm:pt>
    <dgm:pt modelId="{C373AF22-B46A-4217-8618-B1760D1F64F3}">
      <dgm:prSet/>
      <dgm:spPr/>
      <dgm:t>
        <a:bodyPr/>
        <a:lstStyle/>
        <a:p>
          <a:pPr>
            <a:defRPr cap="all"/>
          </a:pPr>
          <a:r>
            <a:rPr lang="en-US" dirty="0" err="1"/>
            <a:t>Slechte</a:t>
          </a:r>
          <a:r>
            <a:rPr lang="en-US" dirty="0"/>
            <a:t> </a:t>
          </a:r>
          <a:r>
            <a:rPr lang="en-US" dirty="0" err="1"/>
            <a:t>verbindingen</a:t>
          </a:r>
          <a:endParaRPr lang="en-US" dirty="0"/>
        </a:p>
      </dgm:t>
    </dgm:pt>
    <dgm:pt modelId="{4325E0AD-65D3-4F2D-B865-08A13F70E358}" type="parTrans" cxnId="{8144F6D7-6648-4D6F-B7BF-F3DFF30E7060}">
      <dgm:prSet/>
      <dgm:spPr/>
      <dgm:t>
        <a:bodyPr/>
        <a:lstStyle/>
        <a:p>
          <a:endParaRPr lang="en-US"/>
        </a:p>
      </dgm:t>
    </dgm:pt>
    <dgm:pt modelId="{A9BDE4E4-85EB-4B55-8310-C9A3AF8F09D6}" type="sibTrans" cxnId="{8144F6D7-6648-4D6F-B7BF-F3DFF30E7060}">
      <dgm:prSet/>
      <dgm:spPr/>
      <dgm:t>
        <a:bodyPr/>
        <a:lstStyle/>
        <a:p>
          <a:endParaRPr lang="en-US"/>
        </a:p>
      </dgm:t>
    </dgm:pt>
    <dgm:pt modelId="{917158D0-923F-4D6C-9BA3-299180EEC615}" type="pres">
      <dgm:prSet presAssocID="{E87F676D-DAF5-4657-A30D-A8B19D28A61C}" presName="root" presStyleCnt="0">
        <dgm:presLayoutVars>
          <dgm:dir/>
          <dgm:resizeHandles val="exact"/>
        </dgm:presLayoutVars>
      </dgm:prSet>
      <dgm:spPr/>
    </dgm:pt>
    <dgm:pt modelId="{607E1710-E536-4A83-B00E-6000F72E9C11}" type="pres">
      <dgm:prSet presAssocID="{9A324904-042D-4372-8513-BF21C04D6557}" presName="compNode" presStyleCnt="0"/>
      <dgm:spPr/>
    </dgm:pt>
    <dgm:pt modelId="{5429AB51-6216-41DF-B3C6-3A16B8AB2C3A}" type="pres">
      <dgm:prSet presAssocID="{9A324904-042D-4372-8513-BF21C04D655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530650-B55F-46F6-9238-0E710BF36A7E}" type="pres">
      <dgm:prSet presAssocID="{9A324904-042D-4372-8513-BF21C04D6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15F8B3DF-36F2-4BA4-BB4E-F80653433CE7}" type="pres">
      <dgm:prSet presAssocID="{9A324904-042D-4372-8513-BF21C04D6557}" presName="spaceRect" presStyleCnt="0"/>
      <dgm:spPr/>
    </dgm:pt>
    <dgm:pt modelId="{AC11C3B3-BC90-42E7-9775-E9DF1D403BA3}" type="pres">
      <dgm:prSet presAssocID="{9A324904-042D-4372-8513-BF21C04D6557}" presName="textRect" presStyleLbl="revTx" presStyleIdx="0" presStyleCnt="4">
        <dgm:presLayoutVars>
          <dgm:chMax val="1"/>
          <dgm:chPref val="1"/>
        </dgm:presLayoutVars>
      </dgm:prSet>
      <dgm:spPr/>
    </dgm:pt>
    <dgm:pt modelId="{61C35608-CF7A-444C-B131-A1E03616C857}" type="pres">
      <dgm:prSet presAssocID="{4936F366-70D6-4B7B-B49B-2C876B539022}" presName="sibTrans" presStyleCnt="0"/>
      <dgm:spPr/>
    </dgm:pt>
    <dgm:pt modelId="{207FF386-8855-4CF1-A551-634E8951FE42}" type="pres">
      <dgm:prSet presAssocID="{11213F2F-0FA5-4250-86BF-6B5465D94EB9}" presName="compNode" presStyleCnt="0"/>
      <dgm:spPr/>
    </dgm:pt>
    <dgm:pt modelId="{CEB6A9F2-69F4-4696-9A55-57E0B6F488D9}" type="pres">
      <dgm:prSet presAssocID="{11213F2F-0FA5-4250-86BF-6B5465D94EB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24468B-8E4B-4521-AE90-81D240914298}" type="pres">
      <dgm:prSet presAssocID="{11213F2F-0FA5-4250-86BF-6B5465D94E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2B9C76E-7408-4E2B-A075-E67303994241}" type="pres">
      <dgm:prSet presAssocID="{11213F2F-0FA5-4250-86BF-6B5465D94EB9}" presName="spaceRect" presStyleCnt="0"/>
      <dgm:spPr/>
    </dgm:pt>
    <dgm:pt modelId="{379B143B-918E-442E-8F70-61A661E0A750}" type="pres">
      <dgm:prSet presAssocID="{11213F2F-0FA5-4250-86BF-6B5465D94EB9}" presName="textRect" presStyleLbl="revTx" presStyleIdx="1" presStyleCnt="4">
        <dgm:presLayoutVars>
          <dgm:chMax val="1"/>
          <dgm:chPref val="1"/>
        </dgm:presLayoutVars>
      </dgm:prSet>
      <dgm:spPr/>
    </dgm:pt>
    <dgm:pt modelId="{FAFF0E59-41FE-4323-BEF8-C73FF143D689}" type="pres">
      <dgm:prSet presAssocID="{7987ECF1-4238-462D-AC67-69A08378DEAF}" presName="sibTrans" presStyleCnt="0"/>
      <dgm:spPr/>
    </dgm:pt>
    <dgm:pt modelId="{E324BF0E-A1B9-4CD3-8F94-00799D7D312E}" type="pres">
      <dgm:prSet presAssocID="{6558E9E6-EF79-4148-863E-1E26413A3666}" presName="compNode" presStyleCnt="0"/>
      <dgm:spPr/>
    </dgm:pt>
    <dgm:pt modelId="{E78948A4-73AA-415C-BEDB-E1E4A3DDF9CE}" type="pres">
      <dgm:prSet presAssocID="{6558E9E6-EF79-4148-863E-1E26413A366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EF5E4D-0ABD-4169-BC9F-6EAD8022BCBA}" type="pres">
      <dgm:prSet presAssocID="{6558E9E6-EF79-4148-863E-1E26413A36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71F56F2-8CD9-4266-A441-ECF55E833899}" type="pres">
      <dgm:prSet presAssocID="{6558E9E6-EF79-4148-863E-1E26413A3666}" presName="spaceRect" presStyleCnt="0"/>
      <dgm:spPr/>
    </dgm:pt>
    <dgm:pt modelId="{88305251-2E68-496C-ADBB-081315579620}" type="pres">
      <dgm:prSet presAssocID="{6558E9E6-EF79-4148-863E-1E26413A3666}" presName="textRect" presStyleLbl="revTx" presStyleIdx="2" presStyleCnt="4">
        <dgm:presLayoutVars>
          <dgm:chMax val="1"/>
          <dgm:chPref val="1"/>
        </dgm:presLayoutVars>
      </dgm:prSet>
      <dgm:spPr/>
    </dgm:pt>
    <dgm:pt modelId="{C2E6F649-B54D-49D1-A7DC-80967B8E0F7B}" type="pres">
      <dgm:prSet presAssocID="{1D19EF06-1610-4271-B57B-05FB1036BB26}" presName="sibTrans" presStyleCnt="0"/>
      <dgm:spPr/>
    </dgm:pt>
    <dgm:pt modelId="{C3146A31-40AD-4A20-939B-174CDFDC20AF}" type="pres">
      <dgm:prSet presAssocID="{C373AF22-B46A-4217-8618-B1760D1F64F3}" presName="compNode" presStyleCnt="0"/>
      <dgm:spPr/>
    </dgm:pt>
    <dgm:pt modelId="{0A34C8E9-391E-4515-BF26-4009EB60768E}" type="pres">
      <dgm:prSet presAssocID="{C373AF22-B46A-4217-8618-B1760D1F64F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3C3A4F-6458-4A33-BA17-F1D56B44EE01}" type="pres">
      <dgm:prSet presAssocID="{C373AF22-B46A-4217-8618-B1760D1F64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ll Tower"/>
        </a:ext>
      </dgm:extLst>
    </dgm:pt>
    <dgm:pt modelId="{C07F67A3-7342-4D17-877B-96DBD0CD5847}" type="pres">
      <dgm:prSet presAssocID="{C373AF22-B46A-4217-8618-B1760D1F64F3}" presName="spaceRect" presStyleCnt="0"/>
      <dgm:spPr/>
    </dgm:pt>
    <dgm:pt modelId="{77E663E4-84FE-44CC-B6EE-D595801917F2}" type="pres">
      <dgm:prSet presAssocID="{C373AF22-B46A-4217-8618-B1760D1F64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35E316-8C9B-4E3B-ACD9-AC6B01A43D84}" type="presOf" srcId="{C373AF22-B46A-4217-8618-B1760D1F64F3}" destId="{77E663E4-84FE-44CC-B6EE-D595801917F2}" srcOrd="0" destOrd="0" presId="urn:microsoft.com/office/officeart/2018/5/layout/IconLeafLabelList"/>
    <dgm:cxn modelId="{888E6530-E180-4815-88FC-EF9EBA95CBB3}" type="presOf" srcId="{6558E9E6-EF79-4148-863E-1E26413A3666}" destId="{88305251-2E68-496C-ADBB-081315579620}" srcOrd="0" destOrd="0" presId="urn:microsoft.com/office/officeart/2018/5/layout/IconLeafLabelList"/>
    <dgm:cxn modelId="{36753263-112B-44C4-AA1C-F0BDD21C04BC}" type="presOf" srcId="{9A324904-042D-4372-8513-BF21C04D6557}" destId="{AC11C3B3-BC90-42E7-9775-E9DF1D403BA3}" srcOrd="0" destOrd="0" presId="urn:microsoft.com/office/officeart/2018/5/layout/IconLeafLabelList"/>
    <dgm:cxn modelId="{D5C4DE92-34C7-4268-A393-D9660DCD81C2}" srcId="{E87F676D-DAF5-4657-A30D-A8B19D28A61C}" destId="{6558E9E6-EF79-4148-863E-1E26413A3666}" srcOrd="2" destOrd="0" parTransId="{222E8555-259F-4945-9E4B-A62D58585EE6}" sibTransId="{1D19EF06-1610-4271-B57B-05FB1036BB26}"/>
    <dgm:cxn modelId="{D44536A5-1A4C-4B1B-A458-8FF171CB2E24}" type="presOf" srcId="{E87F676D-DAF5-4657-A30D-A8B19D28A61C}" destId="{917158D0-923F-4D6C-9BA3-299180EEC615}" srcOrd="0" destOrd="0" presId="urn:microsoft.com/office/officeart/2018/5/layout/IconLeafLabelList"/>
    <dgm:cxn modelId="{A9C7FCA6-B3F9-4AD1-9066-6D00A25A5956}" srcId="{E87F676D-DAF5-4657-A30D-A8B19D28A61C}" destId="{9A324904-042D-4372-8513-BF21C04D6557}" srcOrd="0" destOrd="0" parTransId="{CA1BDFAB-A764-4C69-A102-F4883A0655D0}" sibTransId="{4936F366-70D6-4B7B-B49B-2C876B539022}"/>
    <dgm:cxn modelId="{8144F6D7-6648-4D6F-B7BF-F3DFF30E7060}" srcId="{E87F676D-DAF5-4657-A30D-A8B19D28A61C}" destId="{C373AF22-B46A-4217-8618-B1760D1F64F3}" srcOrd="3" destOrd="0" parTransId="{4325E0AD-65D3-4F2D-B865-08A13F70E358}" sibTransId="{A9BDE4E4-85EB-4B55-8310-C9A3AF8F09D6}"/>
    <dgm:cxn modelId="{3F3F32E6-254F-426A-B762-D256A4667D34}" type="presOf" srcId="{11213F2F-0FA5-4250-86BF-6B5465D94EB9}" destId="{379B143B-918E-442E-8F70-61A661E0A750}" srcOrd="0" destOrd="0" presId="urn:microsoft.com/office/officeart/2018/5/layout/IconLeafLabelList"/>
    <dgm:cxn modelId="{7FE248F1-3E91-4CA8-9CE2-79F1038ECC4D}" srcId="{E87F676D-DAF5-4657-A30D-A8B19D28A61C}" destId="{11213F2F-0FA5-4250-86BF-6B5465D94EB9}" srcOrd="1" destOrd="0" parTransId="{E55FC09E-AC34-49BA-B894-8B6C0B095C4E}" sibTransId="{7987ECF1-4238-462D-AC67-69A08378DEAF}"/>
    <dgm:cxn modelId="{8232975D-1A51-4FCB-9989-0C51BEAAF00B}" type="presParOf" srcId="{917158D0-923F-4D6C-9BA3-299180EEC615}" destId="{607E1710-E536-4A83-B00E-6000F72E9C11}" srcOrd="0" destOrd="0" presId="urn:microsoft.com/office/officeart/2018/5/layout/IconLeafLabelList"/>
    <dgm:cxn modelId="{B0FECC87-37F9-4DDD-A7D1-74E5529B88A0}" type="presParOf" srcId="{607E1710-E536-4A83-B00E-6000F72E9C11}" destId="{5429AB51-6216-41DF-B3C6-3A16B8AB2C3A}" srcOrd="0" destOrd="0" presId="urn:microsoft.com/office/officeart/2018/5/layout/IconLeafLabelList"/>
    <dgm:cxn modelId="{48A5CF71-FDA9-40DA-9EED-39377417E096}" type="presParOf" srcId="{607E1710-E536-4A83-B00E-6000F72E9C11}" destId="{EC530650-B55F-46F6-9238-0E710BF36A7E}" srcOrd="1" destOrd="0" presId="urn:microsoft.com/office/officeart/2018/5/layout/IconLeafLabelList"/>
    <dgm:cxn modelId="{A3DA07C0-6C30-4161-973E-F1F4967EDE2D}" type="presParOf" srcId="{607E1710-E536-4A83-B00E-6000F72E9C11}" destId="{15F8B3DF-36F2-4BA4-BB4E-F80653433CE7}" srcOrd="2" destOrd="0" presId="urn:microsoft.com/office/officeart/2018/5/layout/IconLeafLabelList"/>
    <dgm:cxn modelId="{005ACAD7-2EF7-4AF1-8155-A5F25F0E6804}" type="presParOf" srcId="{607E1710-E536-4A83-B00E-6000F72E9C11}" destId="{AC11C3B3-BC90-42E7-9775-E9DF1D403BA3}" srcOrd="3" destOrd="0" presId="urn:microsoft.com/office/officeart/2018/5/layout/IconLeafLabelList"/>
    <dgm:cxn modelId="{653202B5-F051-47F8-A665-EC143983CDF2}" type="presParOf" srcId="{917158D0-923F-4D6C-9BA3-299180EEC615}" destId="{61C35608-CF7A-444C-B131-A1E03616C857}" srcOrd="1" destOrd="0" presId="urn:microsoft.com/office/officeart/2018/5/layout/IconLeafLabelList"/>
    <dgm:cxn modelId="{11C03A42-83A8-4C6E-B5F0-88BBACD324DB}" type="presParOf" srcId="{917158D0-923F-4D6C-9BA3-299180EEC615}" destId="{207FF386-8855-4CF1-A551-634E8951FE42}" srcOrd="2" destOrd="0" presId="urn:microsoft.com/office/officeart/2018/5/layout/IconLeafLabelList"/>
    <dgm:cxn modelId="{3E07B109-199C-4BAB-96A9-3B7EC42917A4}" type="presParOf" srcId="{207FF386-8855-4CF1-A551-634E8951FE42}" destId="{CEB6A9F2-69F4-4696-9A55-57E0B6F488D9}" srcOrd="0" destOrd="0" presId="urn:microsoft.com/office/officeart/2018/5/layout/IconLeafLabelList"/>
    <dgm:cxn modelId="{0E185BBA-8AF1-401D-B921-5143BC0296B0}" type="presParOf" srcId="{207FF386-8855-4CF1-A551-634E8951FE42}" destId="{9024468B-8E4B-4521-AE90-81D240914298}" srcOrd="1" destOrd="0" presId="urn:microsoft.com/office/officeart/2018/5/layout/IconLeafLabelList"/>
    <dgm:cxn modelId="{B48F01FA-AB0E-4893-BBF0-59F2025B5AEF}" type="presParOf" srcId="{207FF386-8855-4CF1-A551-634E8951FE42}" destId="{42B9C76E-7408-4E2B-A075-E67303994241}" srcOrd="2" destOrd="0" presId="urn:microsoft.com/office/officeart/2018/5/layout/IconLeafLabelList"/>
    <dgm:cxn modelId="{4A76F82B-AE4E-41E2-8924-BF2309CF0570}" type="presParOf" srcId="{207FF386-8855-4CF1-A551-634E8951FE42}" destId="{379B143B-918E-442E-8F70-61A661E0A750}" srcOrd="3" destOrd="0" presId="urn:microsoft.com/office/officeart/2018/5/layout/IconLeafLabelList"/>
    <dgm:cxn modelId="{466801B8-4010-43DA-B557-D9F09EC39B95}" type="presParOf" srcId="{917158D0-923F-4D6C-9BA3-299180EEC615}" destId="{FAFF0E59-41FE-4323-BEF8-C73FF143D689}" srcOrd="3" destOrd="0" presId="urn:microsoft.com/office/officeart/2018/5/layout/IconLeafLabelList"/>
    <dgm:cxn modelId="{C57E1CC7-5FAA-4674-A864-248BF61CDAF1}" type="presParOf" srcId="{917158D0-923F-4D6C-9BA3-299180EEC615}" destId="{E324BF0E-A1B9-4CD3-8F94-00799D7D312E}" srcOrd="4" destOrd="0" presId="urn:microsoft.com/office/officeart/2018/5/layout/IconLeafLabelList"/>
    <dgm:cxn modelId="{92A0AE95-D7F9-455E-BCCA-C4FDDB19F5D7}" type="presParOf" srcId="{E324BF0E-A1B9-4CD3-8F94-00799D7D312E}" destId="{E78948A4-73AA-415C-BEDB-E1E4A3DDF9CE}" srcOrd="0" destOrd="0" presId="urn:microsoft.com/office/officeart/2018/5/layout/IconLeafLabelList"/>
    <dgm:cxn modelId="{CAF09740-C17A-4CB3-8D2E-3C41317DD17A}" type="presParOf" srcId="{E324BF0E-A1B9-4CD3-8F94-00799D7D312E}" destId="{EEEF5E4D-0ABD-4169-BC9F-6EAD8022BCBA}" srcOrd="1" destOrd="0" presId="urn:microsoft.com/office/officeart/2018/5/layout/IconLeafLabelList"/>
    <dgm:cxn modelId="{812DC459-1209-443E-A6AC-189A17C22D0D}" type="presParOf" srcId="{E324BF0E-A1B9-4CD3-8F94-00799D7D312E}" destId="{B71F56F2-8CD9-4266-A441-ECF55E833899}" srcOrd="2" destOrd="0" presId="urn:microsoft.com/office/officeart/2018/5/layout/IconLeafLabelList"/>
    <dgm:cxn modelId="{8AA04E19-7C76-4751-864C-26AFF12E2F6D}" type="presParOf" srcId="{E324BF0E-A1B9-4CD3-8F94-00799D7D312E}" destId="{88305251-2E68-496C-ADBB-081315579620}" srcOrd="3" destOrd="0" presId="urn:microsoft.com/office/officeart/2018/5/layout/IconLeafLabelList"/>
    <dgm:cxn modelId="{9FA35EF8-3C6E-4DBA-BA49-4F34B819FA0B}" type="presParOf" srcId="{917158D0-923F-4D6C-9BA3-299180EEC615}" destId="{C2E6F649-B54D-49D1-A7DC-80967B8E0F7B}" srcOrd="5" destOrd="0" presId="urn:microsoft.com/office/officeart/2018/5/layout/IconLeafLabelList"/>
    <dgm:cxn modelId="{FAB481BE-B8DE-4381-88E9-5E8114AA3FD9}" type="presParOf" srcId="{917158D0-923F-4D6C-9BA3-299180EEC615}" destId="{C3146A31-40AD-4A20-939B-174CDFDC20AF}" srcOrd="6" destOrd="0" presId="urn:microsoft.com/office/officeart/2018/5/layout/IconLeafLabelList"/>
    <dgm:cxn modelId="{9841764C-BE99-46AB-A9C2-2CCC80C58E22}" type="presParOf" srcId="{C3146A31-40AD-4A20-939B-174CDFDC20AF}" destId="{0A34C8E9-391E-4515-BF26-4009EB60768E}" srcOrd="0" destOrd="0" presId="urn:microsoft.com/office/officeart/2018/5/layout/IconLeafLabelList"/>
    <dgm:cxn modelId="{34E6DAC3-E989-456E-8C10-09456CF96E92}" type="presParOf" srcId="{C3146A31-40AD-4A20-939B-174CDFDC20AF}" destId="{C43C3A4F-6458-4A33-BA17-F1D56B44EE01}" srcOrd="1" destOrd="0" presId="urn:microsoft.com/office/officeart/2018/5/layout/IconLeafLabelList"/>
    <dgm:cxn modelId="{B1122A0D-0D2C-42D9-AE66-000E05AF4BE3}" type="presParOf" srcId="{C3146A31-40AD-4A20-939B-174CDFDC20AF}" destId="{C07F67A3-7342-4D17-877B-96DBD0CD5847}" srcOrd="2" destOrd="0" presId="urn:microsoft.com/office/officeart/2018/5/layout/IconLeafLabelList"/>
    <dgm:cxn modelId="{0E6B6D79-E3F7-4CED-B982-906AD00EEAF8}" type="presParOf" srcId="{C3146A31-40AD-4A20-939B-174CDFDC20AF}" destId="{77E663E4-84FE-44CC-B6EE-D595801917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F676D-DAF5-4657-A30D-A8B19D28A6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324904-042D-4372-8513-BF21C04D6557}">
      <dgm:prSet/>
      <dgm:spPr/>
      <dgm:t>
        <a:bodyPr/>
        <a:lstStyle/>
        <a:p>
          <a:pPr>
            <a:defRPr cap="all"/>
          </a:pPr>
          <a:r>
            <a:rPr lang="en-US" dirty="0" err="1"/>
            <a:t>Opmeten</a:t>
          </a:r>
          <a:r>
            <a:rPr lang="en-US" dirty="0"/>
            <a:t> </a:t>
          </a:r>
          <a:r>
            <a:rPr lang="en-US" dirty="0" err="1"/>
            <a:t>sensoren</a:t>
          </a:r>
          <a:r>
            <a:rPr lang="en-US" dirty="0"/>
            <a:t> in </a:t>
          </a:r>
          <a:r>
            <a:rPr lang="en-US" dirty="0" err="1"/>
            <a:t>smartBox</a:t>
          </a:r>
          <a:endParaRPr lang="en-US" dirty="0"/>
        </a:p>
      </dgm:t>
    </dgm:pt>
    <dgm:pt modelId="{CA1BDFAB-A764-4C69-A102-F4883A0655D0}" type="parTrans" cxnId="{A9C7FCA6-B3F9-4AD1-9066-6D00A25A5956}">
      <dgm:prSet/>
      <dgm:spPr/>
      <dgm:t>
        <a:bodyPr/>
        <a:lstStyle/>
        <a:p>
          <a:endParaRPr lang="en-US"/>
        </a:p>
      </dgm:t>
    </dgm:pt>
    <dgm:pt modelId="{4936F366-70D6-4B7B-B49B-2C876B539022}" type="sibTrans" cxnId="{A9C7FCA6-B3F9-4AD1-9066-6D00A25A5956}">
      <dgm:prSet/>
      <dgm:spPr/>
      <dgm:t>
        <a:bodyPr/>
        <a:lstStyle/>
        <a:p>
          <a:endParaRPr lang="en-US"/>
        </a:p>
      </dgm:t>
    </dgm:pt>
    <dgm:pt modelId="{11213F2F-0FA5-4250-86BF-6B5465D94EB9}">
      <dgm:prSet/>
      <dgm:spPr/>
      <dgm:t>
        <a:bodyPr/>
        <a:lstStyle/>
        <a:p>
          <a:pPr>
            <a:defRPr cap="all"/>
          </a:pPr>
          <a:r>
            <a:rPr lang="en-US" dirty="0" err="1"/>
            <a:t>Traceren</a:t>
          </a:r>
          <a:r>
            <a:rPr lang="en-US" dirty="0"/>
            <a:t> van de levering</a:t>
          </a:r>
        </a:p>
      </dgm:t>
    </dgm:pt>
    <dgm:pt modelId="{E55FC09E-AC34-49BA-B894-8B6C0B095C4E}" type="parTrans" cxnId="{7FE248F1-3E91-4CA8-9CE2-79F1038ECC4D}">
      <dgm:prSet/>
      <dgm:spPr/>
      <dgm:t>
        <a:bodyPr/>
        <a:lstStyle/>
        <a:p>
          <a:endParaRPr lang="en-US"/>
        </a:p>
      </dgm:t>
    </dgm:pt>
    <dgm:pt modelId="{7987ECF1-4238-462D-AC67-69A08378DEAF}" type="sibTrans" cxnId="{7FE248F1-3E91-4CA8-9CE2-79F1038ECC4D}">
      <dgm:prSet/>
      <dgm:spPr/>
      <dgm:t>
        <a:bodyPr/>
        <a:lstStyle/>
        <a:p>
          <a:endParaRPr lang="en-US"/>
        </a:p>
      </dgm:t>
    </dgm:pt>
    <dgm:pt modelId="{6558E9E6-EF79-4148-863E-1E26413A3666}">
      <dgm:prSet/>
      <dgm:spPr/>
      <dgm:t>
        <a:bodyPr/>
        <a:lstStyle/>
        <a:p>
          <a:pPr>
            <a:defRPr cap="all"/>
          </a:pPr>
          <a:r>
            <a:rPr lang="en-US" dirty="0"/>
            <a:t>Real-Time </a:t>
          </a:r>
          <a:r>
            <a:rPr lang="en-US" dirty="0" err="1"/>
            <a:t>informatie</a:t>
          </a:r>
          <a:endParaRPr lang="en-US" dirty="0"/>
        </a:p>
      </dgm:t>
    </dgm:pt>
    <dgm:pt modelId="{222E8555-259F-4945-9E4B-A62D58585EE6}" type="parTrans" cxnId="{D5C4DE92-34C7-4268-A393-D9660DCD81C2}">
      <dgm:prSet/>
      <dgm:spPr/>
      <dgm:t>
        <a:bodyPr/>
        <a:lstStyle/>
        <a:p>
          <a:endParaRPr lang="en-US"/>
        </a:p>
      </dgm:t>
    </dgm:pt>
    <dgm:pt modelId="{1D19EF06-1610-4271-B57B-05FB1036BB26}" type="sibTrans" cxnId="{D5C4DE92-34C7-4268-A393-D9660DCD81C2}">
      <dgm:prSet/>
      <dgm:spPr/>
      <dgm:t>
        <a:bodyPr/>
        <a:lstStyle/>
        <a:p>
          <a:endParaRPr lang="en-US"/>
        </a:p>
      </dgm:t>
    </dgm:pt>
    <dgm:pt modelId="{C373AF22-B46A-4217-8618-B1760D1F64F3}">
      <dgm:prSet/>
      <dgm:spPr/>
      <dgm:t>
        <a:bodyPr/>
        <a:lstStyle/>
        <a:p>
          <a:pPr>
            <a:defRPr cap="all"/>
          </a:pPr>
          <a:r>
            <a:rPr lang="en-US" dirty="0" err="1"/>
            <a:t>Waarschuwingen</a:t>
          </a:r>
          <a:endParaRPr lang="en-US" dirty="0"/>
        </a:p>
      </dgm:t>
    </dgm:pt>
    <dgm:pt modelId="{4325E0AD-65D3-4F2D-B865-08A13F70E358}" type="parTrans" cxnId="{8144F6D7-6648-4D6F-B7BF-F3DFF30E7060}">
      <dgm:prSet/>
      <dgm:spPr/>
      <dgm:t>
        <a:bodyPr/>
        <a:lstStyle/>
        <a:p>
          <a:endParaRPr lang="en-US"/>
        </a:p>
      </dgm:t>
    </dgm:pt>
    <dgm:pt modelId="{A9BDE4E4-85EB-4B55-8310-C9A3AF8F09D6}" type="sibTrans" cxnId="{8144F6D7-6648-4D6F-B7BF-F3DFF30E7060}">
      <dgm:prSet/>
      <dgm:spPr/>
      <dgm:t>
        <a:bodyPr/>
        <a:lstStyle/>
        <a:p>
          <a:endParaRPr lang="en-US"/>
        </a:p>
      </dgm:t>
    </dgm:pt>
    <dgm:pt modelId="{917158D0-923F-4D6C-9BA3-299180EEC615}" type="pres">
      <dgm:prSet presAssocID="{E87F676D-DAF5-4657-A30D-A8B19D28A61C}" presName="root" presStyleCnt="0">
        <dgm:presLayoutVars>
          <dgm:dir/>
          <dgm:resizeHandles val="exact"/>
        </dgm:presLayoutVars>
      </dgm:prSet>
      <dgm:spPr/>
    </dgm:pt>
    <dgm:pt modelId="{607E1710-E536-4A83-B00E-6000F72E9C11}" type="pres">
      <dgm:prSet presAssocID="{9A324904-042D-4372-8513-BF21C04D6557}" presName="compNode" presStyleCnt="0"/>
      <dgm:spPr/>
    </dgm:pt>
    <dgm:pt modelId="{5429AB51-6216-41DF-B3C6-3A16B8AB2C3A}" type="pres">
      <dgm:prSet presAssocID="{9A324904-042D-4372-8513-BF21C04D655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530650-B55F-46F6-9238-0E710BF36A7E}" type="pres">
      <dgm:prSet presAssocID="{9A324904-042D-4372-8513-BF21C04D6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15F8B3DF-36F2-4BA4-BB4E-F80653433CE7}" type="pres">
      <dgm:prSet presAssocID="{9A324904-042D-4372-8513-BF21C04D6557}" presName="spaceRect" presStyleCnt="0"/>
      <dgm:spPr/>
    </dgm:pt>
    <dgm:pt modelId="{AC11C3B3-BC90-42E7-9775-E9DF1D403BA3}" type="pres">
      <dgm:prSet presAssocID="{9A324904-042D-4372-8513-BF21C04D6557}" presName="textRect" presStyleLbl="revTx" presStyleIdx="0" presStyleCnt="4">
        <dgm:presLayoutVars>
          <dgm:chMax val="1"/>
          <dgm:chPref val="1"/>
        </dgm:presLayoutVars>
      </dgm:prSet>
      <dgm:spPr/>
    </dgm:pt>
    <dgm:pt modelId="{61C35608-CF7A-444C-B131-A1E03616C857}" type="pres">
      <dgm:prSet presAssocID="{4936F366-70D6-4B7B-B49B-2C876B539022}" presName="sibTrans" presStyleCnt="0"/>
      <dgm:spPr/>
    </dgm:pt>
    <dgm:pt modelId="{207FF386-8855-4CF1-A551-634E8951FE42}" type="pres">
      <dgm:prSet presAssocID="{11213F2F-0FA5-4250-86BF-6B5465D94EB9}" presName="compNode" presStyleCnt="0"/>
      <dgm:spPr/>
    </dgm:pt>
    <dgm:pt modelId="{CEB6A9F2-69F4-4696-9A55-57E0B6F488D9}" type="pres">
      <dgm:prSet presAssocID="{11213F2F-0FA5-4250-86BF-6B5465D94EB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24468B-8E4B-4521-AE90-81D240914298}" type="pres">
      <dgm:prSet presAssocID="{11213F2F-0FA5-4250-86BF-6B5465D94E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42B9C76E-7408-4E2B-A075-E67303994241}" type="pres">
      <dgm:prSet presAssocID="{11213F2F-0FA5-4250-86BF-6B5465D94EB9}" presName="spaceRect" presStyleCnt="0"/>
      <dgm:spPr/>
    </dgm:pt>
    <dgm:pt modelId="{379B143B-918E-442E-8F70-61A661E0A750}" type="pres">
      <dgm:prSet presAssocID="{11213F2F-0FA5-4250-86BF-6B5465D94EB9}" presName="textRect" presStyleLbl="revTx" presStyleIdx="1" presStyleCnt="4">
        <dgm:presLayoutVars>
          <dgm:chMax val="1"/>
          <dgm:chPref val="1"/>
        </dgm:presLayoutVars>
      </dgm:prSet>
      <dgm:spPr/>
    </dgm:pt>
    <dgm:pt modelId="{FAFF0E59-41FE-4323-BEF8-C73FF143D689}" type="pres">
      <dgm:prSet presAssocID="{7987ECF1-4238-462D-AC67-69A08378DEAF}" presName="sibTrans" presStyleCnt="0"/>
      <dgm:spPr/>
    </dgm:pt>
    <dgm:pt modelId="{E324BF0E-A1B9-4CD3-8F94-00799D7D312E}" type="pres">
      <dgm:prSet presAssocID="{6558E9E6-EF79-4148-863E-1E26413A3666}" presName="compNode" presStyleCnt="0"/>
      <dgm:spPr/>
    </dgm:pt>
    <dgm:pt modelId="{E78948A4-73AA-415C-BEDB-E1E4A3DDF9CE}" type="pres">
      <dgm:prSet presAssocID="{6558E9E6-EF79-4148-863E-1E26413A366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EF5E4D-0ABD-4169-BC9F-6EAD8022BCBA}" type="pres">
      <dgm:prSet presAssocID="{6558E9E6-EF79-4148-863E-1E26413A36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71F56F2-8CD9-4266-A441-ECF55E833899}" type="pres">
      <dgm:prSet presAssocID="{6558E9E6-EF79-4148-863E-1E26413A3666}" presName="spaceRect" presStyleCnt="0"/>
      <dgm:spPr/>
    </dgm:pt>
    <dgm:pt modelId="{88305251-2E68-496C-ADBB-081315579620}" type="pres">
      <dgm:prSet presAssocID="{6558E9E6-EF79-4148-863E-1E26413A3666}" presName="textRect" presStyleLbl="revTx" presStyleIdx="2" presStyleCnt="4">
        <dgm:presLayoutVars>
          <dgm:chMax val="1"/>
          <dgm:chPref val="1"/>
        </dgm:presLayoutVars>
      </dgm:prSet>
      <dgm:spPr/>
    </dgm:pt>
    <dgm:pt modelId="{C2E6F649-B54D-49D1-A7DC-80967B8E0F7B}" type="pres">
      <dgm:prSet presAssocID="{1D19EF06-1610-4271-B57B-05FB1036BB26}" presName="sibTrans" presStyleCnt="0"/>
      <dgm:spPr/>
    </dgm:pt>
    <dgm:pt modelId="{C3146A31-40AD-4A20-939B-174CDFDC20AF}" type="pres">
      <dgm:prSet presAssocID="{C373AF22-B46A-4217-8618-B1760D1F64F3}" presName="compNode" presStyleCnt="0"/>
      <dgm:spPr/>
    </dgm:pt>
    <dgm:pt modelId="{0A34C8E9-391E-4515-BF26-4009EB60768E}" type="pres">
      <dgm:prSet presAssocID="{C373AF22-B46A-4217-8618-B1760D1F64F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3C3A4F-6458-4A33-BA17-F1D56B44EE01}" type="pres">
      <dgm:prSet presAssocID="{C373AF22-B46A-4217-8618-B1760D1F64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07F67A3-7342-4D17-877B-96DBD0CD5847}" type="pres">
      <dgm:prSet presAssocID="{C373AF22-B46A-4217-8618-B1760D1F64F3}" presName="spaceRect" presStyleCnt="0"/>
      <dgm:spPr/>
    </dgm:pt>
    <dgm:pt modelId="{77E663E4-84FE-44CC-B6EE-D595801917F2}" type="pres">
      <dgm:prSet presAssocID="{C373AF22-B46A-4217-8618-B1760D1F64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35E316-8C9B-4E3B-ACD9-AC6B01A43D84}" type="presOf" srcId="{C373AF22-B46A-4217-8618-B1760D1F64F3}" destId="{77E663E4-84FE-44CC-B6EE-D595801917F2}" srcOrd="0" destOrd="0" presId="urn:microsoft.com/office/officeart/2018/5/layout/IconLeafLabelList"/>
    <dgm:cxn modelId="{888E6530-E180-4815-88FC-EF9EBA95CBB3}" type="presOf" srcId="{6558E9E6-EF79-4148-863E-1E26413A3666}" destId="{88305251-2E68-496C-ADBB-081315579620}" srcOrd="0" destOrd="0" presId="urn:microsoft.com/office/officeart/2018/5/layout/IconLeafLabelList"/>
    <dgm:cxn modelId="{36753263-112B-44C4-AA1C-F0BDD21C04BC}" type="presOf" srcId="{9A324904-042D-4372-8513-BF21C04D6557}" destId="{AC11C3B3-BC90-42E7-9775-E9DF1D403BA3}" srcOrd="0" destOrd="0" presId="urn:microsoft.com/office/officeart/2018/5/layout/IconLeafLabelList"/>
    <dgm:cxn modelId="{D5C4DE92-34C7-4268-A393-D9660DCD81C2}" srcId="{E87F676D-DAF5-4657-A30D-A8B19D28A61C}" destId="{6558E9E6-EF79-4148-863E-1E26413A3666}" srcOrd="2" destOrd="0" parTransId="{222E8555-259F-4945-9E4B-A62D58585EE6}" sibTransId="{1D19EF06-1610-4271-B57B-05FB1036BB26}"/>
    <dgm:cxn modelId="{D44536A5-1A4C-4B1B-A458-8FF171CB2E24}" type="presOf" srcId="{E87F676D-DAF5-4657-A30D-A8B19D28A61C}" destId="{917158D0-923F-4D6C-9BA3-299180EEC615}" srcOrd="0" destOrd="0" presId="urn:microsoft.com/office/officeart/2018/5/layout/IconLeafLabelList"/>
    <dgm:cxn modelId="{A9C7FCA6-B3F9-4AD1-9066-6D00A25A5956}" srcId="{E87F676D-DAF5-4657-A30D-A8B19D28A61C}" destId="{9A324904-042D-4372-8513-BF21C04D6557}" srcOrd="0" destOrd="0" parTransId="{CA1BDFAB-A764-4C69-A102-F4883A0655D0}" sibTransId="{4936F366-70D6-4B7B-B49B-2C876B539022}"/>
    <dgm:cxn modelId="{8144F6D7-6648-4D6F-B7BF-F3DFF30E7060}" srcId="{E87F676D-DAF5-4657-A30D-A8B19D28A61C}" destId="{C373AF22-B46A-4217-8618-B1760D1F64F3}" srcOrd="3" destOrd="0" parTransId="{4325E0AD-65D3-4F2D-B865-08A13F70E358}" sibTransId="{A9BDE4E4-85EB-4B55-8310-C9A3AF8F09D6}"/>
    <dgm:cxn modelId="{3F3F32E6-254F-426A-B762-D256A4667D34}" type="presOf" srcId="{11213F2F-0FA5-4250-86BF-6B5465D94EB9}" destId="{379B143B-918E-442E-8F70-61A661E0A750}" srcOrd="0" destOrd="0" presId="urn:microsoft.com/office/officeart/2018/5/layout/IconLeafLabelList"/>
    <dgm:cxn modelId="{7FE248F1-3E91-4CA8-9CE2-79F1038ECC4D}" srcId="{E87F676D-DAF5-4657-A30D-A8B19D28A61C}" destId="{11213F2F-0FA5-4250-86BF-6B5465D94EB9}" srcOrd="1" destOrd="0" parTransId="{E55FC09E-AC34-49BA-B894-8B6C0B095C4E}" sibTransId="{7987ECF1-4238-462D-AC67-69A08378DEAF}"/>
    <dgm:cxn modelId="{8232975D-1A51-4FCB-9989-0C51BEAAF00B}" type="presParOf" srcId="{917158D0-923F-4D6C-9BA3-299180EEC615}" destId="{607E1710-E536-4A83-B00E-6000F72E9C11}" srcOrd="0" destOrd="0" presId="urn:microsoft.com/office/officeart/2018/5/layout/IconLeafLabelList"/>
    <dgm:cxn modelId="{B0FECC87-37F9-4DDD-A7D1-74E5529B88A0}" type="presParOf" srcId="{607E1710-E536-4A83-B00E-6000F72E9C11}" destId="{5429AB51-6216-41DF-B3C6-3A16B8AB2C3A}" srcOrd="0" destOrd="0" presId="urn:microsoft.com/office/officeart/2018/5/layout/IconLeafLabelList"/>
    <dgm:cxn modelId="{48A5CF71-FDA9-40DA-9EED-39377417E096}" type="presParOf" srcId="{607E1710-E536-4A83-B00E-6000F72E9C11}" destId="{EC530650-B55F-46F6-9238-0E710BF36A7E}" srcOrd="1" destOrd="0" presId="urn:microsoft.com/office/officeart/2018/5/layout/IconLeafLabelList"/>
    <dgm:cxn modelId="{A3DA07C0-6C30-4161-973E-F1F4967EDE2D}" type="presParOf" srcId="{607E1710-E536-4A83-B00E-6000F72E9C11}" destId="{15F8B3DF-36F2-4BA4-BB4E-F80653433CE7}" srcOrd="2" destOrd="0" presId="urn:microsoft.com/office/officeart/2018/5/layout/IconLeafLabelList"/>
    <dgm:cxn modelId="{005ACAD7-2EF7-4AF1-8155-A5F25F0E6804}" type="presParOf" srcId="{607E1710-E536-4A83-B00E-6000F72E9C11}" destId="{AC11C3B3-BC90-42E7-9775-E9DF1D403BA3}" srcOrd="3" destOrd="0" presId="urn:microsoft.com/office/officeart/2018/5/layout/IconLeafLabelList"/>
    <dgm:cxn modelId="{653202B5-F051-47F8-A665-EC143983CDF2}" type="presParOf" srcId="{917158D0-923F-4D6C-9BA3-299180EEC615}" destId="{61C35608-CF7A-444C-B131-A1E03616C857}" srcOrd="1" destOrd="0" presId="urn:microsoft.com/office/officeart/2018/5/layout/IconLeafLabelList"/>
    <dgm:cxn modelId="{11C03A42-83A8-4C6E-B5F0-88BBACD324DB}" type="presParOf" srcId="{917158D0-923F-4D6C-9BA3-299180EEC615}" destId="{207FF386-8855-4CF1-A551-634E8951FE42}" srcOrd="2" destOrd="0" presId="urn:microsoft.com/office/officeart/2018/5/layout/IconLeafLabelList"/>
    <dgm:cxn modelId="{3E07B109-199C-4BAB-96A9-3B7EC42917A4}" type="presParOf" srcId="{207FF386-8855-4CF1-A551-634E8951FE42}" destId="{CEB6A9F2-69F4-4696-9A55-57E0B6F488D9}" srcOrd="0" destOrd="0" presId="urn:microsoft.com/office/officeart/2018/5/layout/IconLeafLabelList"/>
    <dgm:cxn modelId="{0E185BBA-8AF1-401D-B921-5143BC0296B0}" type="presParOf" srcId="{207FF386-8855-4CF1-A551-634E8951FE42}" destId="{9024468B-8E4B-4521-AE90-81D240914298}" srcOrd="1" destOrd="0" presId="urn:microsoft.com/office/officeart/2018/5/layout/IconLeafLabelList"/>
    <dgm:cxn modelId="{B48F01FA-AB0E-4893-BBF0-59F2025B5AEF}" type="presParOf" srcId="{207FF386-8855-4CF1-A551-634E8951FE42}" destId="{42B9C76E-7408-4E2B-A075-E67303994241}" srcOrd="2" destOrd="0" presId="urn:microsoft.com/office/officeart/2018/5/layout/IconLeafLabelList"/>
    <dgm:cxn modelId="{4A76F82B-AE4E-41E2-8924-BF2309CF0570}" type="presParOf" srcId="{207FF386-8855-4CF1-A551-634E8951FE42}" destId="{379B143B-918E-442E-8F70-61A661E0A750}" srcOrd="3" destOrd="0" presId="urn:microsoft.com/office/officeart/2018/5/layout/IconLeafLabelList"/>
    <dgm:cxn modelId="{466801B8-4010-43DA-B557-D9F09EC39B95}" type="presParOf" srcId="{917158D0-923F-4D6C-9BA3-299180EEC615}" destId="{FAFF0E59-41FE-4323-BEF8-C73FF143D689}" srcOrd="3" destOrd="0" presId="urn:microsoft.com/office/officeart/2018/5/layout/IconLeafLabelList"/>
    <dgm:cxn modelId="{C57E1CC7-5FAA-4674-A864-248BF61CDAF1}" type="presParOf" srcId="{917158D0-923F-4D6C-9BA3-299180EEC615}" destId="{E324BF0E-A1B9-4CD3-8F94-00799D7D312E}" srcOrd="4" destOrd="0" presId="urn:microsoft.com/office/officeart/2018/5/layout/IconLeafLabelList"/>
    <dgm:cxn modelId="{92A0AE95-D7F9-455E-BCCA-C4FDDB19F5D7}" type="presParOf" srcId="{E324BF0E-A1B9-4CD3-8F94-00799D7D312E}" destId="{E78948A4-73AA-415C-BEDB-E1E4A3DDF9CE}" srcOrd="0" destOrd="0" presId="urn:microsoft.com/office/officeart/2018/5/layout/IconLeafLabelList"/>
    <dgm:cxn modelId="{CAF09740-C17A-4CB3-8D2E-3C41317DD17A}" type="presParOf" srcId="{E324BF0E-A1B9-4CD3-8F94-00799D7D312E}" destId="{EEEF5E4D-0ABD-4169-BC9F-6EAD8022BCBA}" srcOrd="1" destOrd="0" presId="urn:microsoft.com/office/officeart/2018/5/layout/IconLeafLabelList"/>
    <dgm:cxn modelId="{812DC459-1209-443E-A6AC-189A17C22D0D}" type="presParOf" srcId="{E324BF0E-A1B9-4CD3-8F94-00799D7D312E}" destId="{B71F56F2-8CD9-4266-A441-ECF55E833899}" srcOrd="2" destOrd="0" presId="urn:microsoft.com/office/officeart/2018/5/layout/IconLeafLabelList"/>
    <dgm:cxn modelId="{8AA04E19-7C76-4751-864C-26AFF12E2F6D}" type="presParOf" srcId="{E324BF0E-A1B9-4CD3-8F94-00799D7D312E}" destId="{88305251-2E68-496C-ADBB-081315579620}" srcOrd="3" destOrd="0" presId="urn:microsoft.com/office/officeart/2018/5/layout/IconLeafLabelList"/>
    <dgm:cxn modelId="{9FA35EF8-3C6E-4DBA-BA49-4F34B819FA0B}" type="presParOf" srcId="{917158D0-923F-4D6C-9BA3-299180EEC615}" destId="{C2E6F649-B54D-49D1-A7DC-80967B8E0F7B}" srcOrd="5" destOrd="0" presId="urn:microsoft.com/office/officeart/2018/5/layout/IconLeafLabelList"/>
    <dgm:cxn modelId="{FAB481BE-B8DE-4381-88E9-5E8114AA3FD9}" type="presParOf" srcId="{917158D0-923F-4D6C-9BA3-299180EEC615}" destId="{C3146A31-40AD-4A20-939B-174CDFDC20AF}" srcOrd="6" destOrd="0" presId="urn:microsoft.com/office/officeart/2018/5/layout/IconLeafLabelList"/>
    <dgm:cxn modelId="{9841764C-BE99-46AB-A9C2-2CCC80C58E22}" type="presParOf" srcId="{C3146A31-40AD-4A20-939B-174CDFDC20AF}" destId="{0A34C8E9-391E-4515-BF26-4009EB60768E}" srcOrd="0" destOrd="0" presId="urn:microsoft.com/office/officeart/2018/5/layout/IconLeafLabelList"/>
    <dgm:cxn modelId="{34E6DAC3-E989-456E-8C10-09456CF96E92}" type="presParOf" srcId="{C3146A31-40AD-4A20-939B-174CDFDC20AF}" destId="{C43C3A4F-6458-4A33-BA17-F1D56B44EE01}" srcOrd="1" destOrd="0" presId="urn:microsoft.com/office/officeart/2018/5/layout/IconLeafLabelList"/>
    <dgm:cxn modelId="{B1122A0D-0D2C-42D9-AE66-000E05AF4BE3}" type="presParOf" srcId="{C3146A31-40AD-4A20-939B-174CDFDC20AF}" destId="{C07F67A3-7342-4D17-877B-96DBD0CD5847}" srcOrd="2" destOrd="0" presId="urn:microsoft.com/office/officeart/2018/5/layout/IconLeafLabelList"/>
    <dgm:cxn modelId="{0E6B6D79-E3F7-4CED-B982-906AD00EEAF8}" type="presParOf" srcId="{C3146A31-40AD-4A20-939B-174CDFDC20AF}" destId="{77E663E4-84FE-44CC-B6EE-D595801917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AB51-6216-41DF-B3C6-3A16B8AB2C3A}">
      <dsp:nvSpPr>
        <dsp:cNvPr id="0" name=""/>
        <dsp:cNvSpPr/>
      </dsp:nvSpPr>
      <dsp:spPr>
        <a:xfrm>
          <a:off x="594305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0650-B55F-46F6-9238-0E710BF36A7E}">
      <dsp:nvSpPr>
        <dsp:cNvPr id="0" name=""/>
        <dsp:cNvSpPr/>
      </dsp:nvSpPr>
      <dsp:spPr>
        <a:xfrm>
          <a:off x="90315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C3B3-BC90-42E7-9775-E9DF1D403BA3}">
      <dsp:nvSpPr>
        <dsp:cNvPr id="0" name=""/>
        <dsp:cNvSpPr/>
      </dsp:nvSpPr>
      <dsp:spPr>
        <a:xfrm>
          <a:off x="13102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Extreme </a:t>
          </a:r>
          <a:r>
            <a:rPr lang="en-US" sz="1500" kern="1200" dirty="0" err="1"/>
            <a:t>weersomstandigheden</a:t>
          </a:r>
          <a:endParaRPr lang="en-US" sz="1500" kern="1200" dirty="0"/>
        </a:p>
      </dsp:txBody>
      <dsp:txXfrm>
        <a:off x="131028" y="2292449"/>
        <a:ext cx="2375778" cy="720000"/>
      </dsp:txXfrm>
    </dsp:sp>
    <dsp:sp modelId="{CEB6A9F2-69F4-4696-9A55-57E0B6F488D9}">
      <dsp:nvSpPr>
        <dsp:cNvPr id="0" name=""/>
        <dsp:cNvSpPr/>
      </dsp:nvSpPr>
      <dsp:spPr>
        <a:xfrm>
          <a:off x="3385845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4468B-8E4B-4521-AE90-81D240914298}">
      <dsp:nvSpPr>
        <dsp:cNvPr id="0" name=""/>
        <dsp:cNvSpPr/>
      </dsp:nvSpPr>
      <dsp:spPr>
        <a:xfrm>
          <a:off x="369469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B143B-918E-442E-8F70-61A661E0A750}">
      <dsp:nvSpPr>
        <dsp:cNvPr id="0" name=""/>
        <dsp:cNvSpPr/>
      </dsp:nvSpPr>
      <dsp:spPr>
        <a:xfrm>
          <a:off x="292256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Slechte</a:t>
          </a:r>
          <a:r>
            <a:rPr lang="en-US" sz="1500" kern="1200" dirty="0"/>
            <a:t> </a:t>
          </a:r>
          <a:r>
            <a:rPr lang="en-US" sz="1500" kern="1200" dirty="0" err="1"/>
            <a:t>infrastructuur</a:t>
          </a:r>
          <a:endParaRPr lang="en-US" sz="1500" kern="1200" dirty="0"/>
        </a:p>
      </dsp:txBody>
      <dsp:txXfrm>
        <a:off x="2922568" y="2292449"/>
        <a:ext cx="2375778" cy="720000"/>
      </dsp:txXfrm>
    </dsp:sp>
    <dsp:sp modelId="{E78948A4-73AA-415C-BEDB-E1E4A3DDF9CE}">
      <dsp:nvSpPr>
        <dsp:cNvPr id="0" name=""/>
        <dsp:cNvSpPr/>
      </dsp:nvSpPr>
      <dsp:spPr>
        <a:xfrm>
          <a:off x="6177384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5E4D-0ABD-4169-BC9F-6EAD8022BCBA}">
      <dsp:nvSpPr>
        <dsp:cNvPr id="0" name=""/>
        <dsp:cNvSpPr/>
      </dsp:nvSpPr>
      <dsp:spPr>
        <a:xfrm>
          <a:off x="648623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05251-2E68-496C-ADBB-081315579620}">
      <dsp:nvSpPr>
        <dsp:cNvPr id="0" name=""/>
        <dsp:cNvSpPr/>
      </dsp:nvSpPr>
      <dsp:spPr>
        <a:xfrm>
          <a:off x="571410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Lange </a:t>
          </a:r>
          <a:r>
            <a:rPr lang="en-US" sz="1500" kern="1200" dirty="0" err="1"/>
            <a:t>afstanden</a:t>
          </a:r>
          <a:endParaRPr lang="en-US" sz="1500" kern="1200" dirty="0"/>
        </a:p>
      </dsp:txBody>
      <dsp:txXfrm>
        <a:off x="5714108" y="2292449"/>
        <a:ext cx="2375778" cy="720000"/>
      </dsp:txXfrm>
    </dsp:sp>
    <dsp:sp modelId="{0A34C8E9-391E-4515-BF26-4009EB60768E}">
      <dsp:nvSpPr>
        <dsp:cNvPr id="0" name=""/>
        <dsp:cNvSpPr/>
      </dsp:nvSpPr>
      <dsp:spPr>
        <a:xfrm>
          <a:off x="8968924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C3A4F-6458-4A33-BA17-F1D56B44EE01}">
      <dsp:nvSpPr>
        <dsp:cNvPr id="0" name=""/>
        <dsp:cNvSpPr/>
      </dsp:nvSpPr>
      <dsp:spPr>
        <a:xfrm>
          <a:off x="9277775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663E4-84FE-44CC-B6EE-D595801917F2}">
      <dsp:nvSpPr>
        <dsp:cNvPr id="0" name=""/>
        <dsp:cNvSpPr/>
      </dsp:nvSpPr>
      <dsp:spPr>
        <a:xfrm>
          <a:off x="8505647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 err="1"/>
            <a:t>Slechte</a:t>
          </a:r>
          <a:r>
            <a:rPr lang="en-US" sz="1500" kern="1200" dirty="0"/>
            <a:t> </a:t>
          </a:r>
          <a:r>
            <a:rPr lang="en-US" sz="1500" kern="1200" dirty="0" err="1"/>
            <a:t>verbindingen</a:t>
          </a:r>
          <a:endParaRPr lang="en-US" sz="1500" kern="1200" dirty="0"/>
        </a:p>
      </dsp:txBody>
      <dsp:txXfrm>
        <a:off x="8505647" y="2292449"/>
        <a:ext cx="237577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9AB51-6216-41DF-B3C6-3A16B8AB2C3A}">
      <dsp:nvSpPr>
        <dsp:cNvPr id="0" name=""/>
        <dsp:cNvSpPr/>
      </dsp:nvSpPr>
      <dsp:spPr>
        <a:xfrm>
          <a:off x="594305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30650-B55F-46F6-9238-0E710BF36A7E}">
      <dsp:nvSpPr>
        <dsp:cNvPr id="0" name=""/>
        <dsp:cNvSpPr/>
      </dsp:nvSpPr>
      <dsp:spPr>
        <a:xfrm>
          <a:off x="90315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1C3B3-BC90-42E7-9775-E9DF1D403BA3}">
      <dsp:nvSpPr>
        <dsp:cNvPr id="0" name=""/>
        <dsp:cNvSpPr/>
      </dsp:nvSpPr>
      <dsp:spPr>
        <a:xfrm>
          <a:off x="13102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/>
            <a:t>Opmeten</a:t>
          </a:r>
          <a:r>
            <a:rPr lang="en-US" sz="1800" kern="1200" dirty="0"/>
            <a:t> </a:t>
          </a:r>
          <a:r>
            <a:rPr lang="en-US" sz="1800" kern="1200" dirty="0" err="1"/>
            <a:t>sensoren</a:t>
          </a:r>
          <a:r>
            <a:rPr lang="en-US" sz="1800" kern="1200" dirty="0"/>
            <a:t> in </a:t>
          </a:r>
          <a:r>
            <a:rPr lang="en-US" sz="1800" kern="1200" dirty="0" err="1"/>
            <a:t>smartBox</a:t>
          </a:r>
          <a:endParaRPr lang="en-US" sz="1800" kern="1200" dirty="0"/>
        </a:p>
      </dsp:txBody>
      <dsp:txXfrm>
        <a:off x="131028" y="2292449"/>
        <a:ext cx="2375778" cy="720000"/>
      </dsp:txXfrm>
    </dsp:sp>
    <dsp:sp modelId="{CEB6A9F2-69F4-4696-9A55-57E0B6F488D9}">
      <dsp:nvSpPr>
        <dsp:cNvPr id="0" name=""/>
        <dsp:cNvSpPr/>
      </dsp:nvSpPr>
      <dsp:spPr>
        <a:xfrm>
          <a:off x="3385845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4468B-8E4B-4521-AE90-81D240914298}">
      <dsp:nvSpPr>
        <dsp:cNvPr id="0" name=""/>
        <dsp:cNvSpPr/>
      </dsp:nvSpPr>
      <dsp:spPr>
        <a:xfrm>
          <a:off x="369469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B143B-918E-442E-8F70-61A661E0A750}">
      <dsp:nvSpPr>
        <dsp:cNvPr id="0" name=""/>
        <dsp:cNvSpPr/>
      </dsp:nvSpPr>
      <dsp:spPr>
        <a:xfrm>
          <a:off x="292256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/>
            <a:t>Traceren</a:t>
          </a:r>
          <a:r>
            <a:rPr lang="en-US" sz="1800" kern="1200" dirty="0"/>
            <a:t> van de levering</a:t>
          </a:r>
        </a:p>
      </dsp:txBody>
      <dsp:txXfrm>
        <a:off x="2922568" y="2292449"/>
        <a:ext cx="2375778" cy="720000"/>
      </dsp:txXfrm>
    </dsp:sp>
    <dsp:sp modelId="{E78948A4-73AA-415C-BEDB-E1E4A3DDF9CE}">
      <dsp:nvSpPr>
        <dsp:cNvPr id="0" name=""/>
        <dsp:cNvSpPr/>
      </dsp:nvSpPr>
      <dsp:spPr>
        <a:xfrm>
          <a:off x="6177384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5E4D-0ABD-4169-BC9F-6EAD8022BCBA}">
      <dsp:nvSpPr>
        <dsp:cNvPr id="0" name=""/>
        <dsp:cNvSpPr/>
      </dsp:nvSpPr>
      <dsp:spPr>
        <a:xfrm>
          <a:off x="6486236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05251-2E68-496C-ADBB-081315579620}">
      <dsp:nvSpPr>
        <dsp:cNvPr id="0" name=""/>
        <dsp:cNvSpPr/>
      </dsp:nvSpPr>
      <dsp:spPr>
        <a:xfrm>
          <a:off x="5714108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Real-Time </a:t>
          </a:r>
          <a:r>
            <a:rPr lang="en-US" sz="1800" kern="1200" dirty="0" err="1"/>
            <a:t>informatie</a:t>
          </a:r>
          <a:endParaRPr lang="en-US" sz="1800" kern="1200" dirty="0"/>
        </a:p>
      </dsp:txBody>
      <dsp:txXfrm>
        <a:off x="5714108" y="2292449"/>
        <a:ext cx="2375778" cy="720000"/>
      </dsp:txXfrm>
    </dsp:sp>
    <dsp:sp modelId="{0A34C8E9-391E-4515-BF26-4009EB60768E}">
      <dsp:nvSpPr>
        <dsp:cNvPr id="0" name=""/>
        <dsp:cNvSpPr/>
      </dsp:nvSpPr>
      <dsp:spPr>
        <a:xfrm>
          <a:off x="8968924" y="391827"/>
          <a:ext cx="1449224" cy="144922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C3A4F-6458-4A33-BA17-F1D56B44EE01}">
      <dsp:nvSpPr>
        <dsp:cNvPr id="0" name=""/>
        <dsp:cNvSpPr/>
      </dsp:nvSpPr>
      <dsp:spPr>
        <a:xfrm>
          <a:off x="9277775" y="700678"/>
          <a:ext cx="831522" cy="8315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663E4-84FE-44CC-B6EE-D595801917F2}">
      <dsp:nvSpPr>
        <dsp:cNvPr id="0" name=""/>
        <dsp:cNvSpPr/>
      </dsp:nvSpPr>
      <dsp:spPr>
        <a:xfrm>
          <a:off x="8505647" y="2292449"/>
          <a:ext cx="237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/>
            <a:t>Waarschuwingen</a:t>
          </a:r>
          <a:endParaRPr lang="en-US" sz="1800" kern="1200" dirty="0"/>
        </a:p>
      </dsp:txBody>
      <dsp:txXfrm>
        <a:off x="8505647" y="2292449"/>
        <a:ext cx="237577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7E4C-D781-4019-90EE-8CCD771A371D}" type="datetimeFigureOut">
              <a:rPr lang="LID4096" smtClean="0"/>
              <a:t>12/16/2019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A602-3846-4D7B-88CE-40325E06459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85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– </a:t>
            </a:r>
            <a:r>
              <a:rPr lang="en-US" dirty="0" err="1"/>
              <a:t>Moeilijkheden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transporteren</a:t>
            </a:r>
            <a:r>
              <a:rPr lang="en-US" dirty="0"/>
              <a:t> </a:t>
            </a:r>
            <a:r>
              <a:rPr lang="en-US" dirty="0" err="1"/>
              <a:t>medicijnen</a:t>
            </a:r>
            <a:endParaRPr lang="en-US" dirty="0"/>
          </a:p>
          <a:p>
            <a:r>
              <a:rPr lang="en-US" dirty="0" err="1"/>
              <a:t>Oplossing</a:t>
            </a:r>
            <a:r>
              <a:rPr lang="en-US" dirty="0"/>
              <a:t>: </a:t>
            </a:r>
            <a:r>
              <a:rPr lang="en-US" dirty="0" err="1"/>
              <a:t>Traceren</a:t>
            </a:r>
            <a:r>
              <a:rPr lang="en-US" dirty="0"/>
              <a:t> </a:t>
            </a:r>
            <a:r>
              <a:rPr lang="en-US" dirty="0" err="1"/>
              <a:t>doos</a:t>
            </a:r>
            <a:r>
              <a:rPr lang="en-US" dirty="0"/>
              <a:t> – Parameters -&gt; </a:t>
            </a:r>
            <a:r>
              <a:rPr lang="en-US" dirty="0" err="1"/>
              <a:t>Dokter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A602-3846-4D7B-88CE-40325E06459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2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21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9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588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5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539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279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99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1657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55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7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2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34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27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5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703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14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0BFE4-4090-482B-B326-9B2D33C1DCE9}" type="datetimeFigureOut">
              <a:rPr lang="nl-BE" smtClean="0"/>
              <a:t>16/12/2019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BB87-0BEF-49C5-B152-E3F1709CE8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77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C28380-E9C5-4DCE-B5C1-4AA895BF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5D28D-C2E2-4760-9A13-C5F71FE7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95C4B-8CD5-40DB-8530-565CC0896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050BCC-0CE3-4398-8A11-7F2AFE71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054B8B-C60C-495C-AAFE-111588B9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FA593-7AC7-4853-B8B2-3B4783182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176" y="1333500"/>
            <a:ext cx="343440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Kasper </a:t>
            </a:r>
            <a:r>
              <a:rPr lang="en-US" dirty="0" err="1">
                <a:solidFill>
                  <a:schemeClr val="tx1"/>
                </a:solidFill>
              </a:rPr>
              <a:t>Ruys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Carl </a:t>
            </a:r>
            <a:r>
              <a:rPr lang="en-US" dirty="0" err="1">
                <a:solidFill>
                  <a:schemeClr val="tx1"/>
                </a:solidFill>
              </a:rPr>
              <a:t>VanCluysen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Maxim </a:t>
            </a:r>
            <a:r>
              <a:rPr lang="en-US" dirty="0" err="1">
                <a:solidFill>
                  <a:schemeClr val="tx1"/>
                </a:solidFill>
              </a:rPr>
              <a:t>Wauters</a:t>
            </a:r>
            <a:endParaRPr lang="en-US" dirty="0">
              <a:solidFill>
                <a:schemeClr val="tx1"/>
              </a:solidFill>
            </a:endParaRPr>
          </a:p>
          <a:p>
            <a:pPr indent="-228600" algn="r">
              <a:buFont typeface="Wingdings 3" charset="2"/>
              <a:buChar char=""/>
            </a:pPr>
            <a:r>
              <a:rPr lang="en-US" dirty="0" err="1">
                <a:solidFill>
                  <a:schemeClr val="tx1"/>
                </a:solidFill>
              </a:rPr>
              <a:t>VolodymyR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KuKharuk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9A705D-DD96-4A85-93BF-79155B689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latin typeface="+mj-lt"/>
                <a:ea typeface="+mj-ea"/>
                <a:cs typeface="+mj-cs"/>
              </a:rPr>
              <a:t>Medical Delivery</a:t>
            </a:r>
            <a:br>
              <a:rPr lang="en-US" b="0" i="0" kern="1200" dirty="0"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latin typeface="+mj-lt"/>
                <a:ea typeface="+mj-ea"/>
                <a:cs typeface="+mj-cs"/>
              </a:rPr>
              <a:t>MD1</a:t>
            </a:r>
          </a:p>
        </p:txBody>
      </p:sp>
    </p:spTree>
    <p:extLst>
      <p:ext uri="{BB962C8B-B14F-4D97-AF65-F5344CB8AC3E}">
        <p14:creationId xmlns:p14="http://schemas.microsoft.com/office/powerpoint/2010/main" val="16474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Probleemstelling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24B956C0-506B-459E-BA7F-4A488A6B0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51383"/>
              </p:ext>
            </p:extLst>
          </p:nvPr>
        </p:nvGraphicFramePr>
        <p:xfrm>
          <a:off x="531845" y="2810256"/>
          <a:ext cx="11012455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0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95CB-2CDB-47DE-91CA-E4A31D12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Oplossing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24B956C0-506B-459E-BA7F-4A488A6B0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418571"/>
              </p:ext>
            </p:extLst>
          </p:nvPr>
        </p:nvGraphicFramePr>
        <p:xfrm>
          <a:off x="531845" y="2810256"/>
          <a:ext cx="11012455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896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DD42C96-3FF3-4DBA-A63D-FFCF312E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/>
              <a:t>Hoe?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23C093-496A-4A8D-818D-97C09850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8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972679"/>
            <a:ext cx="3522879" cy="912642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SmartBox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217D8-0F9A-4829-B2F0-AC266EEF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972679"/>
            <a:ext cx="3522879" cy="912642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LoRaWAN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217D8-0F9A-4829-B2F0-AC266EEF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972679"/>
            <a:ext cx="3522879" cy="9126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Front-End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217D8-0F9A-4829-B2F0-AC266EEF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8A910D-B4C2-4E0E-869B-361CEEE0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2972679"/>
            <a:ext cx="3522879" cy="9126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Back-End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217D8-0F9A-4829-B2F0-AC266EEF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5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Medical Delivery MD1</vt:lpstr>
      <vt:lpstr>Probleemstelling</vt:lpstr>
      <vt:lpstr>Oplossing</vt:lpstr>
      <vt:lpstr>Hoe?</vt:lpstr>
      <vt:lpstr>SmartBox</vt:lpstr>
      <vt:lpstr>LoRaWAN</vt:lpstr>
      <vt:lpstr>Front-End</vt:lpstr>
      <vt:lpstr>Back-End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Delivery MD1</dc:title>
  <dc:creator>Carl Vancluysen</dc:creator>
  <cp:lastModifiedBy>Carl Vancluysen</cp:lastModifiedBy>
  <cp:revision>4</cp:revision>
  <dcterms:created xsi:type="dcterms:W3CDTF">2019-12-16T13:28:35Z</dcterms:created>
  <dcterms:modified xsi:type="dcterms:W3CDTF">2019-12-16T14:04:35Z</dcterms:modified>
</cp:coreProperties>
</file>