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77" r:id="rId3"/>
    <p:sldId id="278" r:id="rId4"/>
    <p:sldId id="290" r:id="rId5"/>
    <p:sldId id="289" r:id="rId6"/>
    <p:sldId id="291" r:id="rId7"/>
    <p:sldId id="292" r:id="rId8"/>
    <p:sldId id="293" r:id="rId9"/>
    <p:sldId id="296" r:id="rId10"/>
    <p:sldId id="297" r:id="rId11"/>
    <p:sldId id="295" r:id="rId12"/>
    <p:sldId id="294" r:id="rId13"/>
    <p:sldId id="298" r:id="rId14"/>
    <p:sldId id="281" r:id="rId15"/>
    <p:sldId id="282" r:id="rId16"/>
    <p:sldId id="283" r:id="rId17"/>
    <p:sldId id="284" r:id="rId18"/>
    <p:sldId id="287" r:id="rId19"/>
    <p:sldId id="288" r:id="rId20"/>
    <p:sldId id="286" r:id="rId21"/>
    <p:sldId id="302" r:id="rId22"/>
    <p:sldId id="301" r:id="rId23"/>
    <p:sldId id="267" r:id="rId24"/>
    <p:sldId id="268" r:id="rId25"/>
    <p:sldId id="262" r:id="rId26"/>
    <p:sldId id="285" r:id="rId27"/>
    <p:sldId id="264" r:id="rId28"/>
    <p:sldId id="299" r:id="rId29"/>
    <p:sldId id="300" r:id="rId30"/>
    <p:sldId id="30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EE7F2D-6604-4D3B-8483-05D5F55C02FC}" v="1" dt="2019-10-17T07:48:20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 Wauters" userId="cc0900c44421322a" providerId="LiveId" clId="{F9EE7F2D-6604-4D3B-8483-05D5F55C02FC}"/>
    <pc:docChg chg="addSld delSld modSld">
      <pc:chgData name="Maxim Wauters" userId="cc0900c44421322a" providerId="LiveId" clId="{F9EE7F2D-6604-4D3B-8483-05D5F55C02FC}" dt="2019-10-17T07:48:26.265" v="4" actId="2696"/>
      <pc:docMkLst>
        <pc:docMk/>
      </pc:docMkLst>
      <pc:sldChg chg="del">
        <pc:chgData name="Maxim Wauters" userId="cc0900c44421322a" providerId="LiveId" clId="{F9EE7F2D-6604-4D3B-8483-05D5F55C02FC}" dt="2019-10-17T07:48:26.265" v="4" actId="2696"/>
        <pc:sldMkLst>
          <pc:docMk/>
          <pc:sldMk cId="3956907985" sldId="280"/>
        </pc:sldMkLst>
      </pc:sldChg>
      <pc:sldChg chg="add">
        <pc:chgData name="Maxim Wauters" userId="cc0900c44421322a" providerId="LiveId" clId="{F9EE7F2D-6604-4D3B-8483-05D5F55C02FC}" dt="2019-10-17T07:48:20.413" v="3"/>
        <pc:sldMkLst>
          <pc:docMk/>
          <pc:sldMk cId="2147684139" sldId="293"/>
        </pc:sldMkLst>
      </pc:sldChg>
      <pc:sldChg chg="delSp add setBg delDesignElem">
        <pc:chgData name="Maxim Wauters" userId="cc0900c44421322a" providerId="LiveId" clId="{F9EE7F2D-6604-4D3B-8483-05D5F55C02FC}" dt="2019-10-17T07:48:20.413" v="3"/>
        <pc:sldMkLst>
          <pc:docMk/>
          <pc:sldMk cId="2867548528" sldId="294"/>
        </pc:sldMkLst>
        <pc:spChg chg="del">
          <ac:chgData name="Maxim Wauters" userId="cc0900c44421322a" providerId="LiveId" clId="{F9EE7F2D-6604-4D3B-8483-05D5F55C02FC}" dt="2019-10-17T07:48:20.413" v="3"/>
          <ac:spMkLst>
            <pc:docMk/>
            <pc:sldMk cId="2867548528" sldId="294"/>
            <ac:spMk id="13" creationId="{8F54B2FB-3F54-4350-8D1B-F86D677CA7ED}"/>
          </ac:spMkLst>
        </pc:spChg>
        <pc:spChg chg="del">
          <ac:chgData name="Maxim Wauters" userId="cc0900c44421322a" providerId="LiveId" clId="{F9EE7F2D-6604-4D3B-8483-05D5F55C02FC}" dt="2019-10-17T07:48:20.413" v="3"/>
          <ac:spMkLst>
            <pc:docMk/>
            <pc:sldMk cId="2867548528" sldId="294"/>
            <ac:spMk id="19" creationId="{DDB56DB5-0324-4F79-9AB8-CB18C1DC8743}"/>
          </ac:spMkLst>
        </pc:spChg>
        <pc:spChg chg="del">
          <ac:chgData name="Maxim Wauters" userId="cc0900c44421322a" providerId="LiveId" clId="{F9EE7F2D-6604-4D3B-8483-05D5F55C02FC}" dt="2019-10-17T07:48:20.413" v="3"/>
          <ac:spMkLst>
            <pc:docMk/>
            <pc:sldMk cId="2867548528" sldId="294"/>
            <ac:spMk id="21" creationId="{C91B2AEB-9C03-4291-82DB-27D351F311F4}"/>
          </ac:spMkLst>
        </pc:spChg>
        <pc:picChg chg="del">
          <ac:chgData name="Maxim Wauters" userId="cc0900c44421322a" providerId="LiveId" clId="{F9EE7F2D-6604-4D3B-8483-05D5F55C02FC}" dt="2019-10-17T07:48:20.413" v="3"/>
          <ac:picMkLst>
            <pc:docMk/>
            <pc:sldMk cId="2867548528" sldId="294"/>
            <ac:picMk id="9" creationId="{AA085689-791F-4B8F-9F30-12415B97D366}"/>
          </ac:picMkLst>
        </pc:picChg>
        <pc:picChg chg="del">
          <ac:chgData name="Maxim Wauters" userId="cc0900c44421322a" providerId="LiveId" clId="{F9EE7F2D-6604-4D3B-8483-05D5F55C02FC}" dt="2019-10-17T07:48:20.413" v="3"/>
          <ac:picMkLst>
            <pc:docMk/>
            <pc:sldMk cId="2867548528" sldId="294"/>
            <ac:picMk id="11" creationId="{AA3FED7F-6821-47C0-A464-E9278B24129E}"/>
          </ac:picMkLst>
        </pc:picChg>
        <pc:picChg chg="del">
          <ac:chgData name="Maxim Wauters" userId="cc0900c44421322a" providerId="LiveId" clId="{F9EE7F2D-6604-4D3B-8483-05D5F55C02FC}" dt="2019-10-17T07:48:20.413" v="3"/>
          <ac:picMkLst>
            <pc:docMk/>
            <pc:sldMk cId="2867548528" sldId="294"/>
            <ac:picMk id="15" creationId="{561B34F5-88E5-4711-BC16-3005C29AD7C6}"/>
          </ac:picMkLst>
        </pc:picChg>
        <pc:picChg chg="del">
          <ac:chgData name="Maxim Wauters" userId="cc0900c44421322a" providerId="LiveId" clId="{F9EE7F2D-6604-4D3B-8483-05D5F55C02FC}" dt="2019-10-17T07:48:20.413" v="3"/>
          <ac:picMkLst>
            <pc:docMk/>
            <pc:sldMk cId="2867548528" sldId="294"/>
            <ac:picMk id="17" creationId="{4F3661D0-2268-4D3E-88BA-0647BCBE33AF}"/>
          </ac:picMkLst>
        </pc:picChg>
      </pc:sldChg>
      <pc:sldChg chg="add">
        <pc:chgData name="Maxim Wauters" userId="cc0900c44421322a" providerId="LiveId" clId="{F9EE7F2D-6604-4D3B-8483-05D5F55C02FC}" dt="2019-10-17T07:48:20.413" v="3"/>
        <pc:sldMkLst>
          <pc:docMk/>
          <pc:sldMk cId="3519186330" sldId="295"/>
        </pc:sldMkLst>
      </pc:sldChg>
      <pc:sldChg chg="add">
        <pc:chgData name="Maxim Wauters" userId="cc0900c44421322a" providerId="LiveId" clId="{F9EE7F2D-6604-4D3B-8483-05D5F55C02FC}" dt="2019-10-17T07:48:20.413" v="3"/>
        <pc:sldMkLst>
          <pc:docMk/>
          <pc:sldMk cId="707311007" sldId="296"/>
        </pc:sldMkLst>
      </pc:sldChg>
      <pc:sldChg chg="delSp add setBg delDesignElem">
        <pc:chgData name="Maxim Wauters" userId="cc0900c44421322a" providerId="LiveId" clId="{F9EE7F2D-6604-4D3B-8483-05D5F55C02FC}" dt="2019-10-17T07:48:20.413" v="3"/>
        <pc:sldMkLst>
          <pc:docMk/>
          <pc:sldMk cId="1746548402" sldId="297"/>
        </pc:sldMkLst>
        <pc:spChg chg="del">
          <ac:chgData name="Maxim Wauters" userId="cc0900c44421322a" providerId="LiveId" clId="{F9EE7F2D-6604-4D3B-8483-05D5F55C02FC}" dt="2019-10-17T07:48:20.413" v="3"/>
          <ac:spMkLst>
            <pc:docMk/>
            <pc:sldMk cId="1746548402" sldId="297"/>
            <ac:spMk id="13" creationId="{B9C04DC5-313B-4FE4-B868-5672A376419F}"/>
          </ac:spMkLst>
        </pc:spChg>
        <pc:spChg chg="del">
          <ac:chgData name="Maxim Wauters" userId="cc0900c44421322a" providerId="LiveId" clId="{F9EE7F2D-6604-4D3B-8483-05D5F55C02FC}" dt="2019-10-17T07:48:20.413" v="3"/>
          <ac:spMkLst>
            <pc:docMk/>
            <pc:sldMk cId="1746548402" sldId="297"/>
            <ac:spMk id="19" creationId="{329FDD08-42D8-4AFF-90E5-5DAA5BC4CBD8}"/>
          </ac:spMkLst>
        </pc:spChg>
        <pc:spChg chg="del">
          <ac:chgData name="Maxim Wauters" userId="cc0900c44421322a" providerId="LiveId" clId="{F9EE7F2D-6604-4D3B-8483-05D5F55C02FC}" dt="2019-10-17T07:48:20.413" v="3"/>
          <ac:spMkLst>
            <pc:docMk/>
            <pc:sldMk cId="1746548402" sldId="297"/>
            <ac:spMk id="21" creationId="{CCC86F1E-8E2D-4B0B-BB05-41E8E936CB9B}"/>
          </ac:spMkLst>
        </pc:spChg>
        <pc:picChg chg="del">
          <ac:chgData name="Maxim Wauters" userId="cc0900c44421322a" providerId="LiveId" clId="{F9EE7F2D-6604-4D3B-8483-05D5F55C02FC}" dt="2019-10-17T07:48:20.413" v="3"/>
          <ac:picMkLst>
            <pc:docMk/>
            <pc:sldMk cId="1746548402" sldId="297"/>
            <ac:picMk id="9" creationId="{7594FC8B-8CD2-407F-94F1-9C71F5AEC2B6}"/>
          </ac:picMkLst>
        </pc:picChg>
        <pc:picChg chg="del">
          <ac:chgData name="Maxim Wauters" userId="cc0900c44421322a" providerId="LiveId" clId="{F9EE7F2D-6604-4D3B-8483-05D5F55C02FC}" dt="2019-10-17T07:48:20.413" v="3"/>
          <ac:picMkLst>
            <pc:docMk/>
            <pc:sldMk cId="1746548402" sldId="297"/>
            <ac:picMk id="11" creationId="{DBABC971-8D40-4A4F-AC60-28B9172789B9}"/>
          </ac:picMkLst>
        </pc:picChg>
        <pc:picChg chg="del">
          <ac:chgData name="Maxim Wauters" userId="cc0900c44421322a" providerId="LiveId" clId="{F9EE7F2D-6604-4D3B-8483-05D5F55C02FC}" dt="2019-10-17T07:48:20.413" v="3"/>
          <ac:picMkLst>
            <pc:docMk/>
            <pc:sldMk cId="1746548402" sldId="297"/>
            <ac:picMk id="15" creationId="{791AE23E-90C9-4963-96E2-8DADBFC3BC09}"/>
          </ac:picMkLst>
        </pc:picChg>
        <pc:picChg chg="del">
          <ac:chgData name="Maxim Wauters" userId="cc0900c44421322a" providerId="LiveId" clId="{F9EE7F2D-6604-4D3B-8483-05D5F55C02FC}" dt="2019-10-17T07:48:20.413" v="3"/>
          <ac:picMkLst>
            <pc:docMk/>
            <pc:sldMk cId="1746548402" sldId="297"/>
            <ac:picMk id="17" creationId="{C5F93E90-4379-4AAC-B021-E5FA6D974AED}"/>
          </ac:picMkLst>
        </pc:picChg>
      </pc:sldChg>
      <pc:sldChg chg="delSp add setBg delDesignElem">
        <pc:chgData name="Maxim Wauters" userId="cc0900c44421322a" providerId="LiveId" clId="{F9EE7F2D-6604-4D3B-8483-05D5F55C02FC}" dt="2019-10-17T07:48:20.413" v="3"/>
        <pc:sldMkLst>
          <pc:docMk/>
          <pc:sldMk cId="989152620" sldId="298"/>
        </pc:sldMkLst>
        <pc:spChg chg="del">
          <ac:chgData name="Maxim Wauters" userId="cc0900c44421322a" providerId="LiveId" clId="{F9EE7F2D-6604-4D3B-8483-05D5F55C02FC}" dt="2019-10-17T07:48:20.413" v="3"/>
          <ac:spMkLst>
            <pc:docMk/>
            <pc:sldMk cId="989152620" sldId="298"/>
            <ac:spMk id="13" creationId="{8F54B2FB-3F54-4350-8D1B-F86D677CA7ED}"/>
          </ac:spMkLst>
        </pc:spChg>
        <pc:spChg chg="del">
          <ac:chgData name="Maxim Wauters" userId="cc0900c44421322a" providerId="LiveId" clId="{F9EE7F2D-6604-4D3B-8483-05D5F55C02FC}" dt="2019-10-17T07:48:20.413" v="3"/>
          <ac:spMkLst>
            <pc:docMk/>
            <pc:sldMk cId="989152620" sldId="298"/>
            <ac:spMk id="19" creationId="{DDB56DB5-0324-4F79-9AB8-CB18C1DC8743}"/>
          </ac:spMkLst>
        </pc:spChg>
        <pc:spChg chg="del">
          <ac:chgData name="Maxim Wauters" userId="cc0900c44421322a" providerId="LiveId" clId="{F9EE7F2D-6604-4D3B-8483-05D5F55C02FC}" dt="2019-10-17T07:48:20.413" v="3"/>
          <ac:spMkLst>
            <pc:docMk/>
            <pc:sldMk cId="989152620" sldId="298"/>
            <ac:spMk id="21" creationId="{C91B2AEB-9C03-4291-82DB-27D351F311F4}"/>
          </ac:spMkLst>
        </pc:spChg>
        <pc:picChg chg="del">
          <ac:chgData name="Maxim Wauters" userId="cc0900c44421322a" providerId="LiveId" clId="{F9EE7F2D-6604-4D3B-8483-05D5F55C02FC}" dt="2019-10-17T07:48:20.413" v="3"/>
          <ac:picMkLst>
            <pc:docMk/>
            <pc:sldMk cId="989152620" sldId="298"/>
            <ac:picMk id="9" creationId="{AA085689-791F-4B8F-9F30-12415B97D366}"/>
          </ac:picMkLst>
        </pc:picChg>
        <pc:picChg chg="del">
          <ac:chgData name="Maxim Wauters" userId="cc0900c44421322a" providerId="LiveId" clId="{F9EE7F2D-6604-4D3B-8483-05D5F55C02FC}" dt="2019-10-17T07:48:20.413" v="3"/>
          <ac:picMkLst>
            <pc:docMk/>
            <pc:sldMk cId="989152620" sldId="298"/>
            <ac:picMk id="11" creationId="{AA3FED7F-6821-47C0-A464-E9278B24129E}"/>
          </ac:picMkLst>
        </pc:picChg>
        <pc:picChg chg="del">
          <ac:chgData name="Maxim Wauters" userId="cc0900c44421322a" providerId="LiveId" clId="{F9EE7F2D-6604-4D3B-8483-05D5F55C02FC}" dt="2019-10-17T07:48:20.413" v="3"/>
          <ac:picMkLst>
            <pc:docMk/>
            <pc:sldMk cId="989152620" sldId="298"/>
            <ac:picMk id="15" creationId="{561B34F5-88E5-4711-BC16-3005C29AD7C6}"/>
          </ac:picMkLst>
        </pc:picChg>
        <pc:picChg chg="del">
          <ac:chgData name="Maxim Wauters" userId="cc0900c44421322a" providerId="LiveId" clId="{F9EE7F2D-6604-4D3B-8483-05D5F55C02FC}" dt="2019-10-17T07:48:20.413" v="3"/>
          <ac:picMkLst>
            <pc:docMk/>
            <pc:sldMk cId="989152620" sldId="298"/>
            <ac:picMk id="17" creationId="{4F3661D0-2268-4D3E-88BA-0647BCBE33A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FD53FF-FCE1-42D7-ABF7-D12C190FB909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243E158-746F-477D-8435-4A606E863D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Dokter en leverancier hebben andere functies</a:t>
          </a:r>
        </a:p>
      </dgm:t>
    </dgm:pt>
    <dgm:pt modelId="{A2CB1777-F28E-4D83-8FFF-F138A0640929}" type="parTrans" cxnId="{678DAC84-AC20-4091-9F33-B2F5D330153F}">
      <dgm:prSet/>
      <dgm:spPr/>
      <dgm:t>
        <a:bodyPr/>
        <a:lstStyle/>
        <a:p>
          <a:endParaRPr lang="en-US"/>
        </a:p>
      </dgm:t>
    </dgm:pt>
    <dgm:pt modelId="{B045039F-12CA-4489-8280-10912B5ACA48}" type="sibTrans" cxnId="{678DAC84-AC20-4091-9F33-B2F5D330153F}">
      <dgm:prSet/>
      <dgm:spPr/>
      <dgm:t>
        <a:bodyPr/>
        <a:lstStyle/>
        <a:p>
          <a:endParaRPr lang="en-US"/>
        </a:p>
      </dgm:t>
    </dgm:pt>
    <dgm:pt modelId="{DC43BFE6-CDF9-4783-8704-0B3768FD68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Oplossing: Twee verschillende applicaties</a:t>
          </a:r>
        </a:p>
      </dgm:t>
    </dgm:pt>
    <dgm:pt modelId="{215EB59F-0BE7-494D-8A9E-47E65A12DFD0}" type="parTrans" cxnId="{D35DF6A9-2498-4570-A045-9FC0A8BEEBD9}">
      <dgm:prSet/>
      <dgm:spPr/>
      <dgm:t>
        <a:bodyPr/>
        <a:lstStyle/>
        <a:p>
          <a:endParaRPr lang="en-US"/>
        </a:p>
      </dgm:t>
    </dgm:pt>
    <dgm:pt modelId="{F40C9768-885D-473F-8EE8-86F6D83436CA}" type="sibTrans" cxnId="{D35DF6A9-2498-4570-A045-9FC0A8BEEBD9}">
      <dgm:prSet/>
      <dgm:spPr/>
      <dgm:t>
        <a:bodyPr/>
        <a:lstStyle/>
        <a:p>
          <a:endParaRPr lang="en-US"/>
        </a:p>
      </dgm:t>
    </dgm:pt>
    <dgm:pt modelId="{DDE6D2B9-8E44-4AD1-B212-2DC8A41525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Instellen parameters medicijnen</a:t>
          </a:r>
        </a:p>
      </dgm:t>
    </dgm:pt>
    <dgm:pt modelId="{8D2C089C-5E7B-4717-81F9-791EDE668B90}" type="parTrans" cxnId="{1F4A9EFB-E956-45FB-85D8-805FB6A9854E}">
      <dgm:prSet/>
      <dgm:spPr/>
      <dgm:t>
        <a:bodyPr/>
        <a:lstStyle/>
        <a:p>
          <a:endParaRPr lang="en-US"/>
        </a:p>
      </dgm:t>
    </dgm:pt>
    <dgm:pt modelId="{6B1CDCF2-6110-45BE-8F51-4FB1C2656631}" type="sibTrans" cxnId="{1F4A9EFB-E956-45FB-85D8-805FB6A9854E}">
      <dgm:prSet/>
      <dgm:spPr/>
      <dgm:t>
        <a:bodyPr/>
        <a:lstStyle/>
        <a:p>
          <a:endParaRPr lang="en-US"/>
        </a:p>
      </dgm:t>
    </dgm:pt>
    <dgm:pt modelId="{08602BC3-CDC2-483F-B6EB-442E6B5A23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Oplossing</a:t>
          </a:r>
          <a:r>
            <a:rPr lang="en-US" dirty="0"/>
            <a:t>: </a:t>
          </a:r>
          <a:r>
            <a:rPr lang="en-US" dirty="0" err="1"/>
            <a:t>Toevoegen</a:t>
          </a:r>
          <a:r>
            <a:rPr lang="en-US" dirty="0"/>
            <a:t> Bluetooth module </a:t>
          </a:r>
          <a:r>
            <a:rPr lang="en-US" dirty="0" err="1"/>
            <a:t>aan</a:t>
          </a:r>
          <a:r>
            <a:rPr lang="en-US" dirty="0"/>
            <a:t> de </a:t>
          </a:r>
          <a:r>
            <a:rPr lang="en-US" dirty="0" err="1"/>
            <a:t>SmartBox</a:t>
          </a:r>
          <a:endParaRPr lang="en-US" dirty="0"/>
        </a:p>
      </dgm:t>
    </dgm:pt>
    <dgm:pt modelId="{3A9F63C4-469E-4236-9682-16E45715102A}" type="parTrans" cxnId="{07B45613-C4EE-4056-A3C0-CFA4E0449D75}">
      <dgm:prSet/>
      <dgm:spPr/>
      <dgm:t>
        <a:bodyPr/>
        <a:lstStyle/>
        <a:p>
          <a:endParaRPr lang="en-US"/>
        </a:p>
      </dgm:t>
    </dgm:pt>
    <dgm:pt modelId="{8424CA25-3F33-4892-AAAE-3272C0AEC521}" type="sibTrans" cxnId="{07B45613-C4EE-4056-A3C0-CFA4E0449D75}">
      <dgm:prSet/>
      <dgm:spPr/>
      <dgm:t>
        <a:bodyPr/>
        <a:lstStyle/>
        <a:p>
          <a:endParaRPr lang="en-US"/>
        </a:p>
      </dgm:t>
    </dgm:pt>
    <dgm:pt modelId="{7423DCCE-3396-4B16-9B06-1B55CB6D3903}" type="pres">
      <dgm:prSet presAssocID="{A6FD53FF-FCE1-42D7-ABF7-D12C190FB909}" presName="linear" presStyleCnt="0">
        <dgm:presLayoutVars>
          <dgm:dir/>
          <dgm:animLvl val="lvl"/>
          <dgm:resizeHandles val="exact"/>
        </dgm:presLayoutVars>
      </dgm:prSet>
      <dgm:spPr/>
    </dgm:pt>
    <dgm:pt modelId="{0A0986A2-8832-4397-83F1-9DFB3BAAC2AF}" type="pres">
      <dgm:prSet presAssocID="{9243E158-746F-477D-8435-4A606E863D09}" presName="parentLin" presStyleCnt="0"/>
      <dgm:spPr/>
    </dgm:pt>
    <dgm:pt modelId="{EA282B8F-EC90-403E-8E67-FFF5357EB686}" type="pres">
      <dgm:prSet presAssocID="{9243E158-746F-477D-8435-4A606E863D09}" presName="parentLeftMargin" presStyleLbl="node1" presStyleIdx="0" presStyleCnt="2"/>
      <dgm:spPr/>
    </dgm:pt>
    <dgm:pt modelId="{B9BD1925-F9A5-411C-A5C5-CE18AF1C5E1A}" type="pres">
      <dgm:prSet presAssocID="{9243E158-746F-477D-8435-4A606E863D0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8232C32-A8A8-4140-95C9-0A1968722280}" type="pres">
      <dgm:prSet presAssocID="{9243E158-746F-477D-8435-4A606E863D09}" presName="negativeSpace" presStyleCnt="0"/>
      <dgm:spPr/>
    </dgm:pt>
    <dgm:pt modelId="{B7326920-11BE-4F64-8EB9-BFEE2828D37F}" type="pres">
      <dgm:prSet presAssocID="{9243E158-746F-477D-8435-4A606E863D09}" presName="childText" presStyleLbl="conFgAcc1" presStyleIdx="0" presStyleCnt="2">
        <dgm:presLayoutVars>
          <dgm:bulletEnabled val="1"/>
        </dgm:presLayoutVars>
      </dgm:prSet>
      <dgm:spPr/>
    </dgm:pt>
    <dgm:pt modelId="{9BC6153F-7F71-43BF-8F18-430969C2AB6A}" type="pres">
      <dgm:prSet presAssocID="{B045039F-12CA-4489-8280-10912B5ACA48}" presName="spaceBetweenRectangles" presStyleCnt="0"/>
      <dgm:spPr/>
    </dgm:pt>
    <dgm:pt modelId="{764030D9-E02B-409A-812E-A0C9F59F29C4}" type="pres">
      <dgm:prSet presAssocID="{DDE6D2B9-8E44-4AD1-B212-2DC8A41525A0}" presName="parentLin" presStyleCnt="0"/>
      <dgm:spPr/>
    </dgm:pt>
    <dgm:pt modelId="{6C531413-1E5C-420F-A4B8-2891CEF8DCF3}" type="pres">
      <dgm:prSet presAssocID="{DDE6D2B9-8E44-4AD1-B212-2DC8A41525A0}" presName="parentLeftMargin" presStyleLbl="node1" presStyleIdx="0" presStyleCnt="2"/>
      <dgm:spPr/>
    </dgm:pt>
    <dgm:pt modelId="{E138F29D-E490-46A0-811E-092C3F5F8DDE}" type="pres">
      <dgm:prSet presAssocID="{DDE6D2B9-8E44-4AD1-B212-2DC8A41525A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17BB8B9-D031-4C19-984E-4DBCC740D0FE}" type="pres">
      <dgm:prSet presAssocID="{DDE6D2B9-8E44-4AD1-B212-2DC8A41525A0}" presName="negativeSpace" presStyleCnt="0"/>
      <dgm:spPr/>
    </dgm:pt>
    <dgm:pt modelId="{E8D5985C-A5F9-4D48-A925-A9DA5D64C778}" type="pres">
      <dgm:prSet presAssocID="{DDE6D2B9-8E44-4AD1-B212-2DC8A41525A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C7D5612-E931-4BE4-BD08-75E1D9692408}" type="presOf" srcId="{DDE6D2B9-8E44-4AD1-B212-2DC8A41525A0}" destId="{6C531413-1E5C-420F-A4B8-2891CEF8DCF3}" srcOrd="0" destOrd="0" presId="urn:microsoft.com/office/officeart/2005/8/layout/list1"/>
    <dgm:cxn modelId="{07B45613-C4EE-4056-A3C0-CFA4E0449D75}" srcId="{DDE6D2B9-8E44-4AD1-B212-2DC8A41525A0}" destId="{08602BC3-CDC2-483F-B6EB-442E6B5A2336}" srcOrd="0" destOrd="0" parTransId="{3A9F63C4-469E-4236-9682-16E45715102A}" sibTransId="{8424CA25-3F33-4892-AAAE-3272C0AEC521}"/>
    <dgm:cxn modelId="{0668F41D-2DC3-433C-BABF-57AF68467D8A}" type="presOf" srcId="{08602BC3-CDC2-483F-B6EB-442E6B5A2336}" destId="{E8D5985C-A5F9-4D48-A925-A9DA5D64C778}" srcOrd="0" destOrd="0" presId="urn:microsoft.com/office/officeart/2005/8/layout/list1"/>
    <dgm:cxn modelId="{95AB4A29-2795-444D-8119-EFBDE84E850D}" type="presOf" srcId="{A6FD53FF-FCE1-42D7-ABF7-D12C190FB909}" destId="{7423DCCE-3396-4B16-9B06-1B55CB6D3903}" srcOrd="0" destOrd="0" presId="urn:microsoft.com/office/officeart/2005/8/layout/list1"/>
    <dgm:cxn modelId="{9A55002D-2F8B-4F10-882B-441F93789857}" type="presOf" srcId="{DDE6D2B9-8E44-4AD1-B212-2DC8A41525A0}" destId="{E138F29D-E490-46A0-811E-092C3F5F8DDE}" srcOrd="1" destOrd="0" presId="urn:microsoft.com/office/officeart/2005/8/layout/list1"/>
    <dgm:cxn modelId="{887EE23C-C5A6-4FF9-BFD2-CEF4160EE147}" type="presOf" srcId="{9243E158-746F-477D-8435-4A606E863D09}" destId="{EA282B8F-EC90-403E-8E67-FFF5357EB686}" srcOrd="0" destOrd="0" presId="urn:microsoft.com/office/officeart/2005/8/layout/list1"/>
    <dgm:cxn modelId="{694A3353-C735-4C65-BDFA-31FBBCB9BDB6}" type="presOf" srcId="{9243E158-746F-477D-8435-4A606E863D09}" destId="{B9BD1925-F9A5-411C-A5C5-CE18AF1C5E1A}" srcOrd="1" destOrd="0" presId="urn:microsoft.com/office/officeart/2005/8/layout/list1"/>
    <dgm:cxn modelId="{678DAC84-AC20-4091-9F33-B2F5D330153F}" srcId="{A6FD53FF-FCE1-42D7-ABF7-D12C190FB909}" destId="{9243E158-746F-477D-8435-4A606E863D09}" srcOrd="0" destOrd="0" parTransId="{A2CB1777-F28E-4D83-8FFF-F138A0640929}" sibTransId="{B045039F-12CA-4489-8280-10912B5ACA48}"/>
    <dgm:cxn modelId="{D35DF6A9-2498-4570-A045-9FC0A8BEEBD9}" srcId="{9243E158-746F-477D-8435-4A606E863D09}" destId="{DC43BFE6-CDF9-4783-8704-0B3768FD6875}" srcOrd="0" destOrd="0" parTransId="{215EB59F-0BE7-494D-8A9E-47E65A12DFD0}" sibTransId="{F40C9768-885D-473F-8EE8-86F6D83436CA}"/>
    <dgm:cxn modelId="{CA991BAD-877D-42C1-B2D0-D756CC497B6D}" type="presOf" srcId="{DC43BFE6-CDF9-4783-8704-0B3768FD6875}" destId="{B7326920-11BE-4F64-8EB9-BFEE2828D37F}" srcOrd="0" destOrd="0" presId="urn:microsoft.com/office/officeart/2005/8/layout/list1"/>
    <dgm:cxn modelId="{1F4A9EFB-E956-45FB-85D8-805FB6A9854E}" srcId="{A6FD53FF-FCE1-42D7-ABF7-D12C190FB909}" destId="{DDE6D2B9-8E44-4AD1-B212-2DC8A41525A0}" srcOrd="1" destOrd="0" parTransId="{8D2C089C-5E7B-4717-81F9-791EDE668B90}" sibTransId="{6B1CDCF2-6110-45BE-8F51-4FB1C2656631}"/>
    <dgm:cxn modelId="{FC3EC546-7B03-414F-922D-969ACB2F6C3D}" type="presParOf" srcId="{7423DCCE-3396-4B16-9B06-1B55CB6D3903}" destId="{0A0986A2-8832-4397-83F1-9DFB3BAAC2AF}" srcOrd="0" destOrd="0" presId="urn:microsoft.com/office/officeart/2005/8/layout/list1"/>
    <dgm:cxn modelId="{201CD4F2-3325-46D7-A235-BBD76ECC0C5A}" type="presParOf" srcId="{0A0986A2-8832-4397-83F1-9DFB3BAAC2AF}" destId="{EA282B8F-EC90-403E-8E67-FFF5357EB686}" srcOrd="0" destOrd="0" presId="urn:microsoft.com/office/officeart/2005/8/layout/list1"/>
    <dgm:cxn modelId="{3E35566F-DB3B-4502-A9ED-3E7BB07C95EA}" type="presParOf" srcId="{0A0986A2-8832-4397-83F1-9DFB3BAAC2AF}" destId="{B9BD1925-F9A5-411C-A5C5-CE18AF1C5E1A}" srcOrd="1" destOrd="0" presId="urn:microsoft.com/office/officeart/2005/8/layout/list1"/>
    <dgm:cxn modelId="{ECE2601B-D490-4A45-8BA6-3C7A22C7D716}" type="presParOf" srcId="{7423DCCE-3396-4B16-9B06-1B55CB6D3903}" destId="{28232C32-A8A8-4140-95C9-0A1968722280}" srcOrd="1" destOrd="0" presId="urn:microsoft.com/office/officeart/2005/8/layout/list1"/>
    <dgm:cxn modelId="{38B9450E-F533-4C20-9388-7A9942E8B767}" type="presParOf" srcId="{7423DCCE-3396-4B16-9B06-1B55CB6D3903}" destId="{B7326920-11BE-4F64-8EB9-BFEE2828D37F}" srcOrd="2" destOrd="0" presId="urn:microsoft.com/office/officeart/2005/8/layout/list1"/>
    <dgm:cxn modelId="{79247B82-5312-4498-BE26-C55897393EF7}" type="presParOf" srcId="{7423DCCE-3396-4B16-9B06-1B55CB6D3903}" destId="{9BC6153F-7F71-43BF-8F18-430969C2AB6A}" srcOrd="3" destOrd="0" presId="urn:microsoft.com/office/officeart/2005/8/layout/list1"/>
    <dgm:cxn modelId="{5CCBCFA0-8711-47E7-BF6C-A532D3056973}" type="presParOf" srcId="{7423DCCE-3396-4B16-9B06-1B55CB6D3903}" destId="{764030D9-E02B-409A-812E-A0C9F59F29C4}" srcOrd="4" destOrd="0" presId="urn:microsoft.com/office/officeart/2005/8/layout/list1"/>
    <dgm:cxn modelId="{6AA46CD6-FDDB-4A5E-8464-C9407521C3B4}" type="presParOf" srcId="{764030D9-E02B-409A-812E-A0C9F59F29C4}" destId="{6C531413-1E5C-420F-A4B8-2891CEF8DCF3}" srcOrd="0" destOrd="0" presId="urn:microsoft.com/office/officeart/2005/8/layout/list1"/>
    <dgm:cxn modelId="{8DDACA85-B13D-469D-A0DC-7675A8CA00D4}" type="presParOf" srcId="{764030D9-E02B-409A-812E-A0C9F59F29C4}" destId="{E138F29D-E490-46A0-811E-092C3F5F8DDE}" srcOrd="1" destOrd="0" presId="urn:microsoft.com/office/officeart/2005/8/layout/list1"/>
    <dgm:cxn modelId="{865FA5F6-C782-4A2C-B489-4243014C42D3}" type="presParOf" srcId="{7423DCCE-3396-4B16-9B06-1B55CB6D3903}" destId="{617BB8B9-D031-4C19-984E-4DBCC740D0FE}" srcOrd="5" destOrd="0" presId="urn:microsoft.com/office/officeart/2005/8/layout/list1"/>
    <dgm:cxn modelId="{346E4031-42A7-45E0-B980-4362DB66A51F}" type="presParOf" srcId="{7423DCCE-3396-4B16-9B06-1B55CB6D3903}" destId="{E8D5985C-A5F9-4D48-A925-A9DA5D64C77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26920-11BE-4F64-8EB9-BFEE2828D37F}">
      <dsp:nvSpPr>
        <dsp:cNvPr id="0" name=""/>
        <dsp:cNvSpPr/>
      </dsp:nvSpPr>
      <dsp:spPr>
        <a:xfrm>
          <a:off x="0" y="1630800"/>
          <a:ext cx="6496050" cy="617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291592" rIns="50416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Oplossing: Twee verschillende applicaties</a:t>
          </a:r>
        </a:p>
      </dsp:txBody>
      <dsp:txXfrm>
        <a:off x="0" y="1630800"/>
        <a:ext cx="6496050" cy="617400"/>
      </dsp:txXfrm>
    </dsp:sp>
    <dsp:sp modelId="{B9BD1925-F9A5-411C-A5C5-CE18AF1C5E1A}">
      <dsp:nvSpPr>
        <dsp:cNvPr id="0" name=""/>
        <dsp:cNvSpPr/>
      </dsp:nvSpPr>
      <dsp:spPr>
        <a:xfrm>
          <a:off x="324802" y="1424160"/>
          <a:ext cx="4547235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Dokter en leverancier hebben andere functies</a:t>
          </a:r>
        </a:p>
      </dsp:txBody>
      <dsp:txXfrm>
        <a:off x="344977" y="1444335"/>
        <a:ext cx="4506885" cy="372930"/>
      </dsp:txXfrm>
    </dsp:sp>
    <dsp:sp modelId="{E8D5985C-A5F9-4D48-A925-A9DA5D64C778}">
      <dsp:nvSpPr>
        <dsp:cNvPr id="0" name=""/>
        <dsp:cNvSpPr/>
      </dsp:nvSpPr>
      <dsp:spPr>
        <a:xfrm>
          <a:off x="0" y="2530439"/>
          <a:ext cx="6496050" cy="617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291592" rIns="50416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Oplossing</a:t>
          </a:r>
          <a:r>
            <a:rPr lang="en-US" sz="1400" kern="1200" dirty="0"/>
            <a:t>: </a:t>
          </a:r>
          <a:r>
            <a:rPr lang="en-US" sz="1400" kern="1200" dirty="0" err="1"/>
            <a:t>Toevoegen</a:t>
          </a:r>
          <a:r>
            <a:rPr lang="en-US" sz="1400" kern="1200" dirty="0"/>
            <a:t> Bluetooth module </a:t>
          </a:r>
          <a:r>
            <a:rPr lang="en-US" sz="1400" kern="1200" dirty="0" err="1"/>
            <a:t>aan</a:t>
          </a:r>
          <a:r>
            <a:rPr lang="en-US" sz="1400" kern="1200" dirty="0"/>
            <a:t> de </a:t>
          </a:r>
          <a:r>
            <a:rPr lang="en-US" sz="1400" kern="1200" dirty="0" err="1"/>
            <a:t>SmartBox</a:t>
          </a:r>
          <a:endParaRPr lang="en-US" sz="1400" kern="1200" dirty="0"/>
        </a:p>
      </dsp:txBody>
      <dsp:txXfrm>
        <a:off x="0" y="2530439"/>
        <a:ext cx="6496050" cy="617400"/>
      </dsp:txXfrm>
    </dsp:sp>
    <dsp:sp modelId="{E138F29D-E490-46A0-811E-092C3F5F8DDE}">
      <dsp:nvSpPr>
        <dsp:cNvPr id="0" name=""/>
        <dsp:cNvSpPr/>
      </dsp:nvSpPr>
      <dsp:spPr>
        <a:xfrm>
          <a:off x="324802" y="2323800"/>
          <a:ext cx="4547235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Instellen parameters medicijnen</a:t>
          </a:r>
        </a:p>
      </dsp:txBody>
      <dsp:txXfrm>
        <a:off x="344977" y="2343975"/>
        <a:ext cx="4506885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17/10/2019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21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17/10/2019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96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17/10/2019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5888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17/10/2019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953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17/10/2019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5539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17/10/2019</a:t>
            </a:fld>
            <a:endParaRPr lang="nl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2791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17/10/2019</a:t>
            </a:fld>
            <a:endParaRPr lang="nl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5996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17/10/2019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1657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17/10/2019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55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17/10/2019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477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17/10/2019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20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17/10/2019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234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17/10/2019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727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17/10/2019</a:t>
            </a:fld>
            <a:endParaRPr lang="nl-B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11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17/10/2019</a:t>
            </a:fld>
            <a:endParaRPr lang="nl-B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546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17/10/2019</a:t>
            </a:fld>
            <a:endParaRPr lang="nl-B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703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17/10/2019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144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A0BFE4-4090-482B-B326-9B2D33C1DCE9}" type="datetimeFigureOut">
              <a:rPr lang="nl-BE" smtClean="0"/>
              <a:t>17/10/2019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775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EbRVNxL44c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9FEF9A-9073-4D0C-AE3F-4B05B7C78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C28380-E9C5-4DCE-B5C1-4AA895BF6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55D28D-C2E2-4760-9A13-C5F71FE7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995C4B-8CD5-40DB-8530-565CC0896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050BCC-0CE3-4398-8A11-7F2AFE718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2054B8B-C60C-495C-AAFE-111588B9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Freeform 5">
            <a:extLst>
              <a:ext uri="{FF2B5EF4-FFF2-40B4-BE49-F238E27FC236}">
                <a16:creationId xmlns:a16="http://schemas.microsoft.com/office/drawing/2014/main" id="{9A868E46-760C-4803-96E3-94D7FF55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FA593-7AC7-4853-B8B2-3B4783182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588" y="1333500"/>
            <a:ext cx="3305747" cy="4191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r"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Kasper </a:t>
            </a:r>
            <a:r>
              <a:rPr lang="en-US" dirty="0" err="1">
                <a:solidFill>
                  <a:schemeClr val="tx1"/>
                </a:solidFill>
              </a:rPr>
              <a:t>Ruys</a:t>
            </a:r>
            <a:endParaRPr lang="en-US" dirty="0">
              <a:solidFill>
                <a:schemeClr val="tx1"/>
              </a:solidFill>
            </a:endParaRPr>
          </a:p>
          <a:p>
            <a:pPr indent="-228600" algn="r"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Carl </a:t>
            </a:r>
            <a:r>
              <a:rPr lang="en-US" dirty="0" err="1">
                <a:solidFill>
                  <a:schemeClr val="tx1"/>
                </a:solidFill>
              </a:rPr>
              <a:t>VanCluysen</a:t>
            </a:r>
            <a:endParaRPr lang="en-US" dirty="0">
              <a:solidFill>
                <a:schemeClr val="tx1"/>
              </a:solidFill>
            </a:endParaRPr>
          </a:p>
          <a:p>
            <a:pPr indent="-228600" algn="r"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Maxim </a:t>
            </a:r>
            <a:r>
              <a:rPr lang="en-US" dirty="0" err="1">
                <a:solidFill>
                  <a:schemeClr val="tx1"/>
                </a:solidFill>
              </a:rPr>
              <a:t>Wauters</a:t>
            </a:r>
            <a:endParaRPr lang="en-US" dirty="0">
              <a:solidFill>
                <a:schemeClr val="tx1"/>
              </a:solidFill>
            </a:endParaRPr>
          </a:p>
          <a:p>
            <a:pPr indent="-228600" algn="r">
              <a:buFont typeface="Wingdings 3" charset="2"/>
              <a:buChar char=""/>
            </a:pPr>
            <a:r>
              <a:rPr lang="en-US" dirty="0" err="1">
                <a:solidFill>
                  <a:schemeClr val="tx1"/>
                </a:solidFill>
              </a:rPr>
              <a:t>VolodymyR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Kuharuk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32DB3C-29C8-435B-832E-2A000331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1021" y="1828800"/>
            <a:ext cx="0" cy="3200400"/>
          </a:xfrm>
          <a:prstGeom prst="line">
            <a:avLst/>
          </a:prstGeom>
          <a:ln w="19050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F9A705D-DD96-4A85-93BF-79155B689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2707" y="1333500"/>
            <a:ext cx="6240580" cy="4191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latin typeface="+mj-lt"/>
                <a:ea typeface="+mj-ea"/>
                <a:cs typeface="+mj-cs"/>
              </a:rPr>
              <a:t>Medical Delivery</a:t>
            </a:r>
          </a:p>
        </p:txBody>
      </p:sp>
    </p:spTree>
    <p:extLst>
      <p:ext uri="{BB962C8B-B14F-4D97-AF65-F5344CB8AC3E}">
        <p14:creationId xmlns:p14="http://schemas.microsoft.com/office/powerpoint/2010/main" val="164749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898BA-9C5D-4F38-BEC5-8339CC1B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Data format decisions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7BF72A60-5205-4268-9DE3-4D8203F62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99" t="20851" r="67606" b="41986"/>
          <a:stretch/>
        </p:blipFill>
        <p:spPr>
          <a:xfrm>
            <a:off x="955392" y="1010745"/>
            <a:ext cx="6275584" cy="48417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46548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A6D12-2EC6-4D6C-B040-757DF388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Decoder </a:t>
            </a:r>
            <a:r>
              <a:rPr lang="nl-NL" dirty="0" err="1"/>
              <a:t>function</a:t>
            </a:r>
            <a:r>
              <a:rPr lang="nl-NL" dirty="0"/>
              <a:t> TTN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1F08A3-0CC0-45CA-B18B-0FCA0EAE0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F9C8CAF-D887-427F-8D17-1A36DDC8CC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61" t="62978" r="55638" b="25107"/>
          <a:stretch/>
        </p:blipFill>
        <p:spPr>
          <a:xfrm>
            <a:off x="1303506" y="3719209"/>
            <a:ext cx="8340310" cy="252919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6265191-CCA3-4E17-A154-D4C5ACE05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48" t="59858" r="52766" b="35745"/>
          <a:stretch/>
        </p:blipFill>
        <p:spPr>
          <a:xfrm>
            <a:off x="1303506" y="2689697"/>
            <a:ext cx="8275407" cy="73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8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47229-0A70-487C-8F85-CA1C11C19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/>
              <a:t>HTTP Integration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85C3C10F-EE15-4CF0-8BCD-AE371F2A0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8014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48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EEEC7-EE4D-49AB-B2E8-237E207D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From HTTP integration to API endpoint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36A2259C-E854-41B0-8984-CED61E8F7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124" r="11890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52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95CB-2CDB-47DE-91CA-E4A31D12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Carl Vancluysen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EAC8F-65AB-4B74-9DF6-CB21972D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Android:</a:t>
            </a:r>
          </a:p>
          <a:p>
            <a:pPr lvl="1"/>
            <a:r>
              <a:rPr lang="en-US" dirty="0" err="1"/>
              <a:t>Aanmaken</a:t>
            </a:r>
            <a:r>
              <a:rPr lang="en-US" dirty="0"/>
              <a:t> REST Client</a:t>
            </a:r>
          </a:p>
          <a:p>
            <a:pPr lvl="1"/>
            <a:r>
              <a:rPr lang="en-US" dirty="0" err="1"/>
              <a:t>Serialiseren</a:t>
            </a:r>
            <a:r>
              <a:rPr lang="en-US" dirty="0"/>
              <a:t> van data</a:t>
            </a:r>
          </a:p>
          <a:p>
            <a:pPr lvl="1"/>
            <a:r>
              <a:rPr lang="en-US" dirty="0" err="1"/>
              <a:t>Visualiseren</a:t>
            </a:r>
            <a:r>
              <a:rPr lang="en-US" dirty="0"/>
              <a:t> data in </a:t>
            </a:r>
            <a:r>
              <a:rPr lang="en-US" dirty="0" err="1"/>
              <a:t>lijst</a:t>
            </a:r>
            <a:r>
              <a:rPr lang="en-US" dirty="0"/>
              <a:t> </a:t>
            </a:r>
            <a:r>
              <a:rPr lang="en-US" dirty="0" err="1"/>
              <a:t>vorm</a:t>
            </a:r>
            <a:endParaRPr lang="en-US" dirty="0"/>
          </a:p>
          <a:p>
            <a:pPr lvl="1"/>
            <a:r>
              <a:rPr lang="en-US" dirty="0"/>
              <a:t>GET/POST/PUT requests data </a:t>
            </a:r>
            <a:r>
              <a:rPr lang="en-US" dirty="0" err="1"/>
              <a:t>ziekenhuizen</a:t>
            </a:r>
            <a:r>
              <a:rPr lang="en-US" dirty="0"/>
              <a:t>/</a:t>
            </a:r>
            <a:r>
              <a:rPr lang="en-US" dirty="0" err="1"/>
              <a:t>medicijnen</a:t>
            </a:r>
            <a:r>
              <a:rPr lang="en-US" dirty="0"/>
              <a:t>/</a:t>
            </a:r>
            <a:r>
              <a:rPr lang="en-US" dirty="0" err="1"/>
              <a:t>leveringen</a:t>
            </a:r>
            <a:r>
              <a:rPr lang="en-US" dirty="0"/>
              <a:t>/updates</a:t>
            </a:r>
          </a:p>
          <a:p>
            <a:pPr lvl="1"/>
            <a:r>
              <a:rPr lang="en-US" dirty="0" err="1"/>
              <a:t>Implementatie</a:t>
            </a:r>
            <a:r>
              <a:rPr lang="en-US" dirty="0"/>
              <a:t> Google maps</a:t>
            </a:r>
          </a:p>
          <a:p>
            <a:r>
              <a:rPr lang="en-US" dirty="0" err="1"/>
              <a:t>ASP.Net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Hosting op Azure</a:t>
            </a:r>
          </a:p>
          <a:p>
            <a:pPr lvl="1"/>
            <a:r>
              <a:rPr lang="en-US" dirty="0" err="1"/>
              <a:t>Aanmaken</a:t>
            </a:r>
            <a:r>
              <a:rPr lang="en-US" dirty="0"/>
              <a:t> </a:t>
            </a:r>
            <a:r>
              <a:rPr lang="en-US" dirty="0" err="1"/>
              <a:t>Modellen</a:t>
            </a:r>
            <a:r>
              <a:rPr lang="en-US" dirty="0"/>
              <a:t>/Controllers/Services</a:t>
            </a:r>
          </a:p>
          <a:p>
            <a:pPr lvl="1"/>
            <a:r>
              <a:rPr lang="en-US" dirty="0" err="1"/>
              <a:t>Accepteren</a:t>
            </a:r>
            <a:r>
              <a:rPr lang="en-US" dirty="0"/>
              <a:t> payload Things Network</a:t>
            </a:r>
          </a:p>
          <a:p>
            <a:pPr lvl="1"/>
            <a:r>
              <a:rPr lang="en-US" dirty="0" err="1"/>
              <a:t>Documentatie</a:t>
            </a:r>
            <a:r>
              <a:rPr lang="en-US" dirty="0"/>
              <a:t> (Swagger)</a:t>
            </a:r>
          </a:p>
        </p:txBody>
      </p:sp>
    </p:spTree>
    <p:extLst>
      <p:ext uri="{BB962C8B-B14F-4D97-AF65-F5344CB8AC3E}">
        <p14:creationId xmlns:p14="http://schemas.microsoft.com/office/powerpoint/2010/main" val="3284051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95CB-2CDB-47DE-91CA-E4A31D12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Burndown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EE2C7-06EB-41C4-ABCA-1BF68E1D2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925" y="1853248"/>
            <a:ext cx="46196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50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95CB-2CDB-47DE-91CA-E4A31D123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Openstaande</a:t>
            </a:r>
            <a:r>
              <a:rPr lang="en-US" dirty="0"/>
              <a:t> design </a:t>
            </a:r>
            <a:r>
              <a:rPr lang="en-US" dirty="0" err="1"/>
              <a:t>vragen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BF20F7A-D5EE-4312-97BF-92D42FAF4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14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82B29-CB38-4520-9487-42816EE3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SmartBox</a:t>
            </a:r>
            <a:r>
              <a:rPr lang="en-US" dirty="0"/>
              <a:t> design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82BAB-99F0-4326-BD6F-4A710D89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Design:	</a:t>
            </a:r>
          </a:p>
          <a:p>
            <a:pPr lvl="1"/>
            <a:r>
              <a:rPr lang="en-US" dirty="0" err="1"/>
              <a:t>Grootte</a:t>
            </a:r>
            <a:endParaRPr lang="en-US" dirty="0"/>
          </a:p>
          <a:p>
            <a:pPr lvl="1"/>
            <a:r>
              <a:rPr lang="en-US" dirty="0"/>
              <a:t>Hoe </a:t>
            </a:r>
            <a:r>
              <a:rPr lang="en-US" dirty="0" err="1"/>
              <a:t>aansluiten</a:t>
            </a:r>
            <a:r>
              <a:rPr lang="en-US" dirty="0"/>
              <a:t> </a:t>
            </a:r>
            <a:r>
              <a:rPr lang="en-US" dirty="0" err="1"/>
              <a:t>sensoren</a:t>
            </a:r>
            <a:r>
              <a:rPr lang="en-US" dirty="0"/>
              <a:t>	</a:t>
            </a:r>
          </a:p>
          <a:p>
            <a:pPr lvl="1"/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plaatsen</a:t>
            </a:r>
            <a:r>
              <a:rPr lang="en-US" dirty="0"/>
              <a:t> microcontrollers</a:t>
            </a:r>
          </a:p>
          <a:p>
            <a:pPr lvl="1"/>
            <a:r>
              <a:rPr lang="en-US" dirty="0"/>
              <a:t>Alert </a:t>
            </a:r>
            <a:r>
              <a:rPr lang="en-US" dirty="0" err="1"/>
              <a:t>lage</a:t>
            </a:r>
            <a:r>
              <a:rPr lang="en-US" dirty="0"/>
              <a:t> </a:t>
            </a:r>
            <a:r>
              <a:rPr lang="en-US" dirty="0" err="1"/>
              <a:t>batterij</a:t>
            </a:r>
            <a:r>
              <a:rPr lang="en-US" dirty="0"/>
              <a:t> (?)</a:t>
            </a:r>
          </a:p>
          <a:p>
            <a:pPr lvl="1"/>
            <a:r>
              <a:rPr lang="en-US" dirty="0" err="1"/>
              <a:t>Zonnepanelen</a:t>
            </a:r>
            <a:r>
              <a:rPr lang="en-US" dirty="0"/>
              <a:t> (?)</a:t>
            </a:r>
          </a:p>
          <a:p>
            <a:r>
              <a:rPr lang="en-US" dirty="0" err="1"/>
              <a:t>Oplossing</a:t>
            </a:r>
            <a:r>
              <a:rPr lang="en-US" dirty="0"/>
              <a:t>: </a:t>
            </a:r>
            <a:r>
              <a:rPr lang="en-US" dirty="0" err="1"/>
              <a:t>Volgende</a:t>
            </a:r>
            <a:r>
              <a:rPr lang="en-US" dirty="0"/>
              <a:t> week </a:t>
            </a:r>
            <a:r>
              <a:rPr lang="en-US" dirty="0" err="1"/>
              <a:t>samenzitten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bespreken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37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82B29-CB38-4520-9487-42816EE3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LoRa</a:t>
            </a:r>
            <a:r>
              <a:rPr lang="en-US" dirty="0"/>
              <a:t> </a:t>
            </a:r>
            <a:r>
              <a:rPr lang="en-US" dirty="0" err="1"/>
              <a:t>Netwerk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82BAB-99F0-4326-BD6F-4A710D89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 err="1"/>
              <a:t>Alleen</a:t>
            </a:r>
            <a:r>
              <a:rPr lang="en-US" dirty="0"/>
              <a:t> alert </a:t>
            </a:r>
            <a:r>
              <a:rPr lang="en-US" dirty="0" err="1"/>
              <a:t>sturen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een problem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doorsturen</a:t>
            </a:r>
            <a:r>
              <a:rPr lang="en-US" dirty="0"/>
              <a:t> via </a:t>
            </a:r>
            <a:r>
              <a:rPr lang="en-US" dirty="0" err="1"/>
              <a:t>WiFi</a:t>
            </a:r>
            <a:r>
              <a:rPr lang="en-US" dirty="0"/>
              <a:t>/4G </a:t>
            </a:r>
            <a:r>
              <a:rPr lang="en-US" dirty="0" err="1"/>
              <a:t>tijdens</a:t>
            </a:r>
            <a:r>
              <a:rPr lang="en-US" dirty="0"/>
              <a:t> of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einde</a:t>
            </a:r>
            <a:r>
              <a:rPr lang="en-US" dirty="0"/>
              <a:t> levering?</a:t>
            </a:r>
          </a:p>
          <a:p>
            <a:pPr lvl="2"/>
            <a:r>
              <a:rPr lang="en-US" dirty="0"/>
              <a:t>Data </a:t>
            </a:r>
            <a:r>
              <a:rPr lang="en-US" dirty="0" err="1"/>
              <a:t>opslaan</a:t>
            </a:r>
            <a:r>
              <a:rPr lang="en-US" dirty="0"/>
              <a:t> SD Card?</a:t>
            </a:r>
          </a:p>
          <a:p>
            <a:pPr lvl="2"/>
            <a:r>
              <a:rPr lang="en-US" dirty="0"/>
              <a:t>Data </a:t>
            </a:r>
            <a:r>
              <a:rPr lang="en-US" dirty="0" err="1"/>
              <a:t>doorsturen</a:t>
            </a:r>
            <a:r>
              <a:rPr lang="en-US" dirty="0"/>
              <a:t> Bluetooth?</a:t>
            </a:r>
          </a:p>
          <a:p>
            <a:pPr marL="0" indent="0">
              <a:buNone/>
            </a:pPr>
            <a:r>
              <a:rPr lang="en-US" dirty="0" err="1"/>
              <a:t>Oplossing</a:t>
            </a:r>
            <a:r>
              <a:rPr lang="en-US" dirty="0"/>
              <a:t>: </a:t>
            </a:r>
            <a:r>
              <a:rPr lang="en-US" dirty="0" err="1"/>
              <a:t>Verder</a:t>
            </a:r>
            <a:r>
              <a:rPr lang="en-US" dirty="0"/>
              <a:t> </a:t>
            </a:r>
            <a:r>
              <a:rPr lang="en-US" dirty="0" err="1"/>
              <a:t>analyseren</a:t>
            </a:r>
            <a:r>
              <a:rPr lang="en-US" dirty="0"/>
              <a:t> van </a:t>
            </a:r>
            <a:r>
              <a:rPr lang="en-US" dirty="0" err="1"/>
              <a:t>LoRa</a:t>
            </a:r>
            <a:r>
              <a:rPr lang="en-US" dirty="0"/>
              <a:t> network</a:t>
            </a:r>
            <a:br>
              <a:rPr lang="en-US" dirty="0"/>
            </a:br>
            <a:r>
              <a:rPr lang="en-US" dirty="0" err="1"/>
              <a:t>Voorlopig</a:t>
            </a:r>
            <a:r>
              <a:rPr lang="en-US" dirty="0"/>
              <a:t> </a:t>
            </a:r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dirty="0" err="1"/>
              <a:t>kritieke</a:t>
            </a:r>
            <a:r>
              <a:rPr lang="en-US" dirty="0"/>
              <a:t> data </a:t>
            </a:r>
            <a:r>
              <a:rPr lang="en-US" dirty="0" err="1"/>
              <a:t>doorsturen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91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82B29-CB38-4520-9487-42816EE3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Sensoren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82BAB-99F0-4326-BD6F-4A710D89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 err="1"/>
              <a:t>Toevoegen</a:t>
            </a:r>
            <a:r>
              <a:rPr lang="en-US" dirty="0"/>
              <a:t> </a:t>
            </a:r>
            <a:r>
              <a:rPr lang="en-US" dirty="0" err="1"/>
              <a:t>sensoren</a:t>
            </a:r>
            <a:endParaRPr lang="en-US" dirty="0"/>
          </a:p>
          <a:p>
            <a:pPr lvl="1"/>
            <a:r>
              <a:rPr lang="en-US" dirty="0" err="1"/>
              <a:t>Lichtsensor</a:t>
            </a:r>
            <a:r>
              <a:rPr lang="en-US" dirty="0"/>
              <a:t> (?)</a:t>
            </a:r>
          </a:p>
          <a:p>
            <a:pPr lvl="1"/>
            <a:r>
              <a:rPr lang="en-US" dirty="0"/>
              <a:t>GPS (?)</a:t>
            </a:r>
          </a:p>
          <a:p>
            <a:pPr lvl="2"/>
            <a:r>
              <a:rPr lang="en-US" dirty="0" err="1"/>
              <a:t>Oplossing</a:t>
            </a:r>
            <a:r>
              <a:rPr lang="en-US" dirty="0"/>
              <a:t>: </a:t>
            </a:r>
            <a:r>
              <a:rPr lang="en-US" dirty="0" err="1"/>
              <a:t>bespreken</a:t>
            </a:r>
            <a:r>
              <a:rPr lang="en-US" dirty="0"/>
              <a:t> </a:t>
            </a:r>
            <a:r>
              <a:rPr lang="en-US" dirty="0" err="1"/>
              <a:t>volgende</a:t>
            </a:r>
            <a:r>
              <a:rPr lang="en-US" dirty="0"/>
              <a:t> week</a:t>
            </a:r>
          </a:p>
          <a:p>
            <a:r>
              <a:rPr lang="en-US" dirty="0"/>
              <a:t>Accelerometer </a:t>
            </a:r>
            <a:r>
              <a:rPr lang="en-US" dirty="0" err="1"/>
              <a:t>efficientie</a:t>
            </a:r>
            <a:endParaRPr lang="en-US" dirty="0"/>
          </a:p>
          <a:p>
            <a:pPr lvl="1"/>
            <a:r>
              <a:rPr lang="en-US" dirty="0" err="1"/>
              <a:t>Oplossing</a:t>
            </a:r>
            <a:r>
              <a:rPr lang="en-US" dirty="0"/>
              <a:t>: Meer </a:t>
            </a:r>
            <a:r>
              <a:rPr lang="en-US" dirty="0" err="1"/>
              <a:t>testen</a:t>
            </a:r>
            <a:r>
              <a:rPr lang="en-US" dirty="0"/>
              <a:t> </a:t>
            </a:r>
            <a:r>
              <a:rPr lang="en-US" dirty="0" err="1"/>
              <a:t>doen</a:t>
            </a:r>
            <a:endParaRPr lang="en-US" dirty="0"/>
          </a:p>
          <a:p>
            <a:pPr lvl="1"/>
            <a:r>
              <a:rPr lang="en-US" dirty="0" err="1"/>
              <a:t>Mogelijke</a:t>
            </a:r>
            <a:r>
              <a:rPr lang="en-US" dirty="0"/>
              <a:t> </a:t>
            </a:r>
            <a:r>
              <a:rPr lang="en-US" dirty="0" err="1"/>
              <a:t>overschakeling</a:t>
            </a:r>
            <a:r>
              <a:rPr lang="en-US" dirty="0"/>
              <a:t> </a:t>
            </a:r>
            <a:r>
              <a:rPr lang="en-US" dirty="0" err="1"/>
              <a:t>shocksensor</a:t>
            </a:r>
            <a:endParaRPr lang="en-US" dirty="0"/>
          </a:p>
          <a:p>
            <a:r>
              <a:rPr lang="en-US" dirty="0" err="1"/>
              <a:t>Temperatuur</a:t>
            </a:r>
            <a:r>
              <a:rPr lang="en-US" dirty="0"/>
              <a:t> </a:t>
            </a:r>
            <a:r>
              <a:rPr lang="en-US" dirty="0" err="1"/>
              <a:t>metingen</a:t>
            </a:r>
            <a:endParaRPr lang="en-US" dirty="0"/>
          </a:p>
          <a:p>
            <a:pPr lvl="1"/>
            <a:r>
              <a:rPr lang="en-US" dirty="0" err="1"/>
              <a:t>Oplossing</a:t>
            </a:r>
            <a:r>
              <a:rPr lang="en-US" dirty="0"/>
              <a:t>: </a:t>
            </a:r>
            <a:r>
              <a:rPr lang="en-US" dirty="0" err="1"/>
              <a:t>Gecontroleerde</a:t>
            </a:r>
            <a:r>
              <a:rPr lang="en-US" dirty="0"/>
              <a:t> </a:t>
            </a:r>
            <a:r>
              <a:rPr lang="en-US" dirty="0" err="1"/>
              <a:t>metingen</a:t>
            </a:r>
            <a:r>
              <a:rPr lang="en-US" dirty="0"/>
              <a:t> (Kamer)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8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C693-D113-4A0D-883C-1E44D6F6CD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Gepresteerd</a:t>
            </a:r>
            <a:r>
              <a:rPr lang="en-US" dirty="0"/>
              <a:t> </a:t>
            </a:r>
            <a:r>
              <a:rPr lang="en-US" dirty="0" err="1"/>
              <a:t>werk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D665304-0C64-4D7D-8FBB-3196A5D43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04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2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82B29-CB38-4520-9487-42816EE3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EBEBEB"/>
                </a:solidFill>
              </a:rPr>
              <a:t>Mobile Applicatie</a:t>
            </a:r>
          </a:p>
        </p:txBody>
      </p:sp>
      <p:sp>
        <p:nvSpPr>
          <p:cNvPr id="32" name="Freeform: Shape 24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AFC913F6-B6BD-4143-B0C9-DBFC4E255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671438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6741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3AD1-3B80-4408-91D5-5CB558BA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Marktonderzoek</a:t>
            </a:r>
            <a:endParaRPr lang="en-US" dirty="0"/>
          </a:p>
        </p:txBody>
      </p:sp>
      <p:pic>
        <p:nvPicPr>
          <p:cNvPr id="6" name="Online Media 5" title="How Rwanda Built A Drone Delivery Service">
            <a:hlinkClick r:id="" action="ppaction://media"/>
            <a:extLst>
              <a:ext uri="{FF2B5EF4-FFF2-40B4-BE49-F238E27FC236}">
                <a16:creationId xmlns:a16="http://schemas.microsoft.com/office/drawing/2014/main" id="{F9840A14-C9CE-4678-98FF-5DDF32E7C54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27218" y="2110393"/>
            <a:ext cx="6137564" cy="345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83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8A910D-B4C2-4E0E-869B-361CEEE09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modellen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569829-72C2-4FB5-91A2-0CC066252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8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F93-CF39-465A-B50F-7988749C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nl-BE" sz="2800"/>
              <a:t>Diagrammen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1F549-E448-40F5-8894-DECA6C587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nl-BE" sz="2000"/>
              <a:t>State diagram en flowchart diagram</a:t>
            </a:r>
          </a:p>
          <a:p>
            <a:endParaRPr lang="nl-BE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81C5C-573B-46D7-9611-2DF04BB81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483" y="1266824"/>
            <a:ext cx="6826607" cy="49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5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F93-CF39-465A-B50F-7988749C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nl-BE" sz="2800"/>
              <a:t>Diagrammen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1F549-E448-40F5-8894-DECA6C587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nl-BE" sz="2000"/>
              <a:t>State diagram en flowchart diagram</a:t>
            </a:r>
          </a:p>
          <a:p>
            <a:endParaRPr lang="nl-BE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0EF3E-FF95-4C5B-BC41-8512C7526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442" y="2439266"/>
            <a:ext cx="7659690" cy="379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42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F7A6-AD37-4668-9907-18E16025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nl-BE" sz="3200" dirty="0"/>
              <a:t>Architectuur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3A0795-7406-4A9A-BD8B-8C5EC8471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nl-BE" sz="1400" dirty="0"/>
              <a:t>Update Database model</a:t>
            </a:r>
          </a:p>
          <a:p>
            <a:endParaRPr lang="nl-BE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A2C295-2413-446E-9E69-9B8CC3260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582" y="1305812"/>
            <a:ext cx="7349412" cy="484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87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79CE-3B5D-4826-B1C3-69797CDB7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Functionaliteit</a:t>
            </a:r>
            <a:r>
              <a:rPr lang="en-US" dirty="0"/>
              <a:t> hardware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5FE374-B9C9-408F-8563-DD39A44432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24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8D85-37F6-41BF-8847-C9FC04193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Functionaliteit</a:t>
            </a:r>
            <a:br>
              <a:rPr lang="nl-BE" dirty="0"/>
            </a:br>
            <a:r>
              <a:rPr lang="nl-BE" dirty="0"/>
              <a:t>Software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E4ABDEA-9133-4909-9343-145C1AFF9E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868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B92CE-5F9F-4EF1-A5FD-6E47E7C1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Milestones volgende sprint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E9CBB-F58A-4F57-9B39-A18DCA0B9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dirty="0"/>
              <a:t>Carl: Alert </a:t>
            </a:r>
            <a:r>
              <a:rPr lang="en-US" dirty="0" err="1"/>
              <a:t>notificatie</a:t>
            </a:r>
            <a:endParaRPr lang="en-US" dirty="0"/>
          </a:p>
          <a:p>
            <a:r>
              <a:rPr lang="en-US" dirty="0"/>
              <a:t>Carl: Rider app + Bluetooth (Parameters)</a:t>
            </a:r>
          </a:p>
          <a:p>
            <a:r>
              <a:rPr lang="en-US" dirty="0"/>
              <a:t>Maxim: </a:t>
            </a:r>
            <a:r>
              <a:rPr lang="en-US" dirty="0" err="1"/>
              <a:t>Correcte</a:t>
            </a:r>
            <a:r>
              <a:rPr lang="en-US" dirty="0"/>
              <a:t> </a:t>
            </a:r>
            <a:r>
              <a:rPr lang="en-US" dirty="0" err="1"/>
              <a:t>dataformaat</a:t>
            </a:r>
            <a:r>
              <a:rPr lang="en-US" dirty="0"/>
              <a:t> voor </a:t>
            </a:r>
            <a:r>
              <a:rPr lang="en-US" dirty="0" err="1"/>
              <a:t>doorsturen</a:t>
            </a:r>
            <a:r>
              <a:rPr lang="en-US" dirty="0"/>
              <a:t> i2c data</a:t>
            </a:r>
          </a:p>
          <a:p>
            <a:r>
              <a:rPr lang="en-US" dirty="0"/>
              <a:t>Kasper: 9DOF accelerometer</a:t>
            </a:r>
          </a:p>
          <a:p>
            <a:r>
              <a:rPr lang="en-US" dirty="0"/>
              <a:t>Kasper: </a:t>
            </a:r>
            <a:r>
              <a:rPr lang="en-US" dirty="0" err="1"/>
              <a:t>Temperatuur</a:t>
            </a:r>
            <a:r>
              <a:rPr lang="en-US" dirty="0"/>
              <a:t> sensor</a:t>
            </a:r>
          </a:p>
          <a:p>
            <a:r>
              <a:rPr lang="en-US" dirty="0"/>
              <a:t>Kasper: </a:t>
            </a:r>
            <a:r>
              <a:rPr lang="en-US" dirty="0" err="1"/>
              <a:t>Hulpdienst</a:t>
            </a:r>
            <a:r>
              <a:rPr lang="en-US" dirty="0"/>
              <a:t> </a:t>
            </a:r>
            <a:r>
              <a:rPr lang="en-US" dirty="0" err="1"/>
              <a:t>applicatie</a:t>
            </a:r>
            <a:endParaRPr lang="en-US" dirty="0"/>
          </a:p>
          <a:p>
            <a:r>
              <a:rPr lang="en-US" dirty="0"/>
              <a:t>Volodymyr: </a:t>
            </a:r>
            <a:r>
              <a:rPr lang="en-US" dirty="0" err="1"/>
              <a:t>Verder</a:t>
            </a:r>
            <a:r>
              <a:rPr lang="en-US" dirty="0"/>
              <a:t> </a:t>
            </a:r>
            <a:r>
              <a:rPr lang="en-US" dirty="0" err="1"/>
              <a:t>uitwerken</a:t>
            </a:r>
            <a:r>
              <a:rPr lang="en-US" dirty="0"/>
              <a:t> PCB</a:t>
            </a:r>
          </a:p>
        </p:txBody>
      </p:sp>
    </p:spTree>
    <p:extLst>
      <p:ext uri="{BB962C8B-B14F-4D97-AF65-F5344CB8AC3E}">
        <p14:creationId xmlns:p14="http://schemas.microsoft.com/office/powerpoint/2010/main" val="4253434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B92CE-5F9F-4EF1-A5FD-6E47E7C1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Milestones volgende sprint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FC801B-A915-406E-BBCC-AE8968FCB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2597"/>
            <a:ext cx="12192000" cy="308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95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95CB-2CDB-47DE-91CA-E4A31D12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Volodymyr Kukharuk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EAC8F-65AB-4B74-9DF6-CB21972D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Technisch</a:t>
            </a:r>
            <a:r>
              <a:rPr lang="en-US" dirty="0"/>
              <a:t> schema</a:t>
            </a:r>
          </a:p>
          <a:p>
            <a:pPr lvl="1"/>
            <a:r>
              <a:rPr lang="en-US" dirty="0"/>
              <a:t>Multisim </a:t>
            </a:r>
            <a:r>
              <a:rPr lang="en-US" dirty="0" err="1"/>
              <a:t>circruit</a:t>
            </a:r>
            <a:endParaRPr lang="en-US" dirty="0"/>
          </a:p>
          <a:p>
            <a:pPr lvl="1"/>
            <a:r>
              <a:rPr lang="en-US" dirty="0" err="1"/>
              <a:t>Ultiboard</a:t>
            </a:r>
            <a:r>
              <a:rPr lang="en-US" dirty="0"/>
              <a:t> PCB design</a:t>
            </a:r>
          </a:p>
          <a:p>
            <a:pPr lvl="2"/>
            <a:r>
              <a:rPr lang="en-US" dirty="0"/>
              <a:t>Packages </a:t>
            </a:r>
            <a:r>
              <a:rPr lang="en-US" dirty="0" err="1"/>
              <a:t>tekenen</a:t>
            </a:r>
            <a:endParaRPr lang="en-US" dirty="0"/>
          </a:p>
          <a:p>
            <a:pPr lvl="2"/>
            <a:r>
              <a:rPr lang="en-US" dirty="0" err="1"/>
              <a:t>Plaatsing</a:t>
            </a:r>
            <a:r>
              <a:rPr lang="en-US" dirty="0"/>
              <a:t> van </a:t>
            </a:r>
            <a:r>
              <a:rPr lang="en-US" dirty="0" err="1"/>
              <a:t>vias</a:t>
            </a:r>
            <a:r>
              <a:rPr lang="en-US" dirty="0"/>
              <a:t>/</a:t>
            </a:r>
            <a:r>
              <a:rPr lang="en-US" dirty="0" err="1"/>
              <a:t>componenten</a:t>
            </a:r>
            <a:r>
              <a:rPr lang="en-US" dirty="0"/>
              <a:t>/traces </a:t>
            </a:r>
            <a:r>
              <a:rPr lang="en-US" dirty="0" err="1"/>
              <a:t>optimaliseren</a:t>
            </a:r>
            <a:endParaRPr lang="en-US" dirty="0"/>
          </a:p>
          <a:p>
            <a:r>
              <a:rPr lang="en-US" dirty="0"/>
              <a:t>Bill of Materials</a:t>
            </a:r>
          </a:p>
          <a:p>
            <a:r>
              <a:rPr lang="en-US" dirty="0" err="1"/>
              <a:t>Afwachten</a:t>
            </a:r>
            <a:r>
              <a:rPr lang="en-US" dirty="0"/>
              <a:t> </a:t>
            </a:r>
            <a:r>
              <a:rPr lang="en-US" dirty="0" err="1"/>
              <a:t>printen</a:t>
            </a:r>
            <a:r>
              <a:rPr lang="en-US" dirty="0"/>
              <a:t> PCB</a:t>
            </a:r>
          </a:p>
          <a:p>
            <a:pPr lvl="1"/>
            <a:r>
              <a:rPr lang="en-US" dirty="0" err="1"/>
              <a:t>Solderen</a:t>
            </a:r>
            <a:r>
              <a:rPr lang="en-US" dirty="0"/>
              <a:t> PCB</a:t>
            </a:r>
          </a:p>
          <a:p>
            <a:pPr lvl="1"/>
            <a:r>
              <a:rPr lang="en-US" dirty="0" err="1"/>
              <a:t>Testen</a:t>
            </a:r>
            <a:r>
              <a:rPr lang="en-US" dirty="0"/>
              <a:t> PCB</a:t>
            </a:r>
          </a:p>
        </p:txBody>
      </p:sp>
    </p:spTree>
    <p:extLst>
      <p:ext uri="{BB962C8B-B14F-4D97-AF65-F5344CB8AC3E}">
        <p14:creationId xmlns:p14="http://schemas.microsoft.com/office/powerpoint/2010/main" val="538817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0B9B0C-ECB8-4F42-93BE-5D261AA8D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8B0F9D-EA3B-46B1-896A-57CF0CF021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1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BB927A44-041B-4A2B-8CE4-9EB1B869A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392" y="0"/>
            <a:ext cx="8976078" cy="687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75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E14A92A2-37A8-4E1C-BB41-9DF33FCF0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835" y="4085096"/>
            <a:ext cx="4273681" cy="2772904"/>
          </a:xfrm>
          <a:prstGeom prst="rect">
            <a:avLst/>
          </a:prstGeom>
        </p:spPr>
      </p:pic>
      <p:pic>
        <p:nvPicPr>
          <p:cNvPr id="3" name="Afbeelding 2" descr="Afbeelding met elektronica, circuit&#10;&#10;Automatisch gegenereerde beschrijving">
            <a:extLst>
              <a:ext uri="{FF2B5EF4-FFF2-40B4-BE49-F238E27FC236}">
                <a16:creationId xmlns:a16="http://schemas.microsoft.com/office/drawing/2014/main" id="{F2761B71-3CE3-49B6-A786-4703B17F4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018" y="-1"/>
            <a:ext cx="8777233" cy="596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2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95CB-2CDB-47DE-91CA-E4A31D12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Kasper </a:t>
            </a:r>
            <a:r>
              <a:rPr lang="en-US" dirty="0" err="1"/>
              <a:t>Ruys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EAC8F-65AB-4B74-9DF6-CB21972D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Sensors:</a:t>
            </a:r>
          </a:p>
          <a:p>
            <a:pPr lvl="1"/>
            <a:r>
              <a:rPr lang="en-US" dirty="0" err="1"/>
              <a:t>Onderzoek</a:t>
            </a:r>
            <a:r>
              <a:rPr lang="en-US" dirty="0"/>
              <a:t> </a:t>
            </a:r>
            <a:r>
              <a:rPr lang="en-US" dirty="0" err="1"/>
              <a:t>sensoren</a:t>
            </a:r>
            <a:endParaRPr lang="en-US" dirty="0"/>
          </a:p>
          <a:p>
            <a:pPr lvl="1"/>
            <a:r>
              <a:rPr lang="en-US" dirty="0" err="1"/>
              <a:t>Meten</a:t>
            </a:r>
            <a:r>
              <a:rPr lang="en-US" dirty="0"/>
              <a:t> </a:t>
            </a:r>
            <a:r>
              <a:rPr lang="en-US" dirty="0" err="1"/>
              <a:t>temperatuur</a:t>
            </a:r>
            <a:endParaRPr lang="en-US" dirty="0"/>
          </a:p>
          <a:p>
            <a:pPr lvl="1"/>
            <a:r>
              <a:rPr lang="en-US" dirty="0" err="1"/>
              <a:t>Meten</a:t>
            </a:r>
            <a:r>
              <a:rPr lang="en-US" dirty="0"/>
              <a:t> </a:t>
            </a:r>
            <a:r>
              <a:rPr lang="en-US" dirty="0" err="1"/>
              <a:t>vochtigheidspercentage</a:t>
            </a:r>
            <a:endParaRPr lang="en-US" dirty="0"/>
          </a:p>
          <a:p>
            <a:pPr lvl="1"/>
            <a:r>
              <a:rPr lang="en-US" dirty="0" err="1"/>
              <a:t>Orientatie</a:t>
            </a:r>
            <a:r>
              <a:rPr lang="en-US" dirty="0"/>
              <a:t> </a:t>
            </a:r>
            <a:r>
              <a:rPr lang="en-US" dirty="0" err="1"/>
              <a:t>bepalen</a:t>
            </a:r>
            <a:endParaRPr lang="en-US" dirty="0"/>
          </a:p>
          <a:p>
            <a:pPr lvl="1"/>
            <a:r>
              <a:rPr lang="en-US" dirty="0" err="1"/>
              <a:t>Schokken</a:t>
            </a:r>
            <a:r>
              <a:rPr lang="en-US" dirty="0"/>
              <a:t> </a:t>
            </a:r>
            <a:r>
              <a:rPr lang="en-US" dirty="0" err="1"/>
              <a:t>bepalen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9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E2D7AD-D627-452F-A7F9-D7BCA1A26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" y="2978140"/>
            <a:ext cx="5531356" cy="2858029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FEEE2D-4762-408C-A788-52DDCF7C3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44835" y="2724026"/>
            <a:ext cx="6235503" cy="37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0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95CB-2CDB-47DE-91CA-E4A31D12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 </a:t>
            </a:r>
            <a:r>
              <a:rPr lang="en-US" dirty="0" err="1"/>
              <a:t>Wauters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EAC8F-65AB-4B74-9DF6-CB21972D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Uitzoeken</a:t>
            </a:r>
            <a:r>
              <a:rPr lang="en-US" dirty="0"/>
              <a:t> </a:t>
            </a:r>
            <a:r>
              <a:rPr lang="en-US" dirty="0" err="1"/>
              <a:t>hoeveel</a:t>
            </a:r>
            <a:r>
              <a:rPr lang="en-US" dirty="0"/>
              <a:t> </a:t>
            </a:r>
            <a:r>
              <a:rPr lang="en-US" dirty="0" err="1"/>
              <a:t>berichten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verzonden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( uplink )</a:t>
            </a:r>
          </a:p>
          <a:p>
            <a:r>
              <a:rPr lang="en-US" dirty="0" err="1"/>
              <a:t>Correcte</a:t>
            </a:r>
            <a:r>
              <a:rPr lang="en-US" dirty="0"/>
              <a:t> payload data </a:t>
            </a:r>
            <a:r>
              <a:rPr lang="en-US" dirty="0" err="1"/>
              <a:t>verzenden</a:t>
            </a:r>
            <a:endParaRPr lang="en-US" dirty="0"/>
          </a:p>
          <a:p>
            <a:r>
              <a:rPr lang="en-US" dirty="0"/>
              <a:t>Decoder function integration</a:t>
            </a:r>
          </a:p>
          <a:p>
            <a:r>
              <a:rPr lang="en-US" dirty="0"/>
              <a:t>HTTP integration </a:t>
            </a:r>
            <a:r>
              <a:rPr lang="en-US" dirty="0" err="1"/>
              <a:t>toevoegen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juiste</a:t>
            </a:r>
            <a:r>
              <a:rPr lang="en-US" dirty="0"/>
              <a:t> </a:t>
            </a:r>
            <a:r>
              <a:rPr lang="en-US" dirty="0" err="1"/>
              <a:t>doeleinden</a:t>
            </a:r>
            <a:endParaRPr lang="en-US" dirty="0"/>
          </a:p>
          <a:p>
            <a:r>
              <a:rPr lang="en-US" dirty="0"/>
              <a:t>I2C data </a:t>
            </a:r>
            <a:r>
              <a:rPr lang="en-US" dirty="0" err="1"/>
              <a:t>ontvangen</a:t>
            </a:r>
            <a:r>
              <a:rPr lang="en-US" dirty="0"/>
              <a:t> + </a:t>
            </a:r>
            <a:r>
              <a:rPr lang="en-US" dirty="0" err="1"/>
              <a:t>doorsturen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API endpoint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8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14C72-9565-4259-B976-BB63BA01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TTN Fair Access Policy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28F941-C16A-4017-BCF5-CA04266DC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Wij gebruiken enkel </a:t>
            </a:r>
            <a:r>
              <a:rPr lang="nl-NL" dirty="0" err="1"/>
              <a:t>uplink</a:t>
            </a:r>
            <a:endParaRPr lang="nl-NL" dirty="0"/>
          </a:p>
          <a:p>
            <a:r>
              <a:rPr lang="nl-NL" dirty="0" err="1"/>
              <a:t>Average</a:t>
            </a:r>
            <a:r>
              <a:rPr lang="nl-NL" dirty="0"/>
              <a:t> </a:t>
            </a:r>
            <a:r>
              <a:rPr lang="nl-NL" dirty="0" err="1"/>
              <a:t>estimated</a:t>
            </a:r>
            <a:r>
              <a:rPr lang="nl-NL" dirty="0"/>
              <a:t> </a:t>
            </a:r>
            <a:r>
              <a:rPr lang="nl-NL" dirty="0" err="1"/>
              <a:t>airtime</a:t>
            </a:r>
            <a:r>
              <a:rPr lang="nl-NL" dirty="0"/>
              <a:t> = 50ms dus ongeveer 600 </a:t>
            </a:r>
            <a:r>
              <a:rPr lang="nl-NL" dirty="0" err="1"/>
              <a:t>msgs</a:t>
            </a:r>
            <a:r>
              <a:rPr lang="nl-NL" dirty="0"/>
              <a:t> per dag  voor een SF van 7 ( tot max 1 </a:t>
            </a:r>
            <a:r>
              <a:rPr lang="nl-NL" dirty="0" err="1"/>
              <a:t>msg</a:t>
            </a:r>
            <a:r>
              <a:rPr lang="nl-NL" dirty="0"/>
              <a:t> / 2 minuten )</a:t>
            </a:r>
          </a:p>
          <a:p>
            <a:r>
              <a:rPr lang="nl-NL" dirty="0"/>
              <a:t>Playload </a:t>
            </a:r>
            <a:r>
              <a:rPr lang="nl-NL" dirty="0" err="1"/>
              <a:t>under</a:t>
            </a:r>
            <a:r>
              <a:rPr lang="nl-NL" dirty="0"/>
              <a:t> 12 bytes ( momenteel 3 bytes 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F5F3475-83AE-44D9-BEBF-265B4B6FBA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97" t="36738" r="38484" b="46241"/>
          <a:stretch/>
        </p:blipFill>
        <p:spPr>
          <a:xfrm>
            <a:off x="306424" y="3647873"/>
            <a:ext cx="11579151" cy="24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11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365</Words>
  <Application>Microsoft Office PowerPoint</Application>
  <PresentationFormat>Widescreen</PresentationFormat>
  <Paragraphs>101</Paragraphs>
  <Slides>30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Wingdings 3</vt:lpstr>
      <vt:lpstr>Ion</vt:lpstr>
      <vt:lpstr>Medical Delivery</vt:lpstr>
      <vt:lpstr>Gepresteerd werk</vt:lpstr>
      <vt:lpstr>Volodymyr Kukharuk</vt:lpstr>
      <vt:lpstr>PowerPoint Presentation</vt:lpstr>
      <vt:lpstr>PowerPoint Presentation</vt:lpstr>
      <vt:lpstr>Kasper Ruys</vt:lpstr>
      <vt:lpstr>PowerPoint Presentation</vt:lpstr>
      <vt:lpstr>Maxim Wauters</vt:lpstr>
      <vt:lpstr>TTN Fair Access Policy</vt:lpstr>
      <vt:lpstr>Data format decisions</vt:lpstr>
      <vt:lpstr>Decoder function TTN</vt:lpstr>
      <vt:lpstr>HTTP Integration</vt:lpstr>
      <vt:lpstr>From HTTP integration to API endpoint</vt:lpstr>
      <vt:lpstr>Carl Vancluysen </vt:lpstr>
      <vt:lpstr>Burndown chart</vt:lpstr>
      <vt:lpstr>Openstaande design vragen</vt:lpstr>
      <vt:lpstr>SmartBox design</vt:lpstr>
      <vt:lpstr>LoRa Netwerk</vt:lpstr>
      <vt:lpstr>Sensoren</vt:lpstr>
      <vt:lpstr>Mobile Applicatie</vt:lpstr>
      <vt:lpstr>Marktonderzoek</vt:lpstr>
      <vt:lpstr>Nieuwe modellen</vt:lpstr>
      <vt:lpstr>Diagrammen</vt:lpstr>
      <vt:lpstr>Diagrammen</vt:lpstr>
      <vt:lpstr>Architectuur</vt:lpstr>
      <vt:lpstr>Functionaliteit hardware</vt:lpstr>
      <vt:lpstr>Functionaliteit Software</vt:lpstr>
      <vt:lpstr>Milestones volgende sprint </vt:lpstr>
      <vt:lpstr>Milestones volgende sprint 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Delivery</dc:title>
  <dc:creator>Carl Vancluysen</dc:creator>
  <cp:lastModifiedBy>Carl Vancluysen</cp:lastModifiedBy>
  <cp:revision>4</cp:revision>
  <dcterms:created xsi:type="dcterms:W3CDTF">2019-10-17T08:32:45Z</dcterms:created>
  <dcterms:modified xsi:type="dcterms:W3CDTF">2019-10-17T11:25:52Z</dcterms:modified>
</cp:coreProperties>
</file>