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25"/>
  </p:notesMasterIdLst>
  <p:sldIdLst>
    <p:sldId id="256" r:id="rId2"/>
    <p:sldId id="283" r:id="rId3"/>
    <p:sldId id="306" r:id="rId4"/>
    <p:sldId id="287" r:id="rId5"/>
    <p:sldId id="288" r:id="rId6"/>
    <p:sldId id="304" r:id="rId7"/>
    <p:sldId id="277" r:id="rId8"/>
    <p:sldId id="305" r:id="rId9"/>
    <p:sldId id="311" r:id="rId10"/>
    <p:sldId id="291" r:id="rId11"/>
    <p:sldId id="293" r:id="rId12"/>
    <p:sldId id="314" r:id="rId13"/>
    <p:sldId id="281" r:id="rId14"/>
    <p:sldId id="282" r:id="rId15"/>
    <p:sldId id="312" r:id="rId16"/>
    <p:sldId id="307" r:id="rId17"/>
    <p:sldId id="309" r:id="rId18"/>
    <p:sldId id="301" r:id="rId19"/>
    <p:sldId id="262" r:id="rId20"/>
    <p:sldId id="313" r:id="rId21"/>
    <p:sldId id="285" r:id="rId22"/>
    <p:sldId id="299" r:id="rId23"/>
    <p:sldId id="30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5BE8D4-2341-4A2A-AA10-8FABE750D32E}" v="2" dt="2019-12-17T18:51:37.5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 Wauters" userId="cc0900c44421322a" providerId="LiveId" clId="{F35BE8D4-2341-4A2A-AA10-8FABE750D32E}"/>
    <pc:docChg chg="modSld">
      <pc:chgData name="Maxim Wauters" userId="cc0900c44421322a" providerId="LiveId" clId="{F35BE8D4-2341-4A2A-AA10-8FABE750D32E}" dt="2019-12-17T18:51:37.519" v="1" actId="1076"/>
      <pc:docMkLst>
        <pc:docMk/>
      </pc:docMkLst>
      <pc:sldChg chg="modSp">
        <pc:chgData name="Maxim Wauters" userId="cc0900c44421322a" providerId="LiveId" clId="{F35BE8D4-2341-4A2A-AA10-8FABE750D32E}" dt="2019-12-17T18:51:37.519" v="1" actId="1076"/>
        <pc:sldMkLst>
          <pc:docMk/>
          <pc:sldMk cId="1842028228" sldId="314"/>
        </pc:sldMkLst>
        <pc:picChg chg="mod">
          <ac:chgData name="Maxim Wauters" userId="cc0900c44421322a" providerId="LiveId" clId="{F35BE8D4-2341-4A2A-AA10-8FABE750D32E}" dt="2019-12-17T18:51:21.629" v="0" actId="1076"/>
          <ac:picMkLst>
            <pc:docMk/>
            <pc:sldMk cId="1842028228" sldId="314"/>
            <ac:picMk id="5" creationId="{E780DDF9-2566-43FB-A310-1E1E0B8D630A}"/>
          </ac:picMkLst>
        </pc:picChg>
        <pc:picChg chg="mod">
          <ac:chgData name="Maxim Wauters" userId="cc0900c44421322a" providerId="LiveId" clId="{F35BE8D4-2341-4A2A-AA10-8FABE750D32E}" dt="2019-12-17T18:51:37.519" v="1" actId="1076"/>
          <ac:picMkLst>
            <pc:docMk/>
            <pc:sldMk cId="1842028228" sldId="314"/>
            <ac:picMk id="2050" creationId="{85E66D00-9F20-4AB1-8676-E4353D4985E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27E4C-D781-4019-90EE-8CCD771A371D}" type="datetimeFigureOut">
              <a:rPr lang="LID4096" smtClean="0"/>
              <a:t>12/17/2019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6A602-3846-4D7B-88CE-40325E06459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858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Waarom</a:t>
            </a:r>
            <a:r>
              <a:rPr lang="en-US" dirty="0"/>
              <a:t> – </a:t>
            </a:r>
            <a:r>
              <a:rPr lang="en-US" dirty="0" err="1"/>
              <a:t>Moeilijkheden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het </a:t>
            </a:r>
            <a:r>
              <a:rPr lang="en-US" dirty="0" err="1"/>
              <a:t>transporteren</a:t>
            </a:r>
            <a:r>
              <a:rPr lang="en-US" dirty="0"/>
              <a:t> </a:t>
            </a:r>
            <a:r>
              <a:rPr lang="en-US" dirty="0" err="1"/>
              <a:t>medicijnen</a:t>
            </a:r>
            <a:endParaRPr lang="en-US" dirty="0"/>
          </a:p>
          <a:p>
            <a:r>
              <a:rPr lang="en-US" dirty="0" err="1"/>
              <a:t>Oplossing</a:t>
            </a:r>
            <a:r>
              <a:rPr lang="en-US" dirty="0"/>
              <a:t>: </a:t>
            </a:r>
            <a:r>
              <a:rPr lang="en-US" dirty="0" err="1"/>
              <a:t>Traceren</a:t>
            </a:r>
            <a:r>
              <a:rPr lang="en-US" dirty="0"/>
              <a:t> </a:t>
            </a:r>
            <a:r>
              <a:rPr lang="en-US" dirty="0" err="1"/>
              <a:t>doos</a:t>
            </a:r>
            <a:r>
              <a:rPr lang="en-US" dirty="0"/>
              <a:t> – Parameters -&gt; </a:t>
            </a:r>
            <a:r>
              <a:rPr lang="en-US" dirty="0" err="1"/>
              <a:t>Dokter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96A602-3846-4D7B-88CE-40325E06459E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4621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Manier</a:t>
            </a:r>
            <a:r>
              <a:rPr lang="en-US" dirty="0"/>
              <a:t> van data </a:t>
            </a:r>
            <a:r>
              <a:rPr lang="en-US" dirty="0" err="1"/>
              <a:t>doorsturen</a:t>
            </a:r>
            <a:r>
              <a:rPr lang="en-US" dirty="0"/>
              <a:t> </a:t>
            </a:r>
            <a:r>
              <a:rPr lang="en-US" dirty="0" err="1"/>
              <a:t>temperatuur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96A602-3846-4D7B-88CE-40325E06459E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6530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17/12/2019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721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17/12/2019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96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17/12/2019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5888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17/12/2019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3953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17/12/2019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5539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17/12/2019</a:t>
            </a:fld>
            <a:endParaRPr lang="nl-B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2791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17/12/2019</a:t>
            </a:fld>
            <a:endParaRPr lang="nl-B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5996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17/12/2019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1657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17/12/2019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55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17/12/2019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477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17/12/2019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920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17/12/2019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234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17/12/2019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727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17/12/2019</a:t>
            </a:fld>
            <a:endParaRPr lang="nl-B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911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17/12/2019</a:t>
            </a:fld>
            <a:endParaRPr lang="nl-B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546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17/12/2019</a:t>
            </a:fld>
            <a:endParaRPr lang="nl-B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703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17/12/2019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144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A0BFE4-4090-482B-B326-9B2D33C1DCE9}" type="datetimeFigureOut">
              <a:rPr lang="nl-BE" smtClean="0"/>
              <a:t>17/12/2019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ABB87-0BEF-49C5-B152-E3F1709CE8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775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  <p:sldLayoutId id="214748387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9FEF9A-9073-4D0C-AE3F-4B05B7C78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C28380-E9C5-4DCE-B5C1-4AA895BF6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55D28D-C2E2-4760-9A13-C5F71FE75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995C4B-8CD5-40DB-8530-565CC0896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A050BCC-0CE3-4398-8A11-7F2AFE718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2054B8B-C60C-495C-AAFE-111588B9A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Freeform 5">
            <a:extLst>
              <a:ext uri="{FF2B5EF4-FFF2-40B4-BE49-F238E27FC236}">
                <a16:creationId xmlns:a16="http://schemas.microsoft.com/office/drawing/2014/main" id="{9A868E46-760C-4803-96E3-94D7FF55D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FA593-7AC7-4853-B8B2-3B4783182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176" y="1333500"/>
            <a:ext cx="3434400" cy="4191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r"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Kasper </a:t>
            </a:r>
            <a:r>
              <a:rPr lang="en-US" dirty="0" err="1">
                <a:solidFill>
                  <a:schemeClr val="tx1"/>
                </a:solidFill>
              </a:rPr>
              <a:t>Ruys</a:t>
            </a:r>
            <a:endParaRPr lang="en-US" dirty="0">
              <a:solidFill>
                <a:schemeClr val="tx1"/>
              </a:solidFill>
            </a:endParaRPr>
          </a:p>
          <a:p>
            <a:pPr indent="-228600" algn="r"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Carl </a:t>
            </a:r>
            <a:r>
              <a:rPr lang="en-US" dirty="0" err="1">
                <a:solidFill>
                  <a:schemeClr val="tx1"/>
                </a:solidFill>
              </a:rPr>
              <a:t>VanCluysen</a:t>
            </a:r>
            <a:endParaRPr lang="en-US" dirty="0">
              <a:solidFill>
                <a:schemeClr val="tx1"/>
              </a:solidFill>
            </a:endParaRPr>
          </a:p>
          <a:p>
            <a:pPr indent="-228600" algn="r"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Maxim </a:t>
            </a:r>
            <a:r>
              <a:rPr lang="en-US" dirty="0" err="1">
                <a:solidFill>
                  <a:schemeClr val="tx1"/>
                </a:solidFill>
              </a:rPr>
              <a:t>Wauters</a:t>
            </a:r>
            <a:endParaRPr lang="en-US" dirty="0">
              <a:solidFill>
                <a:schemeClr val="tx1"/>
              </a:solidFill>
            </a:endParaRPr>
          </a:p>
          <a:p>
            <a:pPr indent="-228600" algn="r">
              <a:buFont typeface="Wingdings 3" charset="2"/>
              <a:buChar char=""/>
            </a:pPr>
            <a:r>
              <a:rPr lang="en-US" dirty="0" err="1">
                <a:solidFill>
                  <a:schemeClr val="tx1"/>
                </a:solidFill>
              </a:rPr>
              <a:t>VolodymyR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KuKharuk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32DB3C-29C8-435B-832E-2A0003319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61021" y="1828800"/>
            <a:ext cx="0" cy="3200400"/>
          </a:xfrm>
          <a:prstGeom prst="line">
            <a:avLst/>
          </a:prstGeom>
          <a:ln w="19050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F9A705D-DD96-4A85-93BF-79155B689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2707" y="1333500"/>
            <a:ext cx="6240580" cy="4191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latin typeface="+mj-lt"/>
                <a:ea typeface="+mj-ea"/>
                <a:cs typeface="+mj-cs"/>
              </a:rPr>
              <a:t>Medical Delivery</a:t>
            </a:r>
          </a:p>
        </p:txBody>
      </p:sp>
    </p:spTree>
    <p:extLst>
      <p:ext uri="{BB962C8B-B14F-4D97-AF65-F5344CB8AC3E}">
        <p14:creationId xmlns:p14="http://schemas.microsoft.com/office/powerpoint/2010/main" val="164749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95CB-2CDB-47DE-91CA-E4A31D12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Kasper </a:t>
            </a:r>
            <a:r>
              <a:rPr lang="en-US" dirty="0" err="1"/>
              <a:t>Ruys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EAC8F-65AB-4B74-9DF6-CB21972D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Sensors:</a:t>
            </a:r>
          </a:p>
          <a:p>
            <a:pPr lvl="1"/>
            <a:r>
              <a:rPr lang="en-US" sz="2000" dirty="0" err="1"/>
              <a:t>Schoksensor</a:t>
            </a:r>
            <a:r>
              <a:rPr lang="en-US" sz="2000" dirty="0"/>
              <a:t> </a:t>
            </a:r>
            <a:r>
              <a:rPr lang="en-US" sz="2000" dirty="0" err="1"/>
              <a:t>uitbreiding</a:t>
            </a:r>
            <a:endParaRPr lang="en-US" sz="2000" dirty="0"/>
          </a:p>
          <a:p>
            <a:pPr lvl="1"/>
            <a:r>
              <a:rPr lang="en-US" sz="2000" dirty="0" err="1"/>
              <a:t>Correctie</a:t>
            </a:r>
            <a:r>
              <a:rPr lang="en-US" sz="2000" dirty="0"/>
              <a:t> </a:t>
            </a:r>
            <a:r>
              <a:rPr lang="en-US" sz="2000" dirty="0" err="1"/>
              <a:t>temperatuur</a:t>
            </a:r>
            <a:r>
              <a:rPr lang="en-US" sz="2000" dirty="0"/>
              <a:t> </a:t>
            </a:r>
            <a:r>
              <a:rPr lang="en-US" sz="2000" dirty="0" err="1"/>
              <a:t>metingen</a:t>
            </a:r>
            <a:endParaRPr lang="en-US" sz="2000" dirty="0"/>
          </a:p>
          <a:p>
            <a:r>
              <a:rPr lang="en-US" sz="2800" dirty="0"/>
              <a:t>Master-Slave (</a:t>
            </a:r>
            <a:r>
              <a:rPr lang="en-US" sz="2800" dirty="0" err="1"/>
              <a:t>Samenwerking</a:t>
            </a:r>
            <a:r>
              <a:rPr lang="en-US" sz="2800" dirty="0"/>
              <a:t> Maxim)</a:t>
            </a:r>
          </a:p>
          <a:p>
            <a:r>
              <a:rPr lang="en-US" sz="2800" dirty="0" err="1"/>
              <a:t>Optimalisatie</a:t>
            </a:r>
            <a:r>
              <a:rPr lang="en-US" sz="2800" dirty="0"/>
              <a:t> code</a:t>
            </a:r>
          </a:p>
          <a:p>
            <a:endParaRPr lang="en-US" sz="28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97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95CB-2CDB-47DE-91CA-E4A31D123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Maxim </a:t>
            </a:r>
            <a:r>
              <a:rPr lang="en-US" dirty="0" err="1"/>
              <a:t>Wauters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EAC8F-65AB-4B74-9DF6-CB21972DD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sz="2800" dirty="0"/>
              <a:t>Master/Slave</a:t>
            </a:r>
          </a:p>
          <a:p>
            <a:r>
              <a:rPr lang="en-US" sz="2800" dirty="0" err="1"/>
              <a:t>SmartBox</a:t>
            </a:r>
            <a:endParaRPr lang="en-US" sz="2800" dirty="0"/>
          </a:p>
          <a:p>
            <a:r>
              <a:rPr lang="en-US" sz="2800" dirty="0"/>
              <a:t>Sensors</a:t>
            </a:r>
          </a:p>
          <a:p>
            <a:pPr lvl="1"/>
            <a:r>
              <a:rPr lang="en-US" sz="2000" dirty="0"/>
              <a:t>GPS</a:t>
            </a:r>
          </a:p>
          <a:p>
            <a:pPr lvl="1"/>
            <a:r>
              <a:rPr lang="en-US" sz="2000" dirty="0"/>
              <a:t>Tilt switch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84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2C3A6-64E7-435B-A52E-9424D3C8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E66D00-9F20-4AB1-8676-E4353D4985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380" y="1677107"/>
            <a:ext cx="5391294" cy="480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780DDF9-2566-43FB-A310-1E1E0B8D6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40" y="2056502"/>
            <a:ext cx="416242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028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95CB-2CDB-47DE-91CA-E4A31D12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Carl Vancluysen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EAC8F-65AB-4B74-9DF6-CB21972D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Android:</a:t>
            </a:r>
          </a:p>
          <a:p>
            <a:pPr lvl="1"/>
            <a:r>
              <a:rPr lang="en-US" dirty="0" err="1"/>
              <a:t>Versturen</a:t>
            </a:r>
            <a:r>
              <a:rPr lang="en-US" dirty="0"/>
              <a:t> </a:t>
            </a:r>
            <a:r>
              <a:rPr lang="en-US" dirty="0" err="1"/>
              <a:t>Medicijn</a:t>
            </a:r>
            <a:r>
              <a:rPr lang="en-US" dirty="0"/>
              <a:t> info naar </a:t>
            </a:r>
            <a:r>
              <a:rPr lang="en-US" dirty="0" err="1"/>
              <a:t>doos</a:t>
            </a:r>
            <a:r>
              <a:rPr lang="en-US" dirty="0"/>
              <a:t> (Bluetooth</a:t>
            </a:r>
          </a:p>
          <a:p>
            <a:pPr lvl="1"/>
            <a:r>
              <a:rPr lang="en-US" dirty="0" err="1"/>
              <a:t>Leveringen</a:t>
            </a:r>
            <a:r>
              <a:rPr lang="en-US" dirty="0"/>
              <a:t> per </a:t>
            </a:r>
            <a:r>
              <a:rPr lang="en-US" dirty="0" err="1"/>
              <a:t>ziekenhuis</a:t>
            </a:r>
            <a:endParaRPr lang="en-US" dirty="0"/>
          </a:p>
          <a:p>
            <a:pPr lvl="1"/>
            <a:r>
              <a:rPr lang="en-US" dirty="0" err="1"/>
              <a:t>Notificatie</a:t>
            </a:r>
            <a:r>
              <a:rPr lang="en-US" dirty="0"/>
              <a:t> op </a:t>
            </a:r>
            <a:r>
              <a:rPr lang="en-US" dirty="0" err="1"/>
              <a:t>telefoon</a:t>
            </a:r>
            <a:endParaRPr lang="en-US" dirty="0"/>
          </a:p>
          <a:p>
            <a:pPr lvl="1"/>
            <a:r>
              <a:rPr lang="en-US" dirty="0" err="1"/>
              <a:t>Notificatie</a:t>
            </a:r>
            <a:r>
              <a:rPr lang="en-US" dirty="0"/>
              <a:t> Android Wear</a:t>
            </a:r>
          </a:p>
          <a:p>
            <a:pPr lvl="1"/>
            <a:r>
              <a:rPr lang="en-US" dirty="0"/>
              <a:t>Details levering</a:t>
            </a:r>
          </a:p>
          <a:p>
            <a:r>
              <a:rPr lang="en-US" dirty="0" err="1"/>
              <a:t>ASP.Net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Aanpassen</a:t>
            </a:r>
            <a:r>
              <a:rPr lang="en-US" dirty="0"/>
              <a:t> database model</a:t>
            </a:r>
          </a:p>
          <a:p>
            <a:pPr lvl="1"/>
            <a:r>
              <a:rPr lang="en-US" dirty="0"/>
              <a:t>Parameter checks </a:t>
            </a:r>
            <a:r>
              <a:rPr lang="en-US" dirty="0" err="1"/>
              <a:t>bij</a:t>
            </a:r>
            <a:r>
              <a:rPr lang="en-US" dirty="0"/>
              <a:t> updates</a:t>
            </a:r>
          </a:p>
          <a:p>
            <a:pPr lvl="1"/>
            <a:r>
              <a:rPr lang="en-US" dirty="0" err="1"/>
              <a:t>Notificatie</a:t>
            </a:r>
            <a:r>
              <a:rPr lang="en-US" dirty="0"/>
              <a:t> parameter (Anti-spam)</a:t>
            </a:r>
          </a:p>
        </p:txBody>
      </p:sp>
    </p:spTree>
    <p:extLst>
      <p:ext uri="{BB962C8B-B14F-4D97-AF65-F5344CB8AC3E}">
        <p14:creationId xmlns:p14="http://schemas.microsoft.com/office/powerpoint/2010/main" val="3284051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95CB-2CDB-47DE-91CA-E4A31D12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Burndown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6178B-B9B3-4AB2-92F5-930C3F96D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4070225"/>
            <a:ext cx="9777506" cy="22033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C68AE4-560A-4551-B73B-62913B550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644115"/>
            <a:ext cx="6403741" cy="197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50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2B29-CB38-4520-9487-42816EE3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/>
              <a:t>Sprintmeetings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82BAB-99F0-4326-BD6F-4A710D89C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Sprint 1:</a:t>
            </a:r>
          </a:p>
          <a:p>
            <a:pPr lvl="1"/>
            <a:r>
              <a:rPr lang="en-US" dirty="0"/>
              <a:t>User stories </a:t>
            </a:r>
            <a:r>
              <a:rPr lang="en-US" dirty="0" err="1"/>
              <a:t>orde</a:t>
            </a:r>
            <a:endParaRPr lang="en-US" dirty="0"/>
          </a:p>
          <a:p>
            <a:pPr lvl="1"/>
            <a:r>
              <a:rPr lang="en-US" dirty="0"/>
              <a:t>Goede basis (</a:t>
            </a:r>
            <a:r>
              <a:rPr lang="en-US" dirty="0" err="1"/>
              <a:t>LoRa</a:t>
            </a:r>
            <a:r>
              <a:rPr lang="en-US" dirty="0"/>
              <a:t>, Sensors, Back-end/front-end)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Sprint 2:</a:t>
            </a:r>
          </a:p>
          <a:p>
            <a:pPr lvl="1"/>
            <a:r>
              <a:rPr lang="en-US" dirty="0" err="1"/>
              <a:t>Beginnen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fysiek</a:t>
            </a:r>
            <a:endParaRPr lang="en-US" dirty="0"/>
          </a:p>
          <a:p>
            <a:pPr lvl="1"/>
            <a:r>
              <a:rPr lang="en-US" dirty="0" err="1"/>
              <a:t>Bijkomende</a:t>
            </a:r>
            <a:r>
              <a:rPr lang="en-US" dirty="0"/>
              <a:t> </a:t>
            </a:r>
            <a:r>
              <a:rPr lang="en-US" dirty="0" err="1"/>
              <a:t>problemen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457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95CB-2CDB-47DE-91CA-E4A31D123B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Openstaande</a:t>
            </a:r>
            <a:r>
              <a:rPr lang="en-US" dirty="0"/>
              <a:t> Design </a:t>
            </a:r>
            <a:r>
              <a:rPr lang="en-US" dirty="0" err="1"/>
              <a:t>Vragen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BF20F7A-D5EE-4312-97BF-92D42FAF4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8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82B29-CB38-4520-9487-42816EE3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SmartBox</a:t>
            </a:r>
            <a:r>
              <a:rPr lang="en-US" dirty="0"/>
              <a:t>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82BAB-99F0-4326-BD6F-4A710D89C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Design:	</a:t>
            </a:r>
          </a:p>
          <a:p>
            <a:pPr lvl="1"/>
            <a:r>
              <a:rPr lang="en-US" dirty="0" err="1"/>
              <a:t>Grootte</a:t>
            </a:r>
            <a:endParaRPr lang="en-US" dirty="0"/>
          </a:p>
          <a:p>
            <a:pPr lvl="1"/>
            <a:r>
              <a:rPr lang="en-US" dirty="0"/>
              <a:t>Hoe </a:t>
            </a:r>
            <a:r>
              <a:rPr lang="en-US" dirty="0" err="1"/>
              <a:t>uit</a:t>
            </a:r>
            <a:r>
              <a:rPr lang="en-US" dirty="0"/>
              <a:t>/</a:t>
            </a:r>
            <a:r>
              <a:rPr lang="en-US" dirty="0" err="1"/>
              <a:t>aanzetten</a:t>
            </a:r>
            <a:r>
              <a:rPr lang="en-US" dirty="0"/>
              <a:t> Bluetooth</a:t>
            </a:r>
          </a:p>
          <a:p>
            <a:pPr lvl="2"/>
            <a:r>
              <a:rPr lang="en-US" dirty="0" err="1"/>
              <a:t>Oplossing</a:t>
            </a:r>
            <a:r>
              <a:rPr lang="en-US" dirty="0"/>
              <a:t>: Switch knop</a:t>
            </a:r>
          </a:p>
          <a:p>
            <a:pPr lvl="1"/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plaatsen</a:t>
            </a:r>
            <a:r>
              <a:rPr lang="en-US" dirty="0"/>
              <a:t> microcontrollers</a:t>
            </a:r>
          </a:p>
        </p:txBody>
      </p:sp>
    </p:spTree>
    <p:extLst>
      <p:ext uri="{BB962C8B-B14F-4D97-AF65-F5344CB8AC3E}">
        <p14:creationId xmlns:p14="http://schemas.microsoft.com/office/powerpoint/2010/main" val="981533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8A910D-B4C2-4E0E-869B-361CEEE09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modellen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569829-72C2-4FB5-91A2-0CC0662523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8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9F7A6-AD37-4668-9907-18E16025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nl-BE" sz="3200" dirty="0"/>
              <a:t>Architectuur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2FEA51AE-2D18-46BE-B2CA-B90B13168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E6A537E-C106-45AE-9BBB-3CE55944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F918BA52-E4A7-4EEC-898E-C4902376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86D3F3B7-282C-4DDC-AD1B-C497F2942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3A0795-7406-4A9A-BD8B-8C5EC8471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nl-BE" sz="1400" dirty="0"/>
              <a:t>Update Database model</a:t>
            </a:r>
          </a:p>
          <a:p>
            <a:endParaRPr lang="nl-BE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B0A90-7617-415C-9D40-50AF65248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135" y="1322263"/>
            <a:ext cx="6530477" cy="437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87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95CB-2CDB-47DE-91CA-E4A31D123B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Opgeloste</a:t>
            </a:r>
            <a:r>
              <a:rPr lang="en-US" dirty="0"/>
              <a:t> Design </a:t>
            </a:r>
            <a:r>
              <a:rPr lang="en-US" dirty="0" err="1"/>
              <a:t>Vragen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BF20F7A-D5EE-4312-97BF-92D42FAF4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14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7771-3F44-404C-A5CB-989007FE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Blok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A181-ADEC-4AD5-983E-4C0828278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Tilt switch</a:t>
            </a:r>
          </a:p>
          <a:p>
            <a:r>
              <a:rPr lang="nl-BE" dirty="0"/>
              <a:t>GPS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DBF0A9-B9DB-4E4A-AC15-2D1BE0057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679" y="2052917"/>
            <a:ext cx="5284553" cy="41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36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79CE-3B5D-4826-B1C3-69797CDB7C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F5FE374-B9C9-408F-8563-DD39A44432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24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B92CE-5F9F-4EF1-A5FD-6E47E7C1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Milestones </a:t>
            </a:r>
            <a:r>
              <a:rPr lang="en-US" dirty="0" err="1">
                <a:solidFill>
                  <a:srgbClr val="FFFFFF"/>
                </a:solidFill>
              </a:rPr>
              <a:t>volgende</a:t>
            </a:r>
            <a:r>
              <a:rPr lang="en-US" dirty="0">
                <a:solidFill>
                  <a:srgbClr val="FFFFFF"/>
                </a:solidFill>
              </a:rPr>
              <a:t> sprint	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Polishing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E9CBB-F58A-4F57-9B39-A18DCA0B9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en-US" dirty="0"/>
              <a:t>Carl: Data </a:t>
            </a:r>
            <a:r>
              <a:rPr lang="en-US" dirty="0" err="1"/>
              <a:t>visualiseren</a:t>
            </a:r>
            <a:r>
              <a:rPr lang="en-US" dirty="0"/>
              <a:t> in </a:t>
            </a:r>
            <a:r>
              <a:rPr lang="en-US" dirty="0" err="1"/>
              <a:t>grafieken</a:t>
            </a:r>
            <a:endParaRPr lang="en-US" dirty="0"/>
          </a:p>
          <a:p>
            <a:r>
              <a:rPr lang="en-US" dirty="0"/>
              <a:t>Carl: </a:t>
            </a:r>
            <a:r>
              <a:rPr lang="en-US" dirty="0" err="1"/>
              <a:t>Leveringen</a:t>
            </a:r>
            <a:r>
              <a:rPr lang="en-US" dirty="0"/>
              <a:t> </a:t>
            </a:r>
            <a:r>
              <a:rPr lang="en-US" dirty="0" err="1"/>
              <a:t>aanmaken</a:t>
            </a:r>
            <a:r>
              <a:rPr lang="en-US" dirty="0"/>
              <a:t> (</a:t>
            </a:r>
            <a:r>
              <a:rPr lang="en-US" dirty="0" err="1"/>
              <a:t>Dokter</a:t>
            </a:r>
            <a:r>
              <a:rPr lang="en-US" dirty="0"/>
              <a:t>)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accepteren</a:t>
            </a:r>
            <a:r>
              <a:rPr lang="en-US" dirty="0"/>
              <a:t> (Rider)</a:t>
            </a:r>
          </a:p>
          <a:p>
            <a:r>
              <a:rPr lang="en-US" dirty="0" err="1"/>
              <a:t>Iedereen</a:t>
            </a:r>
            <a:r>
              <a:rPr lang="en-US" dirty="0"/>
              <a:t>: Stick and Forget</a:t>
            </a:r>
          </a:p>
          <a:p>
            <a:r>
              <a:rPr lang="en-US" dirty="0" err="1"/>
              <a:t>Iedereen</a:t>
            </a:r>
            <a:r>
              <a:rPr lang="en-US" dirty="0"/>
              <a:t>: </a:t>
            </a:r>
            <a:r>
              <a:rPr lang="en-US" dirty="0" err="1"/>
              <a:t>Afwerken</a:t>
            </a:r>
            <a:r>
              <a:rPr lang="en-US" dirty="0"/>
              <a:t> </a:t>
            </a:r>
            <a:r>
              <a:rPr lang="en-US" dirty="0" err="1"/>
              <a:t>doos</a:t>
            </a:r>
            <a:endParaRPr lang="en-US" dirty="0"/>
          </a:p>
          <a:p>
            <a:r>
              <a:rPr lang="en-US" dirty="0" err="1"/>
              <a:t>Uitgeloopte</a:t>
            </a:r>
            <a:r>
              <a:rPr lang="en-US" dirty="0"/>
              <a:t> user stories</a:t>
            </a:r>
          </a:p>
        </p:txBody>
      </p:sp>
    </p:spTree>
    <p:extLst>
      <p:ext uri="{BB962C8B-B14F-4D97-AF65-F5344CB8AC3E}">
        <p14:creationId xmlns:p14="http://schemas.microsoft.com/office/powerpoint/2010/main" val="4253434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0B9B0C-ECB8-4F42-93BE-5D261AA8D2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Vragen</a:t>
            </a:r>
            <a:r>
              <a:rPr lang="en-US" dirty="0"/>
              <a:t>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8B0F9D-EA3B-46B1-896A-57CF0CF021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1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82B29-CB38-4520-9487-42816EE3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82BAB-99F0-4326-BD6F-4A710D89C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 err="1"/>
              <a:t>Dokter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leverancier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taken</a:t>
            </a:r>
          </a:p>
          <a:p>
            <a:pPr lvl="1"/>
            <a:r>
              <a:rPr lang="en-US" dirty="0"/>
              <a:t>Twee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applicaties</a:t>
            </a:r>
            <a:endParaRPr lang="en-US" dirty="0"/>
          </a:p>
          <a:p>
            <a:r>
              <a:rPr lang="en-US" dirty="0" err="1"/>
              <a:t>Aanpassen</a:t>
            </a:r>
            <a:r>
              <a:rPr lang="en-US" dirty="0"/>
              <a:t> van parameters </a:t>
            </a:r>
            <a:r>
              <a:rPr lang="en-US" dirty="0" err="1"/>
              <a:t>doos</a:t>
            </a:r>
            <a:endParaRPr lang="en-US" dirty="0"/>
          </a:p>
          <a:p>
            <a:pPr lvl="1"/>
            <a:r>
              <a:rPr lang="en-US" dirty="0"/>
              <a:t>Bluetooth module in </a:t>
            </a:r>
            <a:r>
              <a:rPr lang="en-US" dirty="0" err="1"/>
              <a:t>doos</a:t>
            </a:r>
            <a:r>
              <a:rPr lang="en-US" dirty="0"/>
              <a:t> -&gt; </a:t>
            </a:r>
            <a:r>
              <a:rPr lang="en-US" dirty="0" err="1"/>
              <a:t>Connectie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door </a:t>
            </a:r>
            <a:r>
              <a:rPr lang="en-US" dirty="0" err="1"/>
              <a:t>leverancier</a:t>
            </a:r>
            <a:r>
              <a:rPr lang="en-US" dirty="0"/>
              <a:t> app -&gt; </a:t>
            </a:r>
            <a:r>
              <a:rPr lang="en-US" dirty="0" err="1"/>
              <a:t>Doorsturen</a:t>
            </a:r>
            <a:r>
              <a:rPr lang="en-US" dirty="0"/>
              <a:t> parameters</a:t>
            </a:r>
          </a:p>
        </p:txBody>
      </p:sp>
    </p:spTree>
    <p:extLst>
      <p:ext uri="{BB962C8B-B14F-4D97-AF65-F5344CB8AC3E}">
        <p14:creationId xmlns:p14="http://schemas.microsoft.com/office/powerpoint/2010/main" val="131152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82B29-CB38-4520-9487-42816EE3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LoRa</a:t>
            </a:r>
            <a:r>
              <a:rPr lang="en-US" dirty="0"/>
              <a:t> </a:t>
            </a:r>
            <a:r>
              <a:rPr lang="en-US" dirty="0" err="1"/>
              <a:t>Netwerk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82BAB-99F0-4326-BD6F-4A710D89C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 err="1"/>
              <a:t>LoRaWAN</a:t>
            </a:r>
            <a:r>
              <a:rPr lang="en-US" dirty="0"/>
              <a:t> </a:t>
            </a:r>
            <a:r>
              <a:rPr lang="en-US" dirty="0" err="1"/>
              <a:t>genoeg</a:t>
            </a:r>
            <a:r>
              <a:rPr lang="en-US" dirty="0"/>
              <a:t> bandwidth?</a:t>
            </a:r>
          </a:p>
          <a:p>
            <a:pPr lvl="1"/>
            <a:r>
              <a:rPr lang="en-US" dirty="0"/>
              <a:t>Elke 5 minute packet van ~14 bytes</a:t>
            </a:r>
          </a:p>
          <a:p>
            <a:pPr lvl="1"/>
            <a:r>
              <a:rPr lang="en-US" dirty="0"/>
              <a:t>Extra alert </a:t>
            </a:r>
            <a:r>
              <a:rPr lang="en-US" dirty="0" err="1"/>
              <a:t>bij</a:t>
            </a:r>
            <a:r>
              <a:rPr lang="en-US" dirty="0"/>
              <a:t> een problem</a:t>
            </a:r>
          </a:p>
          <a:p>
            <a:r>
              <a:rPr lang="en-US" dirty="0" err="1"/>
              <a:t>Verder</a:t>
            </a:r>
            <a:r>
              <a:rPr lang="en-US" dirty="0"/>
              <a:t> </a:t>
            </a:r>
            <a:r>
              <a:rPr lang="en-US" dirty="0" err="1"/>
              <a:t>blijven</a:t>
            </a:r>
            <a:r>
              <a:rPr lang="en-US" dirty="0"/>
              <a:t> </a:t>
            </a:r>
            <a:r>
              <a:rPr lang="en-US" dirty="0" err="1"/>
              <a:t>analyseren</a:t>
            </a:r>
            <a:r>
              <a:rPr lang="en-US" dirty="0"/>
              <a:t> van het </a:t>
            </a:r>
            <a:r>
              <a:rPr lang="en-US" dirty="0" err="1"/>
              <a:t>netwerk</a:t>
            </a:r>
            <a:endParaRPr lang="en-US" dirty="0"/>
          </a:p>
          <a:p>
            <a:pPr marL="400050" lvl="1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91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82B29-CB38-4520-9487-42816EE3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Sensoren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82BAB-99F0-4326-BD6F-4A710D89C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 err="1"/>
              <a:t>Toevoegen</a:t>
            </a:r>
            <a:r>
              <a:rPr lang="en-US" dirty="0"/>
              <a:t> </a:t>
            </a:r>
            <a:r>
              <a:rPr lang="en-US" dirty="0" err="1"/>
              <a:t>sensoren</a:t>
            </a:r>
            <a:endParaRPr lang="en-US" dirty="0"/>
          </a:p>
          <a:p>
            <a:pPr lvl="1"/>
            <a:r>
              <a:rPr lang="en-US" dirty="0"/>
              <a:t>GPS Module</a:t>
            </a:r>
          </a:p>
          <a:p>
            <a:r>
              <a:rPr lang="en-US" dirty="0"/>
              <a:t>Accelerometer </a:t>
            </a:r>
            <a:r>
              <a:rPr lang="en-US" dirty="0" err="1"/>
              <a:t>efficientie</a:t>
            </a:r>
            <a:endParaRPr lang="en-US" dirty="0"/>
          </a:p>
          <a:p>
            <a:pPr lvl="1"/>
            <a:r>
              <a:rPr lang="en-US" dirty="0" err="1"/>
              <a:t>Toevoeging</a:t>
            </a:r>
            <a:r>
              <a:rPr lang="en-US" dirty="0"/>
              <a:t> </a:t>
            </a:r>
            <a:r>
              <a:rPr lang="en-US" dirty="0" err="1"/>
              <a:t>shocksensor</a:t>
            </a:r>
            <a:endParaRPr lang="en-US" dirty="0"/>
          </a:p>
          <a:p>
            <a:r>
              <a:rPr lang="en-US" dirty="0" err="1"/>
              <a:t>Temperatuur</a:t>
            </a:r>
            <a:r>
              <a:rPr lang="en-US" dirty="0"/>
              <a:t> </a:t>
            </a:r>
            <a:r>
              <a:rPr lang="en-US" dirty="0" err="1"/>
              <a:t>metingen</a:t>
            </a:r>
            <a:endParaRPr lang="en-US" dirty="0"/>
          </a:p>
          <a:p>
            <a:pPr lvl="1"/>
            <a:r>
              <a:rPr lang="en-US" dirty="0" err="1"/>
              <a:t>Controles</a:t>
            </a:r>
            <a:r>
              <a:rPr lang="en-US" dirty="0"/>
              <a:t> </a:t>
            </a:r>
            <a:r>
              <a:rPr lang="en-US" dirty="0" err="1"/>
              <a:t>gedaan</a:t>
            </a:r>
            <a:endParaRPr lang="en-US" dirty="0"/>
          </a:p>
          <a:p>
            <a:pPr lvl="1"/>
            <a:r>
              <a:rPr lang="en-US" dirty="0" err="1"/>
              <a:t>Gecontroleerde</a:t>
            </a:r>
            <a:r>
              <a:rPr lang="en-US" dirty="0"/>
              <a:t> </a:t>
            </a:r>
            <a:r>
              <a:rPr lang="en-US" dirty="0" err="1"/>
              <a:t>ruimte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481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95CB-2CDB-47DE-91CA-E4A31D12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Verantwoordelijkheden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EAC8F-65AB-4B74-9DF6-CB21972D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Maxim </a:t>
            </a:r>
            <a:r>
              <a:rPr lang="en-US" dirty="0" err="1"/>
              <a:t>Wauters</a:t>
            </a:r>
            <a:r>
              <a:rPr lang="en-US" dirty="0"/>
              <a:t>:</a:t>
            </a:r>
          </a:p>
          <a:p>
            <a:pPr lvl="1"/>
            <a:r>
              <a:rPr lang="en-US" sz="1400" dirty="0" err="1"/>
              <a:t>LoRa</a:t>
            </a:r>
            <a:r>
              <a:rPr lang="en-US" sz="1400" dirty="0"/>
              <a:t> </a:t>
            </a:r>
            <a:r>
              <a:rPr lang="en-US" sz="1400" dirty="0" err="1"/>
              <a:t>communicatie</a:t>
            </a:r>
            <a:r>
              <a:rPr lang="en-US" sz="1400" dirty="0"/>
              <a:t> module</a:t>
            </a:r>
          </a:p>
          <a:p>
            <a:r>
              <a:rPr lang="en-US" dirty="0"/>
              <a:t>Carl Vancluysen: </a:t>
            </a:r>
          </a:p>
          <a:p>
            <a:pPr lvl="1"/>
            <a:r>
              <a:rPr lang="en-US" sz="1400" dirty="0"/>
              <a:t>Database, Back-End, Android </a:t>
            </a:r>
            <a:r>
              <a:rPr lang="en-US" sz="1400" dirty="0" err="1"/>
              <a:t>Applicatie</a:t>
            </a:r>
            <a:endParaRPr lang="en-US" sz="1400" dirty="0"/>
          </a:p>
          <a:p>
            <a:r>
              <a:rPr lang="en-US" dirty="0"/>
              <a:t>Kasper </a:t>
            </a:r>
            <a:r>
              <a:rPr lang="en-US" dirty="0" err="1"/>
              <a:t>Ruys</a:t>
            </a:r>
            <a:r>
              <a:rPr lang="en-US" dirty="0"/>
              <a:t>: </a:t>
            </a:r>
          </a:p>
          <a:p>
            <a:pPr lvl="1"/>
            <a:r>
              <a:rPr lang="en-US" sz="1400" dirty="0" err="1"/>
              <a:t>Vochtigheid</a:t>
            </a:r>
            <a:r>
              <a:rPr lang="en-US" sz="1400" dirty="0"/>
              <a:t>, </a:t>
            </a:r>
            <a:r>
              <a:rPr lang="en-US" sz="1400" dirty="0" err="1"/>
              <a:t>Temperatuur</a:t>
            </a:r>
            <a:r>
              <a:rPr lang="en-US" sz="1400" dirty="0"/>
              <a:t>, </a:t>
            </a:r>
            <a:r>
              <a:rPr lang="en-US" sz="1400" dirty="0" err="1"/>
              <a:t>oriëntatie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shocksensoren</a:t>
            </a:r>
            <a:endParaRPr lang="en-US" sz="1400" dirty="0"/>
          </a:p>
          <a:p>
            <a:r>
              <a:rPr lang="en-US" dirty="0"/>
              <a:t>Vladimir </a:t>
            </a:r>
            <a:r>
              <a:rPr lang="en-US" dirty="0" err="1"/>
              <a:t>Kuharuk</a:t>
            </a:r>
            <a:r>
              <a:rPr lang="en-US" dirty="0"/>
              <a:t>:</a:t>
            </a:r>
          </a:p>
          <a:p>
            <a:pPr lvl="1"/>
            <a:r>
              <a:rPr lang="en-US" sz="1400" dirty="0"/>
              <a:t>PCB circuit, design, </a:t>
            </a:r>
            <a:r>
              <a:rPr lang="en-US" sz="1400" dirty="0" err="1"/>
              <a:t>solderen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testen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5769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C693-D113-4A0D-883C-1E44D6F6CD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Gepresteerd</a:t>
            </a:r>
            <a:r>
              <a:rPr lang="en-US" dirty="0"/>
              <a:t> </a:t>
            </a:r>
            <a:r>
              <a:rPr lang="en-US" dirty="0" err="1"/>
              <a:t>werk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D665304-0C64-4D7D-8FBB-3196A5D43C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04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95CB-2CDB-47DE-91CA-E4A31D12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Volodymyr Kukharuk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EAC8F-65AB-4B74-9DF6-CB21972D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PCB</a:t>
            </a:r>
          </a:p>
          <a:p>
            <a:pPr lvl="1"/>
            <a:r>
              <a:rPr lang="en-US" dirty="0" err="1"/>
              <a:t>Solderen</a:t>
            </a:r>
            <a:endParaRPr lang="en-US" dirty="0"/>
          </a:p>
          <a:p>
            <a:pPr lvl="1"/>
            <a:r>
              <a:rPr lang="en-US" dirty="0" err="1"/>
              <a:t>Testen</a:t>
            </a:r>
            <a:endParaRPr lang="en-US" dirty="0"/>
          </a:p>
          <a:p>
            <a:pPr lvl="1"/>
            <a:r>
              <a:rPr lang="en-US" dirty="0"/>
              <a:t>Schema</a:t>
            </a:r>
          </a:p>
          <a:p>
            <a:r>
              <a:rPr lang="en-US" sz="2800" dirty="0" err="1"/>
              <a:t>Communicatie</a:t>
            </a:r>
            <a:r>
              <a:rPr lang="en-US" sz="2800" dirty="0"/>
              <a:t> </a:t>
            </a:r>
            <a:r>
              <a:rPr lang="en-US" sz="2800" dirty="0" err="1"/>
              <a:t>arduinos</a:t>
            </a:r>
            <a:endParaRPr lang="en-US" sz="2800" dirty="0"/>
          </a:p>
          <a:p>
            <a:r>
              <a:rPr lang="en-US" sz="2800" dirty="0" err="1"/>
              <a:t>Optimalisatie</a:t>
            </a:r>
            <a:r>
              <a:rPr lang="en-US" sz="2800" dirty="0"/>
              <a:t> code</a:t>
            </a:r>
          </a:p>
          <a:p>
            <a:endParaRPr lang="en-US" sz="28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72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5B44F6-2047-4119-9803-78F1DB719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Communicatie arduinos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583823-2AA3-46EB-A803-287EC900B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A87D9D8-42FB-4157-A365-AD97CC6BA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2E6028E3-4806-4E1D-A24F-F8166F67F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Tijdelijke aanduiding voor inhoud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FC1ED4EC-09FA-4C65-A181-563339788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" b="8334"/>
          <a:stretch/>
        </p:blipFill>
        <p:spPr>
          <a:xfrm>
            <a:off x="234239" y="151531"/>
            <a:ext cx="5182725" cy="6554936"/>
          </a:xfrm>
          <a:prstGeom prst="rect">
            <a:avLst/>
          </a:prstGeom>
          <a:effectLst/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0D5A8CB-3A83-4F29-8976-17B63F2177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252" y="1325880"/>
            <a:ext cx="2557155" cy="17088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58361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316</Words>
  <Application>Microsoft Office PowerPoint</Application>
  <PresentationFormat>Breedbeeld</PresentationFormat>
  <Paragraphs>105</Paragraphs>
  <Slides>23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 3</vt:lpstr>
      <vt:lpstr>Ion</vt:lpstr>
      <vt:lpstr>Medical Delivery</vt:lpstr>
      <vt:lpstr>Opgeloste Design Vragen</vt:lpstr>
      <vt:lpstr>Android</vt:lpstr>
      <vt:lpstr>LoRa Netwerk</vt:lpstr>
      <vt:lpstr>Sensoren</vt:lpstr>
      <vt:lpstr>Verantwoordelijkheden</vt:lpstr>
      <vt:lpstr>Gepresteerd werk</vt:lpstr>
      <vt:lpstr>Volodymyr Kukharuk</vt:lpstr>
      <vt:lpstr>Communicatie arduinos</vt:lpstr>
      <vt:lpstr>Kasper Ruys</vt:lpstr>
      <vt:lpstr>Maxim Wauters</vt:lpstr>
      <vt:lpstr>PowerPoint-presentatie</vt:lpstr>
      <vt:lpstr>Carl Vancluysen </vt:lpstr>
      <vt:lpstr>Burndown chart</vt:lpstr>
      <vt:lpstr>Sprintmeetings</vt:lpstr>
      <vt:lpstr>Openstaande Design Vragen</vt:lpstr>
      <vt:lpstr>SmartBox design</vt:lpstr>
      <vt:lpstr>Nieuwe modellen</vt:lpstr>
      <vt:lpstr>Architectuur</vt:lpstr>
      <vt:lpstr>Blok diagram</vt:lpstr>
      <vt:lpstr>Demo</vt:lpstr>
      <vt:lpstr>Milestones volgende sprint  Polishing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Delivery</dc:title>
  <dc:creator>Kukharuk Volodymyr [student]</dc:creator>
  <cp:lastModifiedBy>Maxim Wauters</cp:lastModifiedBy>
  <cp:revision>8</cp:revision>
  <dcterms:created xsi:type="dcterms:W3CDTF">2019-11-07T08:47:43Z</dcterms:created>
  <dcterms:modified xsi:type="dcterms:W3CDTF">2019-12-17T18:51:48Z</dcterms:modified>
</cp:coreProperties>
</file>