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66" r:id="rId5"/>
    <p:sldId id="269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AB71A-CB6D-4706-94BD-40875EE3CB88}" v="3" dt="2025-01-13T10:46:36.008"/>
    <p1510:client id="{BCF5B113-5130-4F04-A8DA-8FF309DE8DA1}" v="349" dt="2025-01-12T15:58:55.358"/>
    <p1510:client id="{FF50D8EE-02B2-85C9-B195-9FA9F24BD881}" v="796" dt="2025-01-12T16:00:27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93" autoAdjust="0"/>
  </p:normalViewPr>
  <p:slideViewPr>
    <p:cSldViewPr snapToGrid="0">
      <p:cViewPr>
        <p:scale>
          <a:sx n="75" d="100"/>
          <a:sy n="75" d="100"/>
        </p:scale>
        <p:origin x="94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ot R de, Remco" userId="S::re.de.groot@st.hanze.nl::f27b087e-0f8c-42c9-a5dd-e0f4c1728524" providerId="AD" clId="Web-{FF50D8EE-02B2-85C9-B195-9FA9F24BD881}"/>
    <pc:docChg chg="addSld modSld">
      <pc:chgData name="Groot R de, Remco" userId="S::re.de.groot@st.hanze.nl::f27b087e-0f8c-42c9-a5dd-e0f4c1728524" providerId="AD" clId="Web-{FF50D8EE-02B2-85C9-B195-9FA9F24BD881}" dt="2025-01-12T16:00:26.717" v="675" actId="20577"/>
      <pc:docMkLst>
        <pc:docMk/>
      </pc:docMkLst>
      <pc:sldChg chg="modSp">
        <pc:chgData name="Groot R de, Remco" userId="S::re.de.groot@st.hanze.nl::f27b087e-0f8c-42c9-a5dd-e0f4c1728524" providerId="AD" clId="Web-{FF50D8EE-02B2-85C9-B195-9FA9F24BD881}" dt="2025-01-12T16:00:26.717" v="675" actId="20577"/>
        <pc:sldMkLst>
          <pc:docMk/>
          <pc:sldMk cId="3656229353" sldId="258"/>
        </pc:sldMkLst>
        <pc:spChg chg="mod">
          <ac:chgData name="Groot R de, Remco" userId="S::re.de.groot@st.hanze.nl::f27b087e-0f8c-42c9-a5dd-e0f4c1728524" providerId="AD" clId="Web-{FF50D8EE-02B2-85C9-B195-9FA9F24BD881}" dt="2025-01-12T16:00:26.717" v="675" actId="20577"/>
          <ac:spMkLst>
            <pc:docMk/>
            <pc:sldMk cId="3656229353" sldId="258"/>
            <ac:spMk id="4" creationId="{C6394FC5-CAD2-4C24-0DE3-F8CCA182928D}"/>
          </ac:spMkLst>
        </pc:spChg>
      </pc:sldChg>
      <pc:sldChg chg="modSp">
        <pc:chgData name="Groot R de, Remco" userId="S::re.de.groot@st.hanze.nl::f27b087e-0f8c-42c9-a5dd-e0f4c1728524" providerId="AD" clId="Web-{FF50D8EE-02B2-85C9-B195-9FA9F24BD881}" dt="2025-01-12T15:52:21.360" v="433" actId="20577"/>
        <pc:sldMkLst>
          <pc:docMk/>
          <pc:sldMk cId="2165109056" sldId="260"/>
        </pc:sldMkLst>
        <pc:spChg chg="mod">
          <ac:chgData name="Groot R de, Remco" userId="S::re.de.groot@st.hanze.nl::f27b087e-0f8c-42c9-a5dd-e0f4c1728524" providerId="AD" clId="Web-{FF50D8EE-02B2-85C9-B195-9FA9F24BD881}" dt="2025-01-12T15:52:21.360" v="433" actId="20577"/>
          <ac:spMkLst>
            <pc:docMk/>
            <pc:sldMk cId="2165109056" sldId="260"/>
            <ac:spMk id="3" creationId="{0116461A-00FD-1F99-B623-EDA90836A709}"/>
          </ac:spMkLst>
        </pc:spChg>
      </pc:sldChg>
      <pc:sldChg chg="modSp">
        <pc:chgData name="Groot R de, Remco" userId="S::re.de.groot@st.hanze.nl::f27b087e-0f8c-42c9-a5dd-e0f4c1728524" providerId="AD" clId="Web-{FF50D8EE-02B2-85C9-B195-9FA9F24BD881}" dt="2025-01-12T15:50:22.462" v="348" actId="20577"/>
        <pc:sldMkLst>
          <pc:docMk/>
          <pc:sldMk cId="3823222322" sldId="261"/>
        </pc:sldMkLst>
        <pc:spChg chg="mod">
          <ac:chgData name="Groot R de, Remco" userId="S::re.de.groot@st.hanze.nl::f27b087e-0f8c-42c9-a5dd-e0f4c1728524" providerId="AD" clId="Web-{FF50D8EE-02B2-85C9-B195-9FA9F24BD881}" dt="2025-01-12T15:50:22.462" v="348" actId="20577"/>
          <ac:spMkLst>
            <pc:docMk/>
            <pc:sldMk cId="3823222322" sldId="261"/>
            <ac:spMk id="3" creationId="{1CE19096-859A-FCF2-32F4-24C1BFF77B69}"/>
          </ac:spMkLst>
        </pc:spChg>
      </pc:sldChg>
      <pc:sldChg chg="modSp new">
        <pc:chgData name="Groot R de, Remco" userId="S::re.de.groot@st.hanze.nl::f27b087e-0f8c-42c9-a5dd-e0f4c1728524" providerId="AD" clId="Web-{FF50D8EE-02B2-85C9-B195-9FA9F24BD881}" dt="2025-01-12T15:54:19.570" v="551" actId="20577"/>
        <pc:sldMkLst>
          <pc:docMk/>
          <pc:sldMk cId="1894806820" sldId="264"/>
        </pc:sldMkLst>
        <pc:spChg chg="mod">
          <ac:chgData name="Groot R de, Remco" userId="S::re.de.groot@st.hanze.nl::f27b087e-0f8c-42c9-a5dd-e0f4c1728524" providerId="AD" clId="Web-{FF50D8EE-02B2-85C9-B195-9FA9F24BD881}" dt="2025-01-12T15:51:25.935" v="360" actId="20577"/>
          <ac:spMkLst>
            <pc:docMk/>
            <pc:sldMk cId="1894806820" sldId="264"/>
            <ac:spMk id="2" creationId="{C7B1C729-D055-8725-B020-011C0604A3CC}"/>
          </ac:spMkLst>
        </pc:spChg>
        <pc:spChg chg="mod">
          <ac:chgData name="Groot R de, Remco" userId="S::re.de.groot@st.hanze.nl::f27b087e-0f8c-42c9-a5dd-e0f4c1728524" providerId="AD" clId="Web-{FF50D8EE-02B2-85C9-B195-9FA9F24BD881}" dt="2025-01-12T15:54:19.570" v="551" actId="20577"/>
          <ac:spMkLst>
            <pc:docMk/>
            <pc:sldMk cId="1894806820" sldId="264"/>
            <ac:spMk id="3" creationId="{F3C31B02-EC42-0443-5DD9-575C232C62F4}"/>
          </ac:spMkLst>
        </pc:spChg>
      </pc:sldChg>
      <pc:sldChg chg="modSp new">
        <pc:chgData name="Groot R de, Remco" userId="S::re.de.groot@st.hanze.nl::f27b087e-0f8c-42c9-a5dd-e0f4c1728524" providerId="AD" clId="Web-{FF50D8EE-02B2-85C9-B195-9FA9F24BD881}" dt="2025-01-12T15:55:19.620" v="674" actId="20577"/>
        <pc:sldMkLst>
          <pc:docMk/>
          <pc:sldMk cId="105809188" sldId="265"/>
        </pc:sldMkLst>
        <pc:spChg chg="mod">
          <ac:chgData name="Groot R de, Remco" userId="S::re.de.groot@st.hanze.nl::f27b087e-0f8c-42c9-a5dd-e0f4c1728524" providerId="AD" clId="Web-{FF50D8EE-02B2-85C9-B195-9FA9F24BD881}" dt="2025-01-12T15:54:27.820" v="558" actId="20577"/>
          <ac:spMkLst>
            <pc:docMk/>
            <pc:sldMk cId="105809188" sldId="265"/>
            <ac:spMk id="2" creationId="{8C68A2E9-F402-9911-97C8-ECB5D11BFDA5}"/>
          </ac:spMkLst>
        </pc:spChg>
        <pc:spChg chg="mod">
          <ac:chgData name="Groot R de, Remco" userId="S::re.de.groot@st.hanze.nl::f27b087e-0f8c-42c9-a5dd-e0f4c1728524" providerId="AD" clId="Web-{FF50D8EE-02B2-85C9-B195-9FA9F24BD881}" dt="2025-01-12T15:55:19.620" v="674" actId="20577"/>
          <ac:spMkLst>
            <pc:docMk/>
            <pc:sldMk cId="105809188" sldId="265"/>
            <ac:spMk id="3" creationId="{CBB2DC92-A8C6-34CB-BA9C-49474D4545AE}"/>
          </ac:spMkLst>
        </pc:spChg>
      </pc:sldChg>
    </pc:docChg>
  </pc:docChgLst>
  <pc:docChgLst>
    <pc:chgData name="Meihuizen WSP, Werner" userId="2ad8c9fc-3d56-4461-9b6d-a4a07c78cd33" providerId="ADAL" clId="{BCF5B113-5130-4F04-A8DA-8FF309DE8DA1}"/>
    <pc:docChg chg="undo custSel addSld modSld">
      <pc:chgData name="Meihuizen WSP, Werner" userId="2ad8c9fc-3d56-4461-9b6d-a4a07c78cd33" providerId="ADAL" clId="{BCF5B113-5130-4F04-A8DA-8FF309DE8DA1}" dt="2025-01-12T15:58:55.358" v="376" actId="1076"/>
      <pc:docMkLst>
        <pc:docMk/>
      </pc:docMkLst>
      <pc:sldChg chg="addSp delSp modSp new mod">
        <pc:chgData name="Meihuizen WSP, Werner" userId="2ad8c9fc-3d56-4461-9b6d-a4a07c78cd33" providerId="ADAL" clId="{BCF5B113-5130-4F04-A8DA-8FF309DE8DA1}" dt="2025-01-12T15:02:52.893" v="28"/>
        <pc:sldMkLst>
          <pc:docMk/>
          <pc:sldMk cId="993758145" sldId="256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993758145" sldId="256"/>
            <ac:spMk id="2" creationId="{ADC27864-3B04-8034-E778-E2F132174749}"/>
          </ac:spMkLst>
        </pc:spChg>
        <pc:spChg chg="add del mod">
          <ac:chgData name="Meihuizen WSP, Werner" userId="2ad8c9fc-3d56-4461-9b6d-a4a07c78cd33" providerId="ADAL" clId="{BCF5B113-5130-4F04-A8DA-8FF309DE8DA1}" dt="2025-01-12T15:02:52.893" v="28"/>
          <ac:spMkLst>
            <pc:docMk/>
            <pc:sldMk cId="993758145" sldId="256"/>
            <ac:spMk id="3" creationId="{D7353BA6-93F9-A191-5BDA-9B32847B5B2C}"/>
          </ac:spMkLst>
        </pc:spChg>
        <pc:spChg chg="add mod">
          <ac:chgData name="Meihuizen WSP, Werner" userId="2ad8c9fc-3d56-4461-9b6d-a4a07c78cd33" providerId="ADAL" clId="{BCF5B113-5130-4F04-A8DA-8FF309DE8DA1}" dt="2025-01-12T15:01:18.655" v="25"/>
          <ac:spMkLst>
            <pc:docMk/>
            <pc:sldMk cId="993758145" sldId="256"/>
            <ac:spMk id="4" creationId="{C9F3DBED-0BDE-1F8B-B657-9A67A0370745}"/>
          </ac:spMkLst>
        </pc:spChg>
      </pc:sldChg>
      <pc:sldChg chg="addSp modSp new mod">
        <pc:chgData name="Meihuizen WSP, Werner" userId="2ad8c9fc-3d56-4461-9b6d-a4a07c78cd33" providerId="ADAL" clId="{BCF5B113-5130-4F04-A8DA-8FF309DE8DA1}" dt="2025-01-12T15:32:38.867" v="349" actId="14100"/>
        <pc:sldMkLst>
          <pc:docMk/>
          <pc:sldMk cId="2403541806" sldId="257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2403541806" sldId="257"/>
            <ac:spMk id="2" creationId="{777AE093-760A-29C5-31B0-64C2800E888B}"/>
          </ac:spMkLst>
        </pc:spChg>
        <pc:spChg chg="mod">
          <ac:chgData name="Meihuizen WSP, Werner" userId="2ad8c9fc-3d56-4461-9b6d-a4a07c78cd33" providerId="ADAL" clId="{BCF5B113-5130-4F04-A8DA-8FF309DE8DA1}" dt="2025-01-12T15:31:30.526" v="335" actId="1076"/>
          <ac:spMkLst>
            <pc:docMk/>
            <pc:sldMk cId="2403541806" sldId="257"/>
            <ac:spMk id="3" creationId="{A73EED70-3CE8-C1F9-1595-DFDD49929BB5}"/>
          </ac:spMkLst>
        </pc:spChg>
        <pc:picChg chg="add mod">
          <ac:chgData name="Meihuizen WSP, Werner" userId="2ad8c9fc-3d56-4461-9b6d-a4a07c78cd33" providerId="ADAL" clId="{BCF5B113-5130-4F04-A8DA-8FF309DE8DA1}" dt="2025-01-12T15:31:41.944" v="339" actId="1076"/>
          <ac:picMkLst>
            <pc:docMk/>
            <pc:sldMk cId="2403541806" sldId="257"/>
            <ac:picMk id="4" creationId="{8873A2AB-45B9-07FF-70E6-0079E64C7A2A}"/>
          </ac:picMkLst>
        </pc:picChg>
        <pc:picChg chg="add mod">
          <ac:chgData name="Meihuizen WSP, Werner" userId="2ad8c9fc-3d56-4461-9b6d-a4a07c78cd33" providerId="ADAL" clId="{BCF5B113-5130-4F04-A8DA-8FF309DE8DA1}" dt="2025-01-12T15:32:09.199" v="343" actId="14100"/>
          <ac:picMkLst>
            <pc:docMk/>
            <pc:sldMk cId="2403541806" sldId="257"/>
            <ac:picMk id="5" creationId="{9F57C026-F1EB-3750-4CE9-F313A114A67E}"/>
          </ac:picMkLst>
        </pc:picChg>
        <pc:picChg chg="add mod">
          <ac:chgData name="Meihuizen WSP, Werner" userId="2ad8c9fc-3d56-4461-9b6d-a4a07c78cd33" providerId="ADAL" clId="{BCF5B113-5130-4F04-A8DA-8FF309DE8DA1}" dt="2025-01-12T15:32:38.867" v="349" actId="14100"/>
          <ac:picMkLst>
            <pc:docMk/>
            <pc:sldMk cId="2403541806" sldId="257"/>
            <ac:picMk id="6" creationId="{7CF58775-19BC-147F-8723-5D6BD6B29229}"/>
          </ac:picMkLst>
        </pc:picChg>
        <pc:picChg chg="add mod">
          <ac:chgData name="Meihuizen WSP, Werner" userId="2ad8c9fc-3d56-4461-9b6d-a4a07c78cd33" providerId="ADAL" clId="{BCF5B113-5130-4F04-A8DA-8FF309DE8DA1}" dt="2025-01-12T15:31:30.526" v="335" actId="1076"/>
          <ac:picMkLst>
            <pc:docMk/>
            <pc:sldMk cId="2403541806" sldId="257"/>
            <ac:picMk id="3074" creationId="{7E6C7F5C-CF84-9729-B0A5-72A5581122EF}"/>
          </ac:picMkLst>
        </pc:picChg>
      </pc:sldChg>
      <pc:sldChg chg="addSp delSp modSp new mod">
        <pc:chgData name="Meihuizen WSP, Werner" userId="2ad8c9fc-3d56-4461-9b6d-a4a07c78cd33" providerId="ADAL" clId="{BCF5B113-5130-4F04-A8DA-8FF309DE8DA1}" dt="2025-01-12T15:22:34.424" v="327" actId="113"/>
        <pc:sldMkLst>
          <pc:docMk/>
          <pc:sldMk cId="3656229353" sldId="258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3656229353" sldId="258"/>
            <ac:spMk id="2" creationId="{683616B7-26E8-4E2B-08DF-7E76143BAC0F}"/>
          </ac:spMkLst>
        </pc:spChg>
        <pc:spChg chg="del mod">
          <ac:chgData name="Meihuizen WSP, Werner" userId="2ad8c9fc-3d56-4461-9b6d-a4a07c78cd33" providerId="ADAL" clId="{BCF5B113-5130-4F04-A8DA-8FF309DE8DA1}" dt="2025-01-12T15:20:25.959" v="271"/>
          <ac:spMkLst>
            <pc:docMk/>
            <pc:sldMk cId="3656229353" sldId="258"/>
            <ac:spMk id="3" creationId="{BBE74D51-57AC-D8A2-7117-735ABEABF7F4}"/>
          </ac:spMkLst>
        </pc:spChg>
        <pc:spChg chg="add mod">
          <ac:chgData name="Meihuizen WSP, Werner" userId="2ad8c9fc-3d56-4461-9b6d-a4a07c78cd33" providerId="ADAL" clId="{BCF5B113-5130-4F04-A8DA-8FF309DE8DA1}" dt="2025-01-12T15:22:34.424" v="327" actId="113"/>
          <ac:spMkLst>
            <pc:docMk/>
            <pc:sldMk cId="3656229353" sldId="258"/>
            <ac:spMk id="4" creationId="{C6394FC5-CAD2-4C24-0DE3-F8CCA182928D}"/>
          </ac:spMkLst>
        </pc:spChg>
      </pc:sldChg>
      <pc:sldChg chg="modSp new mod">
        <pc:chgData name="Meihuizen WSP, Werner" userId="2ad8c9fc-3d56-4461-9b6d-a4a07c78cd33" providerId="ADAL" clId="{BCF5B113-5130-4F04-A8DA-8FF309DE8DA1}" dt="2025-01-12T15:33:28.724" v="374" actId="20577"/>
        <pc:sldMkLst>
          <pc:docMk/>
          <pc:sldMk cId="34990969" sldId="259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34990969" sldId="259"/>
            <ac:spMk id="2" creationId="{DAC4FEC2-DE3D-EE3D-4C3B-559620833313}"/>
          </ac:spMkLst>
        </pc:spChg>
        <pc:spChg chg="mod">
          <ac:chgData name="Meihuizen WSP, Werner" userId="2ad8c9fc-3d56-4461-9b6d-a4a07c78cd33" providerId="ADAL" clId="{BCF5B113-5130-4F04-A8DA-8FF309DE8DA1}" dt="2025-01-12T15:33:28.724" v="374" actId="20577"/>
          <ac:spMkLst>
            <pc:docMk/>
            <pc:sldMk cId="34990969" sldId="259"/>
            <ac:spMk id="3" creationId="{42106285-F4D6-AD6E-4232-A33385315846}"/>
          </ac:spMkLst>
        </pc:spChg>
      </pc:sldChg>
      <pc:sldChg chg="modSp new mod">
        <pc:chgData name="Meihuizen WSP, Werner" userId="2ad8c9fc-3d56-4461-9b6d-a4a07c78cd33" providerId="ADAL" clId="{BCF5B113-5130-4F04-A8DA-8FF309DE8DA1}" dt="2025-01-12T15:14:35.727" v="62" actId="20577"/>
        <pc:sldMkLst>
          <pc:docMk/>
          <pc:sldMk cId="2165109056" sldId="260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2165109056" sldId="260"/>
            <ac:spMk id="2" creationId="{D8A18F82-A62E-96F2-B558-9DCB83BBDBB6}"/>
          </ac:spMkLst>
        </pc:spChg>
        <pc:spChg chg="mod">
          <ac:chgData name="Meihuizen WSP, Werner" userId="2ad8c9fc-3d56-4461-9b6d-a4a07c78cd33" providerId="ADAL" clId="{BCF5B113-5130-4F04-A8DA-8FF309DE8DA1}" dt="2025-01-12T15:14:35.727" v="62" actId="20577"/>
          <ac:spMkLst>
            <pc:docMk/>
            <pc:sldMk cId="2165109056" sldId="260"/>
            <ac:spMk id="3" creationId="{0116461A-00FD-1F99-B623-EDA90836A709}"/>
          </ac:spMkLst>
        </pc:spChg>
      </pc:sldChg>
      <pc:sldChg chg="modSp new mod">
        <pc:chgData name="Meihuizen WSP, Werner" userId="2ad8c9fc-3d56-4461-9b6d-a4a07c78cd33" providerId="ADAL" clId="{BCF5B113-5130-4F04-A8DA-8FF309DE8DA1}" dt="2025-01-12T15:21:54.770" v="323" actId="20577"/>
        <pc:sldMkLst>
          <pc:docMk/>
          <pc:sldMk cId="3823222322" sldId="261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3823222322" sldId="261"/>
            <ac:spMk id="2" creationId="{62CB870B-B7E5-2818-1EC9-650FF748BD70}"/>
          </ac:spMkLst>
        </pc:spChg>
        <pc:spChg chg="mod">
          <ac:chgData name="Meihuizen WSP, Werner" userId="2ad8c9fc-3d56-4461-9b6d-a4a07c78cd33" providerId="ADAL" clId="{BCF5B113-5130-4F04-A8DA-8FF309DE8DA1}" dt="2025-01-12T15:21:54.770" v="323" actId="20577"/>
          <ac:spMkLst>
            <pc:docMk/>
            <pc:sldMk cId="3823222322" sldId="261"/>
            <ac:spMk id="3" creationId="{1CE19096-859A-FCF2-32F4-24C1BFF77B69}"/>
          </ac:spMkLst>
        </pc:spChg>
      </pc:sldChg>
      <pc:sldChg chg="modSp new mod">
        <pc:chgData name="Meihuizen WSP, Werner" userId="2ad8c9fc-3d56-4461-9b6d-a4a07c78cd33" providerId="ADAL" clId="{BCF5B113-5130-4F04-A8DA-8FF309DE8DA1}" dt="2025-01-12T15:02:52.893" v="28"/>
        <pc:sldMkLst>
          <pc:docMk/>
          <pc:sldMk cId="4191840813" sldId="262"/>
        </pc:sldMkLst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4191840813" sldId="262"/>
            <ac:spMk id="2" creationId="{CF5B6FA4-5D2C-D150-DAFE-3EADD5AC5E1A}"/>
          </ac:spMkLst>
        </pc:spChg>
        <pc:spChg chg="mod">
          <ac:chgData name="Meihuizen WSP, Werner" userId="2ad8c9fc-3d56-4461-9b6d-a4a07c78cd33" providerId="ADAL" clId="{BCF5B113-5130-4F04-A8DA-8FF309DE8DA1}" dt="2025-01-12T15:02:52.893" v="28"/>
          <ac:spMkLst>
            <pc:docMk/>
            <pc:sldMk cId="4191840813" sldId="262"/>
            <ac:spMk id="3" creationId="{40E3C8A1-FB3D-81C8-9EC3-2E3C6435E0E7}"/>
          </ac:spMkLst>
        </pc:spChg>
      </pc:sldChg>
      <pc:sldChg chg="addSp delSp modSp add mod">
        <pc:chgData name="Meihuizen WSP, Werner" userId="2ad8c9fc-3d56-4461-9b6d-a4a07c78cd33" providerId="ADAL" clId="{BCF5B113-5130-4F04-A8DA-8FF309DE8DA1}" dt="2025-01-12T15:58:55.358" v="376" actId="1076"/>
        <pc:sldMkLst>
          <pc:docMk/>
          <pc:sldMk cId="2787309003" sldId="263"/>
        </pc:sldMkLst>
        <pc:spChg chg="del mod">
          <ac:chgData name="Meihuizen WSP, Werner" userId="2ad8c9fc-3d56-4461-9b6d-a4a07c78cd33" providerId="ADAL" clId="{BCF5B113-5130-4F04-A8DA-8FF309DE8DA1}" dt="2025-01-12T15:05:58.117" v="33" actId="22"/>
          <ac:spMkLst>
            <pc:docMk/>
            <pc:sldMk cId="2787309003" sldId="263"/>
            <ac:spMk id="3" creationId="{22D656AA-C5CF-1FEC-1A9F-AA58A888D697}"/>
          </ac:spMkLst>
        </pc:spChg>
        <pc:picChg chg="add mod ord">
          <ac:chgData name="Meihuizen WSP, Werner" userId="2ad8c9fc-3d56-4461-9b6d-a4a07c78cd33" providerId="ADAL" clId="{BCF5B113-5130-4F04-A8DA-8FF309DE8DA1}" dt="2025-01-12T15:58:55.358" v="376" actId="1076"/>
          <ac:picMkLst>
            <pc:docMk/>
            <pc:sldMk cId="2787309003" sldId="263"/>
            <ac:picMk id="5" creationId="{EFD4763F-1DF4-DF16-B615-32BFD664C99C}"/>
          </ac:picMkLst>
        </pc:picChg>
      </pc:sldChg>
    </pc:docChg>
  </pc:docChgLst>
  <pc:docChgLst>
    <pc:chgData name="Meihuizen WSP, Werner" userId="2ad8c9fc-3d56-4461-9b6d-a4a07c78cd33" providerId="ADAL" clId="{292AB71A-CB6D-4706-94BD-40875EE3CB88}"/>
    <pc:docChg chg="custSel addSld delSld modSld sldOrd">
      <pc:chgData name="Meihuizen WSP, Werner" userId="2ad8c9fc-3d56-4461-9b6d-a4a07c78cd33" providerId="ADAL" clId="{292AB71A-CB6D-4706-94BD-40875EE3CB88}" dt="2025-01-13T11:16:22.268" v="804" actId="313"/>
      <pc:docMkLst>
        <pc:docMk/>
      </pc:docMkLst>
      <pc:sldChg chg="modSp mod">
        <pc:chgData name="Meihuizen WSP, Werner" userId="2ad8c9fc-3d56-4461-9b6d-a4a07c78cd33" providerId="ADAL" clId="{292AB71A-CB6D-4706-94BD-40875EE3CB88}" dt="2025-01-13T11:16:22.268" v="804" actId="313"/>
        <pc:sldMkLst>
          <pc:docMk/>
          <pc:sldMk cId="993758145" sldId="256"/>
        </pc:sldMkLst>
        <pc:spChg chg="mod">
          <ac:chgData name="Meihuizen WSP, Werner" userId="2ad8c9fc-3d56-4461-9b6d-a4a07c78cd33" providerId="ADAL" clId="{292AB71A-CB6D-4706-94BD-40875EE3CB88}" dt="2025-01-13T11:16:22.268" v="804" actId="313"/>
          <ac:spMkLst>
            <pc:docMk/>
            <pc:sldMk cId="993758145" sldId="256"/>
            <ac:spMk id="2" creationId="{ADC27864-3B04-8034-E778-E2F132174749}"/>
          </ac:spMkLst>
        </pc:spChg>
      </pc:sldChg>
      <pc:sldChg chg="modSp mod">
        <pc:chgData name="Meihuizen WSP, Werner" userId="2ad8c9fc-3d56-4461-9b6d-a4a07c78cd33" providerId="ADAL" clId="{292AB71A-CB6D-4706-94BD-40875EE3CB88}" dt="2025-01-13T11:14:05.660" v="789" actId="20577"/>
        <pc:sldMkLst>
          <pc:docMk/>
          <pc:sldMk cId="2403541806" sldId="257"/>
        </pc:sldMkLst>
        <pc:spChg chg="mod">
          <ac:chgData name="Meihuizen WSP, Werner" userId="2ad8c9fc-3d56-4461-9b6d-a4a07c78cd33" providerId="ADAL" clId="{292AB71A-CB6D-4706-94BD-40875EE3CB88}" dt="2025-01-13T11:14:05.660" v="789" actId="20577"/>
          <ac:spMkLst>
            <pc:docMk/>
            <pc:sldMk cId="2403541806" sldId="257"/>
            <ac:spMk id="3" creationId="{A73EED70-3CE8-C1F9-1595-DFDD49929BB5}"/>
          </ac:spMkLst>
        </pc:spChg>
      </pc:sldChg>
      <pc:sldChg chg="modSp mod modNotesTx">
        <pc:chgData name="Meihuizen WSP, Werner" userId="2ad8c9fc-3d56-4461-9b6d-a4a07c78cd33" providerId="ADAL" clId="{292AB71A-CB6D-4706-94BD-40875EE3CB88}" dt="2025-01-13T11:15:02.049" v="801" actId="403"/>
        <pc:sldMkLst>
          <pc:docMk/>
          <pc:sldMk cId="3656229353" sldId="258"/>
        </pc:sldMkLst>
        <pc:spChg chg="mod">
          <ac:chgData name="Meihuizen WSP, Werner" userId="2ad8c9fc-3d56-4461-9b6d-a4a07c78cd33" providerId="ADAL" clId="{292AB71A-CB6D-4706-94BD-40875EE3CB88}" dt="2025-01-13T11:15:02.049" v="801" actId="403"/>
          <ac:spMkLst>
            <pc:docMk/>
            <pc:sldMk cId="3656229353" sldId="258"/>
            <ac:spMk id="4" creationId="{C6394FC5-CAD2-4C24-0DE3-F8CCA182928D}"/>
          </ac:spMkLst>
        </pc:spChg>
      </pc:sldChg>
      <pc:sldChg chg="addSp modSp mod setBg">
        <pc:chgData name="Meihuizen WSP, Werner" userId="2ad8c9fc-3d56-4461-9b6d-a4a07c78cd33" providerId="ADAL" clId="{292AB71A-CB6D-4706-94BD-40875EE3CB88}" dt="2025-01-13T10:08:05.456" v="2" actId="26606"/>
        <pc:sldMkLst>
          <pc:docMk/>
          <pc:sldMk cId="34990969" sldId="259"/>
        </pc:sldMkLst>
        <pc:spChg chg="mod">
          <ac:chgData name="Meihuizen WSP, Werner" userId="2ad8c9fc-3d56-4461-9b6d-a4a07c78cd33" providerId="ADAL" clId="{292AB71A-CB6D-4706-94BD-40875EE3CB88}" dt="2025-01-13T10:08:05.456" v="2" actId="26606"/>
          <ac:spMkLst>
            <pc:docMk/>
            <pc:sldMk cId="34990969" sldId="259"/>
            <ac:spMk id="2" creationId="{DAC4FEC2-DE3D-EE3D-4C3B-559620833313}"/>
          </ac:spMkLst>
        </pc:spChg>
        <pc:spChg chg="mod">
          <ac:chgData name="Meihuizen WSP, Werner" userId="2ad8c9fc-3d56-4461-9b6d-a4a07c78cd33" providerId="ADAL" clId="{292AB71A-CB6D-4706-94BD-40875EE3CB88}" dt="2025-01-13T10:08:05.456" v="2" actId="26606"/>
          <ac:spMkLst>
            <pc:docMk/>
            <pc:sldMk cId="34990969" sldId="259"/>
            <ac:spMk id="3" creationId="{42106285-F4D6-AD6E-4232-A33385315846}"/>
          </ac:spMkLst>
        </pc:spChg>
        <pc:spChg chg="add">
          <ac:chgData name="Meihuizen WSP, Werner" userId="2ad8c9fc-3d56-4461-9b6d-a4a07c78cd33" providerId="ADAL" clId="{292AB71A-CB6D-4706-94BD-40875EE3CB88}" dt="2025-01-13T10:08:05.456" v="2" actId="26606"/>
          <ac:spMkLst>
            <pc:docMk/>
            <pc:sldMk cId="34990969" sldId="259"/>
            <ac:spMk id="10" creationId="{C2E4E997-8672-4FFD-B8EC-9932A8E4714B}"/>
          </ac:spMkLst>
        </pc:spChg>
        <pc:grpChg chg="add">
          <ac:chgData name="Meihuizen WSP, Werner" userId="2ad8c9fc-3d56-4461-9b6d-a4a07c78cd33" providerId="ADAL" clId="{292AB71A-CB6D-4706-94BD-40875EE3CB88}" dt="2025-01-13T10:08:05.456" v="2" actId="26606"/>
          <ac:grpSpMkLst>
            <pc:docMk/>
            <pc:sldMk cId="34990969" sldId="259"/>
            <ac:grpSpMk id="14" creationId="{453E4DEE-E996-40F8-8635-0FF43D7348F9}"/>
          </ac:grpSpMkLst>
        </pc:grpChg>
        <pc:picChg chg="add mod">
          <ac:chgData name="Meihuizen WSP, Werner" userId="2ad8c9fc-3d56-4461-9b6d-a4a07c78cd33" providerId="ADAL" clId="{292AB71A-CB6D-4706-94BD-40875EE3CB88}" dt="2025-01-13T10:08:05.456" v="2" actId="26606"/>
          <ac:picMkLst>
            <pc:docMk/>
            <pc:sldMk cId="34990969" sldId="259"/>
            <ac:picMk id="5" creationId="{95FEF26F-C0E0-36E2-ABCB-DC28D5B63778}"/>
          </ac:picMkLst>
        </pc:picChg>
        <pc:picChg chg="add">
          <ac:chgData name="Meihuizen WSP, Werner" userId="2ad8c9fc-3d56-4461-9b6d-a4a07c78cd33" providerId="ADAL" clId="{292AB71A-CB6D-4706-94BD-40875EE3CB88}" dt="2025-01-13T10:08:05.456" v="2" actId="26606"/>
          <ac:picMkLst>
            <pc:docMk/>
            <pc:sldMk cId="34990969" sldId="259"/>
            <ac:picMk id="12" creationId="{FE6BA9E6-1D9E-4D30-B528-D49FA1342E4E}"/>
          </ac:picMkLst>
        </pc:picChg>
      </pc:sldChg>
      <pc:sldChg chg="addSp delSp modSp mod">
        <pc:chgData name="Meihuizen WSP, Werner" userId="2ad8c9fc-3d56-4461-9b6d-a4a07c78cd33" providerId="ADAL" clId="{292AB71A-CB6D-4706-94BD-40875EE3CB88}" dt="2025-01-13T10:37:11.291" v="196" actId="1076"/>
        <pc:sldMkLst>
          <pc:docMk/>
          <pc:sldMk cId="2787309003" sldId="263"/>
        </pc:sldMkLst>
        <pc:spChg chg="add mod">
          <ac:chgData name="Meihuizen WSP, Werner" userId="2ad8c9fc-3d56-4461-9b6d-a4a07c78cd33" providerId="ADAL" clId="{292AB71A-CB6D-4706-94BD-40875EE3CB88}" dt="2025-01-13T10:36:54.181" v="193" actId="478"/>
          <ac:spMkLst>
            <pc:docMk/>
            <pc:sldMk cId="2787309003" sldId="263"/>
            <ac:spMk id="4" creationId="{435876BF-2A22-8CDF-2A87-B8676903E5AF}"/>
          </ac:spMkLst>
        </pc:spChg>
        <pc:picChg chg="del">
          <ac:chgData name="Meihuizen WSP, Werner" userId="2ad8c9fc-3d56-4461-9b6d-a4a07c78cd33" providerId="ADAL" clId="{292AB71A-CB6D-4706-94BD-40875EE3CB88}" dt="2025-01-13T10:36:54.181" v="193" actId="478"/>
          <ac:picMkLst>
            <pc:docMk/>
            <pc:sldMk cId="2787309003" sldId="263"/>
            <ac:picMk id="5" creationId="{EFD4763F-1DF4-DF16-B615-32BFD664C99C}"/>
          </ac:picMkLst>
        </pc:picChg>
        <pc:picChg chg="add mod">
          <ac:chgData name="Meihuizen WSP, Werner" userId="2ad8c9fc-3d56-4461-9b6d-a4a07c78cd33" providerId="ADAL" clId="{292AB71A-CB6D-4706-94BD-40875EE3CB88}" dt="2025-01-13T10:37:11.291" v="196" actId="1076"/>
          <ac:picMkLst>
            <pc:docMk/>
            <pc:sldMk cId="2787309003" sldId="263"/>
            <ac:picMk id="7" creationId="{AF220BBD-BF2E-FB50-41A0-1732F10C4787}"/>
          </ac:picMkLst>
        </pc:picChg>
      </pc:sldChg>
      <pc:sldChg chg="modSp new mod">
        <pc:chgData name="Meihuizen WSP, Werner" userId="2ad8c9fc-3d56-4461-9b6d-a4a07c78cd33" providerId="ADAL" clId="{292AB71A-CB6D-4706-94BD-40875EE3CB88}" dt="2025-01-13T11:09:37.892" v="761" actId="20577"/>
        <pc:sldMkLst>
          <pc:docMk/>
          <pc:sldMk cId="858454394" sldId="266"/>
        </pc:sldMkLst>
        <pc:spChg chg="mod">
          <ac:chgData name="Meihuizen WSP, Werner" userId="2ad8c9fc-3d56-4461-9b6d-a4a07c78cd33" providerId="ADAL" clId="{292AB71A-CB6D-4706-94BD-40875EE3CB88}" dt="2025-01-13T10:14:41.283" v="11" actId="313"/>
          <ac:spMkLst>
            <pc:docMk/>
            <pc:sldMk cId="858454394" sldId="266"/>
            <ac:spMk id="2" creationId="{39882A0F-FF10-7CB4-1FE1-F35005B36429}"/>
          </ac:spMkLst>
        </pc:spChg>
        <pc:spChg chg="mod">
          <ac:chgData name="Meihuizen WSP, Werner" userId="2ad8c9fc-3d56-4461-9b6d-a4a07c78cd33" providerId="ADAL" clId="{292AB71A-CB6D-4706-94BD-40875EE3CB88}" dt="2025-01-13T11:09:37.892" v="761" actId="20577"/>
          <ac:spMkLst>
            <pc:docMk/>
            <pc:sldMk cId="858454394" sldId="266"/>
            <ac:spMk id="3" creationId="{908A1938-9BDF-9322-3BCF-D450EFE14C2E}"/>
          </ac:spMkLst>
        </pc:spChg>
      </pc:sldChg>
      <pc:sldChg chg="addSp delSp modSp new mod">
        <pc:chgData name="Meihuizen WSP, Werner" userId="2ad8c9fc-3d56-4461-9b6d-a4a07c78cd33" providerId="ADAL" clId="{292AB71A-CB6D-4706-94BD-40875EE3CB88}" dt="2025-01-13T10:46:43.672" v="213" actId="14100"/>
        <pc:sldMkLst>
          <pc:docMk/>
          <pc:sldMk cId="412350908" sldId="267"/>
        </pc:sldMkLst>
        <pc:spChg chg="mod">
          <ac:chgData name="Meihuizen WSP, Werner" userId="2ad8c9fc-3d56-4461-9b6d-a4a07c78cd33" providerId="ADAL" clId="{292AB71A-CB6D-4706-94BD-40875EE3CB88}" dt="2025-01-13T10:46:04.425" v="204" actId="20577"/>
          <ac:spMkLst>
            <pc:docMk/>
            <pc:sldMk cId="412350908" sldId="267"/>
            <ac:spMk id="2" creationId="{44711922-1653-B9EA-86EF-CAAC3F64148C}"/>
          </ac:spMkLst>
        </pc:spChg>
        <pc:spChg chg="del">
          <ac:chgData name="Meihuizen WSP, Werner" userId="2ad8c9fc-3d56-4461-9b6d-a4a07c78cd33" providerId="ADAL" clId="{292AB71A-CB6D-4706-94BD-40875EE3CB88}" dt="2025-01-13T10:46:14.968" v="205"/>
          <ac:spMkLst>
            <pc:docMk/>
            <pc:sldMk cId="412350908" sldId="267"/>
            <ac:spMk id="3" creationId="{EFEED20B-A655-5E39-2E7B-DA2B07FC2114}"/>
          </ac:spMkLst>
        </pc:spChg>
        <pc:spChg chg="add del mod">
          <ac:chgData name="Meihuizen WSP, Werner" userId="2ad8c9fc-3d56-4461-9b6d-a4a07c78cd33" providerId="ADAL" clId="{292AB71A-CB6D-4706-94BD-40875EE3CB88}" dt="2025-01-13T10:46:36.008" v="209"/>
          <ac:spMkLst>
            <pc:docMk/>
            <pc:sldMk cId="412350908" sldId="267"/>
            <ac:spMk id="7" creationId="{CCED7153-96FA-5DE1-9EF8-67AAC355DBD8}"/>
          </ac:spMkLst>
        </pc:spChg>
        <pc:picChg chg="add del mod">
          <ac:chgData name="Meihuizen WSP, Werner" userId="2ad8c9fc-3d56-4461-9b6d-a4a07c78cd33" providerId="ADAL" clId="{292AB71A-CB6D-4706-94BD-40875EE3CB88}" dt="2025-01-13T10:46:17.092" v="208" actId="478"/>
          <ac:picMkLst>
            <pc:docMk/>
            <pc:sldMk cId="412350908" sldId="267"/>
            <ac:picMk id="5" creationId="{C1166484-6F8F-4B36-A73F-B7A652B67189}"/>
          </ac:picMkLst>
        </pc:picChg>
        <pc:picChg chg="add mod">
          <ac:chgData name="Meihuizen WSP, Werner" userId="2ad8c9fc-3d56-4461-9b6d-a4a07c78cd33" providerId="ADAL" clId="{292AB71A-CB6D-4706-94BD-40875EE3CB88}" dt="2025-01-13T10:46:43.672" v="213" actId="14100"/>
          <ac:picMkLst>
            <pc:docMk/>
            <pc:sldMk cId="412350908" sldId="267"/>
            <ac:picMk id="9" creationId="{6A429283-FFFA-BC14-42A6-731A855A0851}"/>
          </ac:picMkLst>
        </pc:picChg>
      </pc:sldChg>
      <pc:sldChg chg="modSp new mod modNotesTx">
        <pc:chgData name="Meihuizen WSP, Werner" userId="2ad8c9fc-3d56-4461-9b6d-a4a07c78cd33" providerId="ADAL" clId="{292AB71A-CB6D-4706-94BD-40875EE3CB88}" dt="2025-01-13T11:13:37.128" v="772" actId="20577"/>
        <pc:sldMkLst>
          <pc:docMk/>
          <pc:sldMk cId="4239650493" sldId="268"/>
        </pc:sldMkLst>
        <pc:spChg chg="mod">
          <ac:chgData name="Meihuizen WSP, Werner" userId="2ad8c9fc-3d56-4461-9b6d-a4a07c78cd33" providerId="ADAL" clId="{292AB71A-CB6D-4706-94BD-40875EE3CB88}" dt="2025-01-13T11:13:37.128" v="772" actId="20577"/>
          <ac:spMkLst>
            <pc:docMk/>
            <pc:sldMk cId="4239650493" sldId="268"/>
            <ac:spMk id="2" creationId="{D99DAD27-45C3-6B82-0DD3-0B67C8A69877}"/>
          </ac:spMkLst>
        </pc:spChg>
      </pc:sldChg>
      <pc:sldChg chg="modSp new del mod">
        <pc:chgData name="Meihuizen WSP, Werner" userId="2ad8c9fc-3d56-4461-9b6d-a4a07c78cd33" providerId="ADAL" clId="{292AB71A-CB6D-4706-94BD-40875EE3CB88}" dt="2025-01-13T11:07:59.917" v="754" actId="2696"/>
        <pc:sldMkLst>
          <pc:docMk/>
          <pc:sldMk cId="1300832690" sldId="269"/>
        </pc:sldMkLst>
        <pc:spChg chg="mod">
          <ac:chgData name="Meihuizen WSP, Werner" userId="2ad8c9fc-3d56-4461-9b6d-a4a07c78cd33" providerId="ADAL" clId="{292AB71A-CB6D-4706-94BD-40875EE3CB88}" dt="2025-01-13T11:07:00.033" v="746" actId="20577"/>
          <ac:spMkLst>
            <pc:docMk/>
            <pc:sldMk cId="1300832690" sldId="269"/>
            <ac:spMk id="2" creationId="{1B6602D0-13E8-1874-F2A9-6EA5B7581309}"/>
          </ac:spMkLst>
        </pc:spChg>
        <pc:spChg chg="mod">
          <ac:chgData name="Meihuizen WSP, Werner" userId="2ad8c9fc-3d56-4461-9b6d-a4a07c78cd33" providerId="ADAL" clId="{292AB71A-CB6D-4706-94BD-40875EE3CB88}" dt="2025-01-13T11:07:14.997" v="753" actId="20577"/>
          <ac:spMkLst>
            <pc:docMk/>
            <pc:sldMk cId="1300832690" sldId="269"/>
            <ac:spMk id="3" creationId="{2330FE22-EF50-69A7-834A-10BB81939A9C}"/>
          </ac:spMkLst>
        </pc:spChg>
      </pc:sldChg>
      <pc:sldChg chg="modSp add mod ord">
        <pc:chgData name="Meihuizen WSP, Werner" userId="2ad8c9fc-3d56-4461-9b6d-a4a07c78cd33" providerId="ADAL" clId="{292AB71A-CB6D-4706-94BD-40875EE3CB88}" dt="2025-01-13T11:15:15.344" v="803" actId="403"/>
        <pc:sldMkLst>
          <pc:docMk/>
          <pc:sldMk cId="3577216410" sldId="269"/>
        </pc:sldMkLst>
        <pc:spChg chg="mod">
          <ac:chgData name="Meihuizen WSP, Werner" userId="2ad8c9fc-3d56-4461-9b6d-a4a07c78cd33" providerId="ADAL" clId="{292AB71A-CB6D-4706-94BD-40875EE3CB88}" dt="2025-01-13T11:15:15.344" v="803" actId="403"/>
          <ac:spMkLst>
            <pc:docMk/>
            <pc:sldMk cId="3577216410" sldId="269"/>
            <ac:spMk id="4" creationId="{16806EB1-6EF5-E6CC-ACD7-41338E5D96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54D8D-6ACA-4F19-BDE0-E930A236CF4B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D420-D914-4063-95CC-1C5D445C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908A-A914-4D4C-BADE-A48AB459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12ED3-7FA1-69B9-A3F5-63BFDFA55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DF3CA-CE02-3877-2088-903D93F49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inux Libertine"/>
              </a:rPr>
              <a:t>Orthogonal frequency-division multiplexing: multiple carrier frequencies. Used for wideband digital communication. The bit stream is divided into multiple streams. Multiple subcarriers with overlapping spectra. Multiple bits send at the same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inux Libertine"/>
              </a:rPr>
              <a:t>Singe-Carrier FDMA: change data into symbols and use Discrete Fortier Transformation to change it into frequency signals. The signals are placed into subcarriers. The signals are transformed into waves and send.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F17B8-E070-44D9-9740-F08A6B082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D420-D914-4063-95CC-1C5D445CD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inux Libertine"/>
              </a:rPr>
              <a:t>Orthogonal frequency-division multiplexing: multiple carrier frequencies. Used for wideband digital communication. The bit stream is divided into multiple streams. Multiple subcarriers with overlapping spectra. Multiple bits send at the same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inux Libertine"/>
              </a:rPr>
              <a:t>Singe-Carrier FDMA: change data into symbols and use Discrete Fortier Transformation to change it into frequency signals. The signals are placed into subcarriers. The signals are transformed into waves and send.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D420-D914-4063-95CC-1C5D445CDD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inux Libertine"/>
              </a:rPr>
              <a:t>Orthogonal frequency-division multiplexing: multiple carrier frequencies. Used for wideband digital communication. The bit stream is divided into multiple streams. Multiple subcarriers with overlapping spectra. Multiple bits send at the same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inux Libertine"/>
              </a:rPr>
              <a:t>Singe-Carrier FDMA: change data into symbols and use Discrete Fortier Transformation to change it into frequency signals. The signals are placed into subcarriers. The signals are transformed into waves and send.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D420-D914-4063-95CC-1C5D445CDD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5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63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9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3EB4-116D-470C-A621-9937646C25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B98D-2E22-4EA4-8E3C-769BA76E2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8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rrowband_I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7864-3B04-8034-E778-E2F132174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GUIDE BIKE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53BA6-93F9-A191-5BDA-9B32847B5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Werner Meihuizen, David Meijer en Remco de groot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5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142A5-5169-049B-8A26-923ABACB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5490-71C0-E73C-736C-3B0FCED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76BF-2A22-8CDF-2A87-B8676903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20BBD-BF2E-FB50-41A0-1732F10C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4" y="1867532"/>
            <a:ext cx="9055514" cy="43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C729-D055-8725-B020-011C0604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1B02-EC42-0443-5DD9-575C232C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Unable to connect to NB-IoT</a:t>
            </a:r>
          </a:p>
          <a:p>
            <a:r>
              <a:rPr lang="en-US"/>
              <a:t>Sim card works as expected</a:t>
            </a:r>
          </a:p>
          <a:p>
            <a:r>
              <a:rPr lang="en-US"/>
              <a:t>Low power unless searching for network?</a:t>
            </a:r>
          </a:p>
          <a:p>
            <a:r>
              <a:rPr lang="en-US"/>
              <a:t>GPS same problem</a:t>
            </a:r>
          </a:p>
        </p:txBody>
      </p:sp>
    </p:spTree>
    <p:extLst>
      <p:ext uri="{BB962C8B-B14F-4D97-AF65-F5344CB8AC3E}">
        <p14:creationId xmlns:p14="http://schemas.microsoft.com/office/powerpoint/2010/main" val="189480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A2E9-F402-9911-97C8-ECB5D11B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DC92-A8C6-34CB-BA9C-49474D45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Fixing connectivity issue</a:t>
            </a:r>
          </a:p>
          <a:p>
            <a:r>
              <a:rPr lang="en-US"/>
              <a:t>Sending information to webserver</a:t>
            </a:r>
          </a:p>
          <a:p>
            <a:r>
              <a:rPr lang="en-US"/>
              <a:t>Verifying everything works</a:t>
            </a:r>
          </a:p>
        </p:txBody>
      </p:sp>
    </p:spTree>
    <p:extLst>
      <p:ext uri="{BB962C8B-B14F-4D97-AF65-F5344CB8AC3E}">
        <p14:creationId xmlns:p14="http://schemas.microsoft.com/office/powerpoint/2010/main" val="10580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6FA4-5D2C-D150-DAFE-3EADD5AC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C8A1-FB3D-81C8-9EC3-2E3C6435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Wikipedia contributors. Narrowband IoT [Internet]. Wikipedia. 2024. Available from: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https://en.wikipedia.org/wiki/Narrowband_IoT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Narrowband IoT (NB-IoT): A comprehensive guide [Internet]. A1 Digital. 2024. Available from: https://www.a1.digital/news/what-is-narrowband-iot-a-comprehensive-guide/#:~:text=NB%2DIoT%20frequency%20and%20range,range%20and%20penetrate%20buildings%20better.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4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AD27-45C3-6B82-0DD3-0B67C8A6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1481-D03F-E93D-5E99-D78094D1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1922-1653-B9EA-86EF-CAAC3F64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9" name="Content Placeholder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A429283-FFFA-BC14-42A6-731A855A0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40" y="1658144"/>
            <a:ext cx="9805670" cy="4581338"/>
          </a:xfrm>
        </p:spPr>
      </p:pic>
    </p:spTree>
    <p:extLst>
      <p:ext uri="{BB962C8B-B14F-4D97-AF65-F5344CB8AC3E}">
        <p14:creationId xmlns:p14="http://schemas.microsoft.com/office/powerpoint/2010/main" val="4123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093-760A-29C5-31B0-64C2800E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ED70-3CE8-C1F9-1595-DFDD4992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 card with NB-IOT capabilities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Arduino MKR NB 1500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Arduino MKR GPS Shield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Dipole Pentaband Waterproof Antenna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Eslof</a:t>
            </a:r>
            <a:r>
              <a:rPr lang="en-US" sz="1800" kern="100" dirty="0"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 cable</a:t>
            </a:r>
            <a:endParaRPr lang="en-US" sz="18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Flask server to receive and show data.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A2AB-45B9-07FF-70E6-0079E64C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47" y="0"/>
            <a:ext cx="2978503" cy="223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57C026-F1EB-3750-4CE9-F313A114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647" y="2232719"/>
            <a:ext cx="2978503" cy="223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58775-19BC-147F-8723-5D6BD6B29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647" y="4444649"/>
            <a:ext cx="2978503" cy="22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A0F-FF10-7CB4-1FE1-F35005B3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1938-9BDF-9322-3BCF-D450EFE1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Arduino MKR GPS Shield </a:t>
            </a:r>
            <a:r>
              <a:rPr lang="en-US" dirty="0"/>
              <a:t>has built in GPS</a:t>
            </a:r>
          </a:p>
          <a:p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Arduino MKR NB 1500 has a sim card slot, the shield can go on top and easy to attach antenna. </a:t>
            </a:r>
          </a:p>
          <a:p>
            <a:r>
              <a:rPr lang="en-US" sz="24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Dipole Pentaband Waterproof Antenna cane with the Arduino MKR NB 1500</a:t>
            </a:r>
          </a:p>
          <a:p>
            <a:r>
              <a:rPr lang="en-US" kern="100" dirty="0">
                <a:latin typeface="Open Sans" panose="020B0606030504020204" pitchFamily="34" charset="0"/>
                <a:ea typeface="Open Sans" panose="020B0606030504020204" pitchFamily="34" charset="0"/>
                <a:cs typeface="Times New Roman" panose="02020603050405020304" pitchFamily="18" charset="0"/>
              </a:rPr>
              <a:t>Flask easy to setup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5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30A94-75E5-E08B-73C1-F97D08FB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2E4C-99B9-B699-098E-5996E775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technology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806EB1-6EF5-E6CC-ACD7-41338E5D9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850794"/>
            <a:ext cx="509383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Why NB-IoT?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Utilizes the cellular network for wide coverage.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Ensures data transmission regardless of location.</a:t>
            </a:r>
            <a:endParaRPr lang="en-US" altLang="en-US" sz="1600" dirty="0"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Frequency and Range in Europe:</a:t>
            </a:r>
            <a:endParaRPr lang="en-US" altLang="en-US" sz="18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Operates on 800MHz or 900MHz bands (2).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Coverage up to 10 kilometers (2).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4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4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21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16B7-26E8-4E2B-08DF-7E76143B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technology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94FC5-CAD2-4C24-0DE3-F8CCA1829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112131"/>
            <a:ext cx="697992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4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Key Features of NB-IoT:</a:t>
            </a:r>
            <a:endParaRPr lang="en-US" altLang="en-US" sz="18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600" dirty="0">
                <a:latin typeface="Aptos"/>
              </a:rPr>
              <a:t>Reusing existing infrastructure for lower power devices.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Low-power wide-area network (LPWAN).</a:t>
            </a:r>
            <a:endParaRPr lang="en-US" sz="2400" dirty="0"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Maximum bandwidth: 200kHz (1).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Downlink speed: Up to 127 kbit/s (1).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Uplink speed: Up to 159 kbit/s (1).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Latency: Between 1.6 and 10 seconds (1).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Half-duplex communication (can’t send and receive simultaneously).</a:t>
            </a: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ptos"/>
              </a:rPr>
              <a:t>Transmit power options: 14/20/23 dBm (1</a:t>
            </a:r>
            <a:r>
              <a:rPr lang="en-US" altLang="en-US" sz="1600" dirty="0">
                <a:latin typeface="Aptos"/>
              </a:rPr>
              <a:t>).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600" dirty="0">
                <a:latin typeface="Aptos"/>
              </a:rPr>
              <a:t>Device can be asleep when not sending/receiving data.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600" dirty="0">
                <a:latin typeface="Aptos"/>
              </a:rPr>
              <a:t>Orthogonal frequency-division multiplexing modulation for downlink(1)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600" dirty="0">
                <a:latin typeface="Aptos"/>
              </a:rPr>
              <a:t>Single-carrier FDMA modulation for uplink (1)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6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4FEC2-DE3D-EE3D-4C3B-55962083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6285-F4D6-AD6E-4232-A3338531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sim card and antenna to connect to NB-IOT network</a:t>
            </a:r>
          </a:p>
          <a:p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Arduino MKR GPS Shield to get the coordinates of its current location</a:t>
            </a:r>
            <a:endParaRPr lang="en-US" sz="20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Arduino MKR NB 1500 sends the location data with a timestamp.</a:t>
            </a:r>
          </a:p>
          <a:p>
            <a:endParaRPr lang="en-US" sz="2000"/>
          </a:p>
        </p:txBody>
      </p:sp>
      <p:pic>
        <p:nvPicPr>
          <p:cNvPr id="5" name="Picture 4" descr="A circuit board with wires attached&#10;&#10;Description automatically generated">
            <a:extLst>
              <a:ext uri="{FF2B5EF4-FFF2-40B4-BE49-F238E27FC236}">
                <a16:creationId xmlns:a16="http://schemas.microsoft.com/office/drawing/2014/main" id="{95FEF26F-C0E0-36E2-ABCB-DC28D5B63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2949"/>
            <a:ext cx="5456279" cy="53471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F82-A62E-96F2-B558-9DCB83BB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Flask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1A-00FD-1F99-B623-EDA90836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Aptos"/>
                <a:ea typeface="Aptos" panose="020B0004020202020204" pitchFamily="34" charset="0"/>
                <a:cs typeface="Times New Roman"/>
              </a:rPr>
              <a:t>Receives</a:t>
            </a:r>
            <a:r>
              <a:rPr lang="en-US" sz="1800">
                <a:effectLst/>
                <a:latin typeface="Aptos"/>
                <a:ea typeface="Aptos" panose="020B0004020202020204" pitchFamily="34" charset="0"/>
                <a:cs typeface="Times New Roman"/>
              </a:rPr>
              <a:t> the location data</a:t>
            </a:r>
            <a:r>
              <a:rPr lang="en-US" sz="1800">
                <a:latin typeface="Aptos"/>
                <a:ea typeface="Aptos" panose="020B0004020202020204" pitchFamily="34" charset="0"/>
                <a:cs typeface="Times New Roman"/>
              </a:rPr>
              <a:t> and saves the timestamp</a:t>
            </a:r>
            <a:endParaRPr lang="en-US" sz="180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r>
              <a:rPr lang="en-US" sz="1800">
                <a:latin typeface="Aptos"/>
                <a:ea typeface="Aptos" panose="020B0004020202020204" pitchFamily="34" charset="0"/>
                <a:cs typeface="Times New Roman"/>
              </a:rPr>
              <a:t>Data saved in database</a:t>
            </a:r>
          </a:p>
          <a:p>
            <a:r>
              <a:rPr lang="en-US" sz="1800">
                <a:latin typeface="Aptos"/>
                <a:cs typeface="Times New Roman"/>
              </a:rPr>
              <a:t>When needed data is requested from database</a:t>
            </a:r>
            <a:endParaRPr lang="en-US"/>
          </a:p>
          <a:p>
            <a:r>
              <a:rPr lang="en-US" sz="1800">
                <a:latin typeface="Aptos"/>
                <a:ea typeface="Aptos" panose="020B0004020202020204" pitchFamily="34" charset="0"/>
                <a:cs typeface="Times New Roman"/>
              </a:rPr>
              <a:t>Display data on frontend</a:t>
            </a:r>
            <a:endParaRPr lang="en-US" sz="1800">
              <a:effectLst/>
              <a:latin typeface="Aptos"/>
              <a:ea typeface="Aptos" panose="020B0004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10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870B-B7E5-2818-1EC9-650FF748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9096-859A-FCF2-32F4-24C1BFF7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JavaScript on a web page </a:t>
            </a:r>
          </a:p>
          <a:p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leaflet.js library to display a map </a:t>
            </a:r>
          </a:p>
          <a:p>
            <a:r>
              <a:rPr lang="en-US" sz="1800" kern="100">
                <a:latin typeface="Aptos"/>
                <a:ea typeface="Aptos" panose="020B0004020202020204" pitchFamily="34" charset="0"/>
                <a:cs typeface="Times New Roman"/>
              </a:rPr>
              <a:t>Displays</a:t>
            </a: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 the location of the bike and your own</a:t>
            </a:r>
          </a:p>
          <a:p>
            <a:r>
              <a:rPr lang="en-US" sz="1800" kern="100">
                <a:latin typeface="Aptos"/>
                <a:cs typeface="Times New Roman"/>
              </a:rPr>
              <a:t>Place the map using a div</a:t>
            </a:r>
          </a:p>
          <a:p>
            <a:r>
              <a:rPr lang="en-US" sz="1800" kern="100">
                <a:latin typeface="Aptos"/>
                <a:cs typeface="Times New Roman"/>
              </a:rPr>
              <a:t>Gets data from flask webserver through an </a:t>
            </a:r>
            <a:r>
              <a:rPr lang="en-US" sz="1800" kern="100" err="1">
                <a:latin typeface="Aptos"/>
                <a:cs typeface="Times New Roman"/>
              </a:rPr>
              <a:t>api</a:t>
            </a:r>
            <a:endParaRPr lang="en-US" err="1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22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678</Words>
  <Application>Microsoft Office PowerPoint</Application>
  <PresentationFormat>Widescreen</PresentationFormat>
  <Paragraphs>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Linux Libertine</vt:lpstr>
      <vt:lpstr>Open Sans</vt:lpstr>
      <vt:lpstr>Symbol</vt:lpstr>
      <vt:lpstr>Times New Roman</vt:lpstr>
      <vt:lpstr>Tw Cen MT</vt:lpstr>
      <vt:lpstr>Circuit</vt:lpstr>
      <vt:lpstr>USER GUIDE BIKE Tracker</vt:lpstr>
      <vt:lpstr>Diagram</vt:lpstr>
      <vt:lpstr>Required components</vt:lpstr>
      <vt:lpstr>Choices</vt:lpstr>
      <vt:lpstr>Wireless technology</vt:lpstr>
      <vt:lpstr>Wireless technology</vt:lpstr>
      <vt:lpstr>Tracker</vt:lpstr>
      <vt:lpstr>Flask webserver</vt:lpstr>
      <vt:lpstr>Frontend</vt:lpstr>
      <vt:lpstr>Frontend</vt:lpstr>
      <vt:lpstr>Troubleshooting</vt:lpstr>
      <vt:lpstr>Next steps</vt:lpstr>
      <vt:lpstr>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Meihuizen WSP, Werner</dc:creator>
  <cp:lastModifiedBy>Meihuizen WSP, Werner</cp:lastModifiedBy>
  <cp:revision>1</cp:revision>
  <dcterms:created xsi:type="dcterms:W3CDTF">2025-01-12T14:58:22Z</dcterms:created>
  <dcterms:modified xsi:type="dcterms:W3CDTF">2025-01-13T11:16:31Z</dcterms:modified>
</cp:coreProperties>
</file>