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61397-2072-4E75-A6B2-78A047B96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 MANAGEMENT 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78F693-DDC1-49A9-A1AE-BAF61AF3E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LA APLICACIÓN DE GESTIÓN PARA TODOS</a:t>
            </a:r>
          </a:p>
        </p:txBody>
      </p:sp>
    </p:spTree>
    <p:extLst>
      <p:ext uri="{BB962C8B-B14F-4D97-AF65-F5344CB8AC3E}">
        <p14:creationId xmlns:p14="http://schemas.microsoft.com/office/powerpoint/2010/main" val="369383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D3309-7206-48EC-8948-C3163DBE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97800-4A2F-46F4-9480-35262894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300000"/>
              </a:lnSpc>
            </a:pPr>
            <a:r>
              <a:rPr lang="es-ES" sz="2800" dirty="0"/>
              <a:t>¿QUE ES E MANAGEMENT Z?</a:t>
            </a:r>
          </a:p>
          <a:p>
            <a:pPr>
              <a:lnSpc>
                <a:spcPct val="300000"/>
              </a:lnSpc>
            </a:pPr>
            <a:r>
              <a:rPr lang="es-ES" sz="2800" dirty="0"/>
              <a:t>¿DE DONDE SALE LA IDEA?</a:t>
            </a:r>
          </a:p>
          <a:p>
            <a:pPr>
              <a:lnSpc>
                <a:spcPct val="300000"/>
              </a:lnSpc>
            </a:pPr>
            <a:r>
              <a:rPr lang="es-ES" sz="2800" dirty="0"/>
              <a:t>¿POR QUÉ EMZ Y NO OTRA APP?</a:t>
            </a:r>
          </a:p>
        </p:txBody>
      </p:sp>
    </p:spTree>
    <p:extLst>
      <p:ext uri="{BB962C8B-B14F-4D97-AF65-F5344CB8AC3E}">
        <p14:creationId xmlns:p14="http://schemas.microsoft.com/office/powerpoint/2010/main" val="33948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EABD1-29F1-4B2A-BE69-198FBF91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NOMBRE DE LA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C6A04-554C-43B9-818E-2D08E926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12" y="2482263"/>
            <a:ext cx="10554574" cy="3636511"/>
          </a:xfrm>
        </p:spPr>
        <p:txBody>
          <a:bodyPr>
            <a:normAutofit/>
          </a:bodyPr>
          <a:lstStyle/>
          <a:p>
            <a:r>
              <a:rPr lang="es-ES" sz="2400" dirty="0"/>
              <a:t>EZ (INGLES)		FACIL (NORMALMENTE EN VIDEOJUEGOS)</a:t>
            </a:r>
          </a:p>
          <a:p>
            <a:endParaRPr lang="es-ES" sz="2400" dirty="0"/>
          </a:p>
          <a:p>
            <a:r>
              <a:rPr lang="es-ES" sz="2400" dirty="0"/>
              <a:t> MANAGEMENT 		GESTIÓN</a:t>
            </a:r>
          </a:p>
          <a:p>
            <a:endParaRPr lang="es-ES" sz="2400" dirty="0"/>
          </a:p>
          <a:p>
            <a:r>
              <a:rPr lang="es-ES" sz="2400" dirty="0"/>
              <a:t>E MANAGEMENT Z 		EMZ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F6CF03C-CD73-4A59-B981-70C530165546}"/>
              </a:ext>
            </a:extLst>
          </p:cNvPr>
          <p:cNvCxnSpPr/>
          <p:nvPr/>
        </p:nvCxnSpPr>
        <p:spPr>
          <a:xfrm>
            <a:off x="2994212" y="3254188"/>
            <a:ext cx="41237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CF0D8F-5C22-4227-99A3-AB21BD7D2A7B}"/>
              </a:ext>
            </a:extLst>
          </p:cNvPr>
          <p:cNvCxnSpPr/>
          <p:nvPr/>
        </p:nvCxnSpPr>
        <p:spPr>
          <a:xfrm>
            <a:off x="3971365" y="5316071"/>
            <a:ext cx="41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FD1A1EB-5EEF-43CB-9BDD-5D7C02BBD50D}"/>
              </a:ext>
            </a:extLst>
          </p:cNvPr>
          <p:cNvCxnSpPr/>
          <p:nvPr/>
        </p:nvCxnSpPr>
        <p:spPr>
          <a:xfrm>
            <a:off x="3558989" y="4303058"/>
            <a:ext cx="41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3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8F7F5-DFD8-484D-8D8E-E97DC4E4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1A152-DDAC-4A21-9014-8DCE5D2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464334"/>
            <a:ext cx="10554574" cy="3636511"/>
          </a:xfrm>
        </p:spPr>
        <p:txBody>
          <a:bodyPr>
            <a:normAutofit/>
          </a:bodyPr>
          <a:lstStyle/>
          <a:p>
            <a:r>
              <a:rPr lang="es-ES" sz="2400" dirty="0"/>
              <a:t>PROGRAMADA EN PYTHON</a:t>
            </a:r>
          </a:p>
          <a:p>
            <a:endParaRPr lang="es-ES" sz="2400" dirty="0"/>
          </a:p>
          <a:p>
            <a:r>
              <a:rPr lang="es-ES" sz="2400" dirty="0"/>
              <a:t>LENGUAJE DE PROGRAMACIÓN EN AUGE</a:t>
            </a:r>
          </a:p>
          <a:p>
            <a:endParaRPr lang="es-ES" sz="2400" dirty="0"/>
          </a:p>
          <a:p>
            <a:r>
              <a:rPr lang="es-ES" sz="2400" dirty="0"/>
              <a:t>FACIL DE ENTENDER A NIVEL DE PROGRAMADOR</a:t>
            </a:r>
          </a:p>
        </p:txBody>
      </p:sp>
    </p:spTree>
    <p:extLst>
      <p:ext uri="{BB962C8B-B14F-4D97-AF65-F5344CB8AC3E}">
        <p14:creationId xmlns:p14="http://schemas.microsoft.com/office/powerpoint/2010/main" val="4649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24AD9-6BE2-4A6B-A029-AE3A465A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BC6061-6E7B-4D86-9B2A-DE054EA9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27087"/>
            <a:ext cx="10554574" cy="3636511"/>
          </a:xfrm>
        </p:spPr>
        <p:txBody>
          <a:bodyPr>
            <a:normAutofit/>
          </a:bodyPr>
          <a:lstStyle/>
          <a:p>
            <a:r>
              <a:rPr lang="es-ES" sz="2400" dirty="0"/>
              <a:t>BASE DE DATOS CREADA EN SQLITE</a:t>
            </a:r>
          </a:p>
          <a:p>
            <a:endParaRPr lang="es-ES" sz="2400" dirty="0"/>
          </a:p>
          <a:p>
            <a:r>
              <a:rPr lang="es-ES" sz="2400" dirty="0"/>
              <a:t>INTEGRADA EN LA PROPIA APLICACIÓN</a:t>
            </a:r>
          </a:p>
          <a:p>
            <a:endParaRPr lang="es-ES" sz="2400" dirty="0"/>
          </a:p>
          <a:p>
            <a:r>
              <a:rPr lang="es-ES" sz="2400" dirty="0"/>
              <a:t>RAPIDA Y MUY POTENTE</a:t>
            </a:r>
          </a:p>
        </p:txBody>
      </p:sp>
    </p:spTree>
    <p:extLst>
      <p:ext uri="{BB962C8B-B14F-4D97-AF65-F5344CB8AC3E}">
        <p14:creationId xmlns:p14="http://schemas.microsoft.com/office/powerpoint/2010/main" val="319863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FB437-FC98-4F2A-8DC2-C715C1F8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4308E-B221-4379-9173-88AE6325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3379694"/>
            <a:ext cx="10554574" cy="3636511"/>
          </a:xfrm>
        </p:spPr>
        <p:txBody>
          <a:bodyPr/>
          <a:lstStyle/>
          <a:p>
            <a:r>
              <a:rPr lang="es-ES" sz="2400" dirty="0"/>
              <a:t>EMZ EN EL MERCADO DE LAS APLICACIONES DE GESTIÓN</a:t>
            </a:r>
          </a:p>
          <a:p>
            <a:endParaRPr lang="es-ES" sz="2400" dirty="0"/>
          </a:p>
          <a:p>
            <a:r>
              <a:rPr lang="es-ES" sz="2400" dirty="0"/>
              <a:t>PRECIO DE LA APLICACIÓN</a:t>
            </a:r>
          </a:p>
          <a:p>
            <a:endParaRPr lang="es-ES" sz="2400" dirty="0"/>
          </a:p>
          <a:p>
            <a:r>
              <a:rPr lang="es-ES" sz="2400" dirty="0"/>
              <a:t>DISTRIBUCIÓN DE LA APLICACIÓN</a:t>
            </a:r>
          </a:p>
          <a:p>
            <a:endParaRPr lang="es-ES" sz="2400" dirty="0"/>
          </a:p>
          <a:p>
            <a:r>
              <a:rPr lang="es-ES" sz="2400" dirty="0"/>
              <a:t>LICENCIA DE LA APLICACIÓN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545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C0ABC19-48D1-423A-A678-9DE520B68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PRESENTACIÓN DE LA APP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8843B55-8E2B-4873-9A15-590B2ABCD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UNA PEQUEÑA DEMOSTRACIÓN</a:t>
            </a:r>
          </a:p>
        </p:txBody>
      </p:sp>
    </p:spTree>
    <p:extLst>
      <p:ext uri="{BB962C8B-B14F-4D97-AF65-F5344CB8AC3E}">
        <p14:creationId xmlns:p14="http://schemas.microsoft.com/office/powerpoint/2010/main" val="19460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9BF58-5F77-479C-B33C-614DFF02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FUTURO DE LA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91B98-6E69-4C61-8ACD-02DC09C3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64334"/>
            <a:ext cx="10554574" cy="3636511"/>
          </a:xfrm>
        </p:spPr>
        <p:txBody>
          <a:bodyPr>
            <a:normAutofit/>
          </a:bodyPr>
          <a:lstStyle/>
          <a:p>
            <a:r>
              <a:rPr lang="es-ES" sz="2400" dirty="0"/>
              <a:t>PROBLEMAS EN EL DESARROLLO</a:t>
            </a:r>
          </a:p>
          <a:p>
            <a:endParaRPr lang="es-ES" sz="2400" dirty="0"/>
          </a:p>
          <a:p>
            <a:r>
              <a:rPr lang="es-ES" sz="2400" dirty="0"/>
              <a:t>POSIBLES MEJORAS DE LA APLICACIÓN</a:t>
            </a:r>
          </a:p>
          <a:p>
            <a:endParaRPr lang="es-ES" sz="2400" dirty="0"/>
          </a:p>
          <a:p>
            <a:r>
              <a:rPr lang="es-ES" sz="2400" dirty="0"/>
              <a:t>POSIBLES AÑADIDOS A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40753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E36A803-D375-415B-90A3-B24AD77B5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GRACIAS POR SU ATENCIÓN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2CE3766-5ACA-4DF9-A1E4-0AA0ECBBB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DESEANDO ESCUCHAR SUS PREGUNTAS</a:t>
            </a:r>
          </a:p>
        </p:txBody>
      </p:sp>
    </p:spTree>
    <p:extLst>
      <p:ext uri="{BB962C8B-B14F-4D97-AF65-F5344CB8AC3E}">
        <p14:creationId xmlns:p14="http://schemas.microsoft.com/office/powerpoint/2010/main" val="3854727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23</TotalTime>
  <Words>150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Citable</vt:lpstr>
      <vt:lpstr>E MANAGEMENT Z</vt:lpstr>
      <vt:lpstr>INTRODUCCIÓN</vt:lpstr>
      <vt:lpstr>EL NOMBRE DE LA APP</vt:lpstr>
      <vt:lpstr>DESARROLLO</vt:lpstr>
      <vt:lpstr>BASE DE DATOS</vt:lpstr>
      <vt:lpstr>MERCADO</vt:lpstr>
      <vt:lpstr>PRESENTACIÓN DE LA APP</vt:lpstr>
      <vt:lpstr>FUTURO DE LA APP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MANAGEMENT Z</dc:title>
  <dc:creator>Adrián De La Fuente</dc:creator>
  <cp:lastModifiedBy>Adrián De La Fuente</cp:lastModifiedBy>
  <cp:revision>4</cp:revision>
  <dcterms:created xsi:type="dcterms:W3CDTF">2022-08-28T18:30:47Z</dcterms:created>
  <dcterms:modified xsi:type="dcterms:W3CDTF">2022-08-28T18:55:56Z</dcterms:modified>
</cp:coreProperties>
</file>