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209E0-D735-4844-B8CA-8D0040D95024}" v="242" dt="2023-05-16T09:52:45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 De Winne" userId="597e6dfa-5341-412f-833e-44c097429872" providerId="ADAL" clId="{C5C209E0-D735-4844-B8CA-8D0040D95024}"/>
    <pc:docChg chg="undo custSel addSld delSld modSld">
      <pc:chgData name="Warre De Winne" userId="597e6dfa-5341-412f-833e-44c097429872" providerId="ADAL" clId="{C5C209E0-D735-4844-B8CA-8D0040D95024}" dt="2023-05-16T09:52:45.353" v="2823"/>
      <pc:docMkLst>
        <pc:docMk/>
      </pc:docMkLst>
      <pc:sldChg chg="addSp delSp modSp mod">
        <pc:chgData name="Warre De Winne" userId="597e6dfa-5341-412f-833e-44c097429872" providerId="ADAL" clId="{C5C209E0-D735-4844-B8CA-8D0040D95024}" dt="2023-05-16T08:39:55.193" v="124" actId="22"/>
        <pc:sldMkLst>
          <pc:docMk/>
          <pc:sldMk cId="760636785" sldId="260"/>
        </pc:sldMkLst>
        <pc:spChg chg="mod">
          <ac:chgData name="Warre De Winne" userId="597e6dfa-5341-412f-833e-44c097429872" providerId="ADAL" clId="{C5C209E0-D735-4844-B8CA-8D0040D95024}" dt="2023-05-16T08:39:09.876" v="120" actId="962"/>
          <ac:spMkLst>
            <pc:docMk/>
            <pc:sldMk cId="760636785" sldId="260"/>
            <ac:spMk id="3" creationId="{2B0BDC38-A445-94DF-8962-10B2EC1188EF}"/>
          </ac:spMkLst>
        </pc:spChg>
        <pc:spChg chg="del">
          <ac:chgData name="Warre De Winne" userId="597e6dfa-5341-412f-833e-44c097429872" providerId="ADAL" clId="{C5C209E0-D735-4844-B8CA-8D0040D95024}" dt="2023-05-16T08:39:08.106" v="118"/>
          <ac:spMkLst>
            <pc:docMk/>
            <pc:sldMk cId="760636785" sldId="260"/>
            <ac:spMk id="4" creationId="{65003BED-C7CC-6778-CCDE-F43FB01B37AB}"/>
          </ac:spMkLst>
        </pc:spChg>
        <pc:spChg chg="add del mod">
          <ac:chgData name="Warre De Winne" userId="597e6dfa-5341-412f-833e-44c097429872" providerId="ADAL" clId="{C5C209E0-D735-4844-B8CA-8D0040D95024}" dt="2023-05-16T08:39:55.193" v="124" actId="22"/>
          <ac:spMkLst>
            <pc:docMk/>
            <pc:sldMk cId="760636785" sldId="260"/>
            <ac:spMk id="10" creationId="{33ED8B34-438C-AA63-0B8A-2C6452762495}"/>
          </ac:spMkLst>
        </pc:spChg>
        <pc:picChg chg="add del mod">
          <ac:chgData name="Warre De Winne" userId="597e6dfa-5341-412f-833e-44c097429872" providerId="ADAL" clId="{C5C209E0-D735-4844-B8CA-8D0040D95024}" dt="2023-05-16T08:39:52.688" v="122" actId="478"/>
          <ac:picMkLst>
            <pc:docMk/>
            <pc:sldMk cId="760636785" sldId="260"/>
            <ac:picMk id="6" creationId="{97882D16-E1D5-47E4-49FF-9BC05F20F7FC}"/>
          </ac:picMkLst>
        </pc:picChg>
        <pc:picChg chg="add del">
          <ac:chgData name="Warre De Winne" userId="597e6dfa-5341-412f-833e-44c097429872" providerId="ADAL" clId="{C5C209E0-D735-4844-B8CA-8D0040D95024}" dt="2023-05-16T08:39:54.004" v="123" actId="478"/>
          <ac:picMkLst>
            <pc:docMk/>
            <pc:sldMk cId="760636785" sldId="260"/>
            <ac:picMk id="8" creationId="{1E2EF652-1140-9E2D-4F23-270DDD49FA73}"/>
          </ac:picMkLst>
        </pc:picChg>
        <pc:picChg chg="add mod ord">
          <ac:chgData name="Warre De Winne" userId="597e6dfa-5341-412f-833e-44c097429872" providerId="ADAL" clId="{C5C209E0-D735-4844-B8CA-8D0040D95024}" dt="2023-05-16T08:39:55.193" v="124" actId="22"/>
          <ac:picMkLst>
            <pc:docMk/>
            <pc:sldMk cId="760636785" sldId="260"/>
            <ac:picMk id="12" creationId="{CCA94281-E187-E275-4073-1693EF925F42}"/>
          </ac:picMkLst>
        </pc:picChg>
      </pc:sldChg>
      <pc:sldChg chg="addSp delSp modSp new mod modAnim">
        <pc:chgData name="Warre De Winne" userId="597e6dfa-5341-412f-833e-44c097429872" providerId="ADAL" clId="{C5C209E0-D735-4844-B8CA-8D0040D95024}" dt="2023-05-16T09:02:05.406" v="410" actId="20577"/>
        <pc:sldMkLst>
          <pc:docMk/>
          <pc:sldMk cId="2153361014" sldId="261"/>
        </pc:sldMkLst>
        <pc:spChg chg="mod">
          <ac:chgData name="Warre De Winne" userId="597e6dfa-5341-412f-833e-44c097429872" providerId="ADAL" clId="{C5C209E0-D735-4844-B8CA-8D0040D95024}" dt="2023-05-16T08:40:35.515" v="127" actId="20577"/>
          <ac:spMkLst>
            <pc:docMk/>
            <pc:sldMk cId="2153361014" sldId="261"/>
            <ac:spMk id="2" creationId="{7AA843F2-EAA8-3182-D4C5-ADEDB0DFB8FD}"/>
          </ac:spMkLst>
        </pc:spChg>
        <pc:spChg chg="mod">
          <ac:chgData name="Warre De Winne" userId="597e6dfa-5341-412f-833e-44c097429872" providerId="ADAL" clId="{C5C209E0-D735-4844-B8CA-8D0040D95024}" dt="2023-05-16T09:02:05.406" v="410" actId="20577"/>
          <ac:spMkLst>
            <pc:docMk/>
            <pc:sldMk cId="2153361014" sldId="261"/>
            <ac:spMk id="3" creationId="{F5C97146-94E3-7B21-EF42-986C02379DB6}"/>
          </ac:spMkLst>
        </pc:spChg>
        <pc:spChg chg="del">
          <ac:chgData name="Warre De Winne" userId="597e6dfa-5341-412f-833e-44c097429872" providerId="ADAL" clId="{C5C209E0-D735-4844-B8CA-8D0040D95024}" dt="2023-05-16T09:00:09.480" v="356"/>
          <ac:spMkLst>
            <pc:docMk/>
            <pc:sldMk cId="2153361014" sldId="261"/>
            <ac:spMk id="4" creationId="{040F8C77-4AE1-AD1C-1CB4-9830B5F5C586}"/>
          </ac:spMkLst>
        </pc:spChg>
        <pc:spChg chg="add del mod">
          <ac:chgData name="Warre De Winne" userId="597e6dfa-5341-412f-833e-44c097429872" providerId="ADAL" clId="{C5C209E0-D735-4844-B8CA-8D0040D95024}" dt="2023-05-16T09:00:52.755" v="387"/>
          <ac:spMkLst>
            <pc:docMk/>
            <pc:sldMk cId="2153361014" sldId="261"/>
            <ac:spMk id="7" creationId="{243B8565-8996-CD56-CD96-99B3E7BF3F37}"/>
          </ac:spMkLst>
        </pc:spChg>
        <pc:spChg chg="add mod">
          <ac:chgData name="Warre De Winne" userId="597e6dfa-5341-412f-833e-44c097429872" providerId="ADAL" clId="{C5C209E0-D735-4844-B8CA-8D0040D95024}" dt="2023-05-16T09:00:59.473" v="390" actId="1076"/>
          <ac:spMkLst>
            <pc:docMk/>
            <pc:sldMk cId="2153361014" sldId="261"/>
            <ac:spMk id="8" creationId="{CD0568FE-31F3-D680-90F0-A6F26DCCE99E}"/>
          </ac:spMkLst>
        </pc:spChg>
        <pc:picChg chg="add mod">
          <ac:chgData name="Warre De Winne" userId="597e6dfa-5341-412f-833e-44c097429872" providerId="ADAL" clId="{C5C209E0-D735-4844-B8CA-8D0040D95024}" dt="2023-05-16T09:00:11.862" v="357" actId="27614"/>
          <ac:picMkLst>
            <pc:docMk/>
            <pc:sldMk cId="2153361014" sldId="261"/>
            <ac:picMk id="6" creationId="{B2B01B94-014D-2F1B-CBF7-BAD47C6A59D2}"/>
          </ac:picMkLst>
        </pc:picChg>
      </pc:sldChg>
      <pc:sldChg chg="addSp delSp modSp new mod">
        <pc:chgData name="Warre De Winne" userId="597e6dfa-5341-412f-833e-44c097429872" providerId="ADAL" clId="{C5C209E0-D735-4844-B8CA-8D0040D95024}" dt="2023-05-16T09:02:34.655" v="422" actId="20577"/>
        <pc:sldMkLst>
          <pc:docMk/>
          <pc:sldMk cId="3818228163" sldId="262"/>
        </pc:sldMkLst>
        <pc:spChg chg="mod">
          <ac:chgData name="Warre De Winne" userId="597e6dfa-5341-412f-833e-44c097429872" providerId="ADAL" clId="{C5C209E0-D735-4844-B8CA-8D0040D95024}" dt="2023-05-16T09:01:39.970" v="394"/>
          <ac:spMkLst>
            <pc:docMk/>
            <pc:sldMk cId="3818228163" sldId="262"/>
            <ac:spMk id="2" creationId="{4F3D89DD-7A4F-1AD3-05D5-BBA8E68BBF84}"/>
          </ac:spMkLst>
        </pc:spChg>
        <pc:spChg chg="del">
          <ac:chgData name="Warre De Winne" userId="597e6dfa-5341-412f-833e-44c097429872" providerId="ADAL" clId="{C5C209E0-D735-4844-B8CA-8D0040D95024}" dt="2023-05-16T09:02:14.257" v="411"/>
          <ac:spMkLst>
            <pc:docMk/>
            <pc:sldMk cId="3818228163" sldId="262"/>
            <ac:spMk id="3" creationId="{4ACA9CE8-21EB-DD22-75A2-787BCDFDD6D6}"/>
          </ac:spMkLst>
        </pc:spChg>
        <pc:spChg chg="del">
          <ac:chgData name="Warre De Winne" userId="597e6dfa-5341-412f-833e-44c097429872" providerId="ADAL" clId="{C5C209E0-D735-4844-B8CA-8D0040D95024}" dt="2023-05-16T09:02:16.951" v="414"/>
          <ac:spMkLst>
            <pc:docMk/>
            <pc:sldMk cId="3818228163" sldId="262"/>
            <ac:spMk id="4" creationId="{5D71CD33-95D2-260B-7D5F-EEA87C1ECCC7}"/>
          </ac:spMkLst>
        </pc:spChg>
        <pc:spChg chg="add mod">
          <ac:chgData name="Warre De Winne" userId="597e6dfa-5341-412f-833e-44c097429872" providerId="ADAL" clId="{C5C209E0-D735-4844-B8CA-8D0040D95024}" dt="2023-05-16T09:02:34.655" v="422" actId="20577"/>
          <ac:spMkLst>
            <pc:docMk/>
            <pc:sldMk cId="3818228163" sldId="262"/>
            <ac:spMk id="9" creationId="{800579BA-044D-DCA1-6A5F-4D174BD6D7AC}"/>
          </ac:spMkLst>
        </pc:spChg>
        <pc:spChg chg="add mod">
          <ac:chgData name="Warre De Winne" userId="597e6dfa-5341-412f-833e-44c097429872" providerId="ADAL" clId="{C5C209E0-D735-4844-B8CA-8D0040D95024}" dt="2023-05-16T09:02:32.783" v="420" actId="20577"/>
          <ac:spMkLst>
            <pc:docMk/>
            <pc:sldMk cId="3818228163" sldId="262"/>
            <ac:spMk id="10" creationId="{EB640762-EEAC-4F3A-7BCD-7331BD49380C}"/>
          </ac:spMkLst>
        </pc:spChg>
        <pc:picChg chg="add mod">
          <ac:chgData name="Warre De Winne" userId="597e6dfa-5341-412f-833e-44c097429872" providerId="ADAL" clId="{C5C209E0-D735-4844-B8CA-8D0040D95024}" dt="2023-05-16T09:02:15.714" v="413" actId="962"/>
          <ac:picMkLst>
            <pc:docMk/>
            <pc:sldMk cId="3818228163" sldId="262"/>
            <ac:picMk id="6" creationId="{7CCAAE9B-02DA-9397-23DE-ACFDA33E4AC9}"/>
          </ac:picMkLst>
        </pc:picChg>
        <pc:picChg chg="add mod">
          <ac:chgData name="Warre De Winne" userId="597e6dfa-5341-412f-833e-44c097429872" providerId="ADAL" clId="{C5C209E0-D735-4844-B8CA-8D0040D95024}" dt="2023-05-16T09:02:18.482" v="415" actId="27614"/>
          <ac:picMkLst>
            <pc:docMk/>
            <pc:sldMk cId="3818228163" sldId="262"/>
            <ac:picMk id="8" creationId="{528FE776-491F-322A-098E-E5109AA75636}"/>
          </ac:picMkLst>
        </pc:picChg>
      </pc:sldChg>
      <pc:sldChg chg="addSp delSp modSp add mod">
        <pc:chgData name="Warre De Winne" userId="597e6dfa-5341-412f-833e-44c097429872" providerId="ADAL" clId="{C5C209E0-D735-4844-B8CA-8D0040D95024}" dt="2023-05-16T09:04:04.128" v="550" actId="20577"/>
        <pc:sldMkLst>
          <pc:docMk/>
          <pc:sldMk cId="4192539823" sldId="263"/>
        </pc:sldMkLst>
        <pc:spChg chg="add del mod">
          <ac:chgData name="Warre De Winne" userId="597e6dfa-5341-412f-833e-44c097429872" providerId="ADAL" clId="{C5C209E0-D735-4844-B8CA-8D0040D95024}" dt="2023-05-16T09:04:04.128" v="550" actId="20577"/>
          <ac:spMkLst>
            <pc:docMk/>
            <pc:sldMk cId="4192539823" sldId="263"/>
            <ac:spMk id="4" creationId="{491539D3-9C39-E040-B5F0-E8200A07AC25}"/>
          </ac:spMkLst>
        </pc:spChg>
        <pc:spChg chg="add del mod">
          <ac:chgData name="Warre De Winne" userId="597e6dfa-5341-412f-833e-44c097429872" providerId="ADAL" clId="{C5C209E0-D735-4844-B8CA-8D0040D95024}" dt="2023-05-16T09:03:12.750" v="436"/>
          <ac:spMkLst>
            <pc:docMk/>
            <pc:sldMk cId="4192539823" sldId="263"/>
            <ac:spMk id="7" creationId="{302620A2-025D-FA71-E001-28C3629CE7EA}"/>
          </ac:spMkLst>
        </pc:spChg>
        <pc:spChg chg="mod">
          <ac:chgData name="Warre De Winne" userId="597e6dfa-5341-412f-833e-44c097429872" providerId="ADAL" clId="{C5C209E0-D735-4844-B8CA-8D0040D95024}" dt="2023-05-16T09:03:20.520" v="443" actId="20577"/>
          <ac:spMkLst>
            <pc:docMk/>
            <pc:sldMk cId="4192539823" sldId="263"/>
            <ac:spMk id="9" creationId="{800579BA-044D-DCA1-6A5F-4D174BD6D7AC}"/>
          </ac:spMkLst>
        </pc:spChg>
        <pc:spChg chg="del">
          <ac:chgData name="Warre De Winne" userId="597e6dfa-5341-412f-833e-44c097429872" providerId="ADAL" clId="{C5C209E0-D735-4844-B8CA-8D0040D95024}" dt="2023-05-16T09:03:16.753" v="439" actId="478"/>
          <ac:spMkLst>
            <pc:docMk/>
            <pc:sldMk cId="4192539823" sldId="263"/>
            <ac:spMk id="10" creationId="{EB640762-EEAC-4F3A-7BCD-7331BD49380C}"/>
          </ac:spMkLst>
        </pc:spChg>
        <pc:picChg chg="del">
          <ac:chgData name="Warre De Winne" userId="597e6dfa-5341-412f-833e-44c097429872" providerId="ADAL" clId="{C5C209E0-D735-4844-B8CA-8D0040D95024}" dt="2023-05-16T09:02:42.256" v="424" actId="478"/>
          <ac:picMkLst>
            <pc:docMk/>
            <pc:sldMk cId="4192539823" sldId="263"/>
            <ac:picMk id="6" creationId="{7CCAAE9B-02DA-9397-23DE-ACFDA33E4AC9}"/>
          </ac:picMkLst>
        </pc:picChg>
        <pc:picChg chg="del">
          <ac:chgData name="Warre De Winne" userId="597e6dfa-5341-412f-833e-44c097429872" providerId="ADAL" clId="{C5C209E0-D735-4844-B8CA-8D0040D95024}" dt="2023-05-16T09:02:42.755" v="425" actId="478"/>
          <ac:picMkLst>
            <pc:docMk/>
            <pc:sldMk cId="4192539823" sldId="263"/>
            <ac:picMk id="8" creationId="{528FE776-491F-322A-098E-E5109AA75636}"/>
          </ac:picMkLst>
        </pc:picChg>
        <pc:picChg chg="add del mod">
          <ac:chgData name="Warre De Winne" userId="597e6dfa-5341-412f-833e-44c097429872" providerId="ADAL" clId="{C5C209E0-D735-4844-B8CA-8D0040D95024}" dt="2023-05-16T09:03:03.863" v="430"/>
          <ac:picMkLst>
            <pc:docMk/>
            <pc:sldMk cId="4192539823" sldId="263"/>
            <ac:picMk id="12" creationId="{0A11FC86-0083-3F81-3BF7-6111028FCD61}"/>
          </ac:picMkLst>
        </pc:picChg>
        <pc:picChg chg="add del mod">
          <ac:chgData name="Warre De Winne" userId="597e6dfa-5341-412f-833e-44c097429872" providerId="ADAL" clId="{C5C209E0-D735-4844-B8CA-8D0040D95024}" dt="2023-05-16T09:03:10.209" v="435"/>
          <ac:picMkLst>
            <pc:docMk/>
            <pc:sldMk cId="4192539823" sldId="263"/>
            <ac:picMk id="14" creationId="{BC50F05F-A966-1207-A2B0-BE48E0E00441}"/>
          </ac:picMkLst>
        </pc:picChg>
        <pc:picChg chg="add mod">
          <ac:chgData name="Warre De Winne" userId="597e6dfa-5341-412f-833e-44c097429872" providerId="ADAL" clId="{C5C209E0-D735-4844-B8CA-8D0040D95024}" dt="2023-05-16T09:03:13.336" v="437" actId="27614"/>
          <ac:picMkLst>
            <pc:docMk/>
            <pc:sldMk cId="4192539823" sldId="263"/>
            <ac:picMk id="16" creationId="{E00A1073-6157-F4EC-744E-1D1094023A4D}"/>
          </ac:picMkLst>
        </pc:picChg>
      </pc:sldChg>
      <pc:sldChg chg="addSp delSp modSp add mod">
        <pc:chgData name="Warre De Winne" userId="597e6dfa-5341-412f-833e-44c097429872" providerId="ADAL" clId="{C5C209E0-D735-4844-B8CA-8D0040D95024}" dt="2023-05-16T09:04:56.664" v="581" actId="20577"/>
        <pc:sldMkLst>
          <pc:docMk/>
          <pc:sldMk cId="781372139" sldId="264"/>
        </pc:sldMkLst>
        <pc:spChg chg="add del mod">
          <ac:chgData name="Warre De Winne" userId="597e6dfa-5341-412f-833e-44c097429872" providerId="ADAL" clId="{C5C209E0-D735-4844-B8CA-8D0040D95024}" dt="2023-05-16T09:04:32.261" v="554"/>
          <ac:spMkLst>
            <pc:docMk/>
            <pc:sldMk cId="781372139" sldId="264"/>
            <ac:spMk id="4" creationId="{499994D7-1DCD-A161-D866-51BF07613F08}"/>
          </ac:spMkLst>
        </pc:spChg>
        <pc:spChg chg="add del mod">
          <ac:chgData name="Warre De Winne" userId="597e6dfa-5341-412f-833e-44c097429872" providerId="ADAL" clId="{C5C209E0-D735-4844-B8CA-8D0040D95024}" dt="2023-05-16T09:04:38.772" v="557"/>
          <ac:spMkLst>
            <pc:docMk/>
            <pc:sldMk cId="781372139" sldId="264"/>
            <ac:spMk id="7" creationId="{55BC36C3-F13D-FAD6-6B61-8A260CAB9F8F}"/>
          </ac:spMkLst>
        </pc:spChg>
        <pc:spChg chg="mod">
          <ac:chgData name="Warre De Winne" userId="597e6dfa-5341-412f-833e-44c097429872" providerId="ADAL" clId="{C5C209E0-D735-4844-B8CA-8D0040D95024}" dt="2023-05-16T09:04:56.664" v="581" actId="20577"/>
          <ac:spMkLst>
            <pc:docMk/>
            <pc:sldMk cId="781372139" sldId="264"/>
            <ac:spMk id="9" creationId="{800579BA-044D-DCA1-6A5F-4D174BD6D7AC}"/>
          </ac:spMkLst>
        </pc:spChg>
        <pc:spChg chg="mod">
          <ac:chgData name="Warre De Winne" userId="597e6dfa-5341-412f-833e-44c097429872" providerId="ADAL" clId="{C5C209E0-D735-4844-B8CA-8D0040D95024}" dt="2023-05-16T09:04:45.661" v="569" actId="20577"/>
          <ac:spMkLst>
            <pc:docMk/>
            <pc:sldMk cId="781372139" sldId="264"/>
            <ac:spMk id="10" creationId="{EB640762-EEAC-4F3A-7BCD-7331BD49380C}"/>
          </ac:spMkLst>
        </pc:spChg>
        <pc:picChg chg="del">
          <ac:chgData name="Warre De Winne" userId="597e6dfa-5341-412f-833e-44c097429872" providerId="ADAL" clId="{C5C209E0-D735-4844-B8CA-8D0040D95024}" dt="2023-05-16T09:04:23.929" v="552" actId="478"/>
          <ac:picMkLst>
            <pc:docMk/>
            <pc:sldMk cId="781372139" sldId="264"/>
            <ac:picMk id="6" creationId="{7CCAAE9B-02DA-9397-23DE-ACFDA33E4AC9}"/>
          </ac:picMkLst>
        </pc:picChg>
        <pc:picChg chg="del">
          <ac:chgData name="Warre De Winne" userId="597e6dfa-5341-412f-833e-44c097429872" providerId="ADAL" clId="{C5C209E0-D735-4844-B8CA-8D0040D95024}" dt="2023-05-16T09:04:24.295" v="553" actId="478"/>
          <ac:picMkLst>
            <pc:docMk/>
            <pc:sldMk cId="781372139" sldId="264"/>
            <ac:picMk id="8" creationId="{528FE776-491F-322A-098E-E5109AA75636}"/>
          </ac:picMkLst>
        </pc:picChg>
        <pc:picChg chg="add mod">
          <ac:chgData name="Warre De Winne" userId="597e6dfa-5341-412f-833e-44c097429872" providerId="ADAL" clId="{C5C209E0-D735-4844-B8CA-8D0040D95024}" dt="2023-05-16T09:04:32.927" v="556" actId="962"/>
          <ac:picMkLst>
            <pc:docMk/>
            <pc:sldMk cId="781372139" sldId="264"/>
            <ac:picMk id="12" creationId="{CEF7123B-743F-948D-D731-91C60285FC42}"/>
          </ac:picMkLst>
        </pc:picChg>
        <pc:picChg chg="add mod">
          <ac:chgData name="Warre De Winne" userId="597e6dfa-5341-412f-833e-44c097429872" providerId="ADAL" clId="{C5C209E0-D735-4844-B8CA-8D0040D95024}" dt="2023-05-16T09:04:39.675" v="558" actId="27614"/>
          <ac:picMkLst>
            <pc:docMk/>
            <pc:sldMk cId="781372139" sldId="264"/>
            <ac:picMk id="14" creationId="{B83D9239-9A41-713E-B875-835FB2260F7A}"/>
          </ac:picMkLst>
        </pc:picChg>
      </pc:sldChg>
      <pc:sldChg chg="addSp delSp modSp add mod">
        <pc:chgData name="Warre De Winne" userId="597e6dfa-5341-412f-833e-44c097429872" providerId="ADAL" clId="{C5C209E0-D735-4844-B8CA-8D0040D95024}" dt="2023-05-16T09:05:32.392" v="605" actId="20577"/>
        <pc:sldMkLst>
          <pc:docMk/>
          <pc:sldMk cId="482511125" sldId="265"/>
        </pc:sldMkLst>
        <pc:spChg chg="add del mod">
          <ac:chgData name="Warre De Winne" userId="597e6dfa-5341-412f-833e-44c097429872" providerId="ADAL" clId="{C5C209E0-D735-4844-B8CA-8D0040D95024}" dt="2023-05-16T09:05:09.199" v="585"/>
          <ac:spMkLst>
            <pc:docMk/>
            <pc:sldMk cId="482511125" sldId="265"/>
            <ac:spMk id="4" creationId="{4437B703-75C7-BF5D-6789-BD827AB123B5}"/>
          </ac:spMkLst>
        </pc:spChg>
        <pc:spChg chg="add del mod">
          <ac:chgData name="Warre De Winne" userId="597e6dfa-5341-412f-833e-44c097429872" providerId="ADAL" clId="{C5C209E0-D735-4844-B8CA-8D0040D95024}" dt="2023-05-16T09:05:20.027" v="588"/>
          <ac:spMkLst>
            <pc:docMk/>
            <pc:sldMk cId="482511125" sldId="265"/>
            <ac:spMk id="6" creationId="{030C79DF-FB16-8883-8314-06C85DD7CA17}"/>
          </ac:spMkLst>
        </pc:spChg>
        <pc:spChg chg="mod">
          <ac:chgData name="Warre De Winne" userId="597e6dfa-5341-412f-833e-44c097429872" providerId="ADAL" clId="{C5C209E0-D735-4844-B8CA-8D0040D95024}" dt="2023-05-16T09:05:32.392" v="605" actId="20577"/>
          <ac:spMkLst>
            <pc:docMk/>
            <pc:sldMk cId="482511125" sldId="265"/>
            <ac:spMk id="9" creationId="{800579BA-044D-DCA1-6A5F-4D174BD6D7AC}"/>
          </ac:spMkLst>
        </pc:spChg>
        <pc:spChg chg="mod">
          <ac:chgData name="Warre De Winne" userId="597e6dfa-5341-412f-833e-44c097429872" providerId="ADAL" clId="{C5C209E0-D735-4844-B8CA-8D0040D95024}" dt="2023-05-16T09:05:26.128" v="596" actId="20577"/>
          <ac:spMkLst>
            <pc:docMk/>
            <pc:sldMk cId="482511125" sldId="265"/>
            <ac:spMk id="10" creationId="{EB640762-EEAC-4F3A-7BCD-7331BD49380C}"/>
          </ac:spMkLst>
        </pc:spChg>
        <pc:picChg chg="add mod">
          <ac:chgData name="Warre De Winne" userId="597e6dfa-5341-412f-833e-44c097429872" providerId="ADAL" clId="{C5C209E0-D735-4844-B8CA-8D0040D95024}" dt="2023-05-16T09:05:09.781" v="587" actId="962"/>
          <ac:picMkLst>
            <pc:docMk/>
            <pc:sldMk cId="482511125" sldId="265"/>
            <ac:picMk id="8" creationId="{5741F4D2-735E-ED4E-4F49-4BBF24CC8FD4}"/>
          </ac:picMkLst>
        </pc:picChg>
        <pc:picChg chg="del">
          <ac:chgData name="Warre De Winne" userId="597e6dfa-5341-412f-833e-44c097429872" providerId="ADAL" clId="{C5C209E0-D735-4844-B8CA-8D0040D95024}" dt="2023-05-16T09:05:03.855" v="583" actId="478"/>
          <ac:picMkLst>
            <pc:docMk/>
            <pc:sldMk cId="482511125" sldId="265"/>
            <ac:picMk id="12" creationId="{CEF7123B-743F-948D-D731-91C60285FC42}"/>
          </ac:picMkLst>
        </pc:picChg>
        <pc:picChg chg="add mod">
          <ac:chgData name="Warre De Winne" userId="597e6dfa-5341-412f-833e-44c097429872" providerId="ADAL" clId="{C5C209E0-D735-4844-B8CA-8D0040D95024}" dt="2023-05-16T09:05:20.889" v="589" actId="27614"/>
          <ac:picMkLst>
            <pc:docMk/>
            <pc:sldMk cId="482511125" sldId="265"/>
            <ac:picMk id="13" creationId="{02331B25-64C5-DDF9-B0B5-BA8D6CC4918A}"/>
          </ac:picMkLst>
        </pc:picChg>
        <pc:picChg chg="del">
          <ac:chgData name="Warre De Winne" userId="597e6dfa-5341-412f-833e-44c097429872" providerId="ADAL" clId="{C5C209E0-D735-4844-B8CA-8D0040D95024}" dt="2023-05-16T09:05:04.153" v="584" actId="478"/>
          <ac:picMkLst>
            <pc:docMk/>
            <pc:sldMk cId="482511125" sldId="265"/>
            <ac:picMk id="14" creationId="{B83D9239-9A41-713E-B875-835FB2260F7A}"/>
          </ac:picMkLst>
        </pc:picChg>
      </pc:sldChg>
      <pc:sldChg chg="add del">
        <pc:chgData name="Warre De Winne" userId="597e6dfa-5341-412f-833e-44c097429872" providerId="ADAL" clId="{C5C209E0-D735-4844-B8CA-8D0040D95024}" dt="2023-05-16T09:05:47.513" v="607" actId="47"/>
        <pc:sldMkLst>
          <pc:docMk/>
          <pc:sldMk cId="1506202592" sldId="266"/>
        </pc:sldMkLst>
      </pc:sldChg>
      <pc:sldChg chg="modSp new mod">
        <pc:chgData name="Warre De Winne" userId="597e6dfa-5341-412f-833e-44c097429872" providerId="ADAL" clId="{C5C209E0-D735-4844-B8CA-8D0040D95024}" dt="2023-05-16T09:26:18.913" v="1465" actId="20577"/>
        <pc:sldMkLst>
          <pc:docMk/>
          <pc:sldMk cId="4294012470" sldId="266"/>
        </pc:sldMkLst>
        <pc:spChg chg="mod">
          <ac:chgData name="Warre De Winne" userId="597e6dfa-5341-412f-833e-44c097429872" providerId="ADAL" clId="{C5C209E0-D735-4844-B8CA-8D0040D95024}" dt="2023-05-16T09:08:24.163" v="734"/>
          <ac:spMkLst>
            <pc:docMk/>
            <pc:sldMk cId="4294012470" sldId="266"/>
            <ac:spMk id="2" creationId="{42073819-FEB2-AB8B-AE23-45C62E258265}"/>
          </ac:spMkLst>
        </pc:spChg>
        <pc:spChg chg="mod">
          <ac:chgData name="Warre De Winne" userId="597e6dfa-5341-412f-833e-44c097429872" providerId="ADAL" clId="{C5C209E0-D735-4844-B8CA-8D0040D95024}" dt="2023-05-16T09:26:18.913" v="1465" actId="20577"/>
          <ac:spMkLst>
            <pc:docMk/>
            <pc:sldMk cId="4294012470" sldId="266"/>
            <ac:spMk id="3" creationId="{AB45DD3C-3AFD-D4C1-363C-CFBB6434EC7A}"/>
          </ac:spMkLst>
        </pc:spChg>
      </pc:sldChg>
      <pc:sldChg chg="addSp delSp modSp new mod">
        <pc:chgData name="Warre De Winne" userId="597e6dfa-5341-412f-833e-44c097429872" providerId="ADAL" clId="{C5C209E0-D735-4844-B8CA-8D0040D95024}" dt="2023-05-16T09:23:38.434" v="1160" actId="1076"/>
        <pc:sldMkLst>
          <pc:docMk/>
          <pc:sldMk cId="3513966641" sldId="267"/>
        </pc:sldMkLst>
        <pc:spChg chg="mod">
          <ac:chgData name="Warre De Winne" userId="597e6dfa-5341-412f-833e-44c097429872" providerId="ADAL" clId="{C5C209E0-D735-4844-B8CA-8D0040D95024}" dt="2023-05-16T09:14:17.545" v="999"/>
          <ac:spMkLst>
            <pc:docMk/>
            <pc:sldMk cId="3513966641" sldId="267"/>
            <ac:spMk id="2" creationId="{7815C405-CEAE-00ED-1582-11D4D5EB87C6}"/>
          </ac:spMkLst>
        </pc:spChg>
        <pc:spChg chg="del">
          <ac:chgData name="Warre De Winne" userId="597e6dfa-5341-412f-833e-44c097429872" providerId="ADAL" clId="{C5C209E0-D735-4844-B8CA-8D0040D95024}" dt="2023-05-16T09:15:41.961" v="1000"/>
          <ac:spMkLst>
            <pc:docMk/>
            <pc:sldMk cId="3513966641" sldId="267"/>
            <ac:spMk id="3" creationId="{DE20FD8F-DAEF-110F-EB87-C3C2193C872D}"/>
          </ac:spMkLst>
        </pc:spChg>
        <pc:spChg chg="add mod">
          <ac:chgData name="Warre De Winne" userId="597e6dfa-5341-412f-833e-44c097429872" providerId="ADAL" clId="{C5C209E0-D735-4844-B8CA-8D0040D95024}" dt="2023-05-16T09:19:27.518" v="1068" actId="1076"/>
          <ac:spMkLst>
            <pc:docMk/>
            <pc:sldMk cId="3513966641" sldId="267"/>
            <ac:spMk id="12" creationId="{35239EED-67D7-CAFE-CBB4-9A8B5E08904F}"/>
          </ac:spMkLst>
        </pc:spChg>
        <pc:spChg chg="add mod">
          <ac:chgData name="Warre De Winne" userId="597e6dfa-5341-412f-833e-44c097429872" providerId="ADAL" clId="{C5C209E0-D735-4844-B8CA-8D0040D95024}" dt="2023-05-16T09:19:24.370" v="1067" actId="1076"/>
          <ac:spMkLst>
            <pc:docMk/>
            <pc:sldMk cId="3513966641" sldId="267"/>
            <ac:spMk id="13" creationId="{0F816BCF-6C53-7021-E815-F2D51CCC2B54}"/>
          </ac:spMkLst>
        </pc:spChg>
        <pc:spChg chg="add mod">
          <ac:chgData name="Warre De Winne" userId="597e6dfa-5341-412f-833e-44c097429872" providerId="ADAL" clId="{C5C209E0-D735-4844-B8CA-8D0040D95024}" dt="2023-05-16T09:19:21.644" v="1066" actId="1076"/>
          <ac:spMkLst>
            <pc:docMk/>
            <pc:sldMk cId="3513966641" sldId="267"/>
            <ac:spMk id="14" creationId="{7FCD0E06-3ED1-773C-C6F0-3C66BA8F6451}"/>
          </ac:spMkLst>
        </pc:spChg>
        <pc:spChg chg="add mod">
          <ac:chgData name="Warre De Winne" userId="597e6dfa-5341-412f-833e-44c097429872" providerId="ADAL" clId="{C5C209E0-D735-4844-B8CA-8D0040D95024}" dt="2023-05-16T09:18:58.380" v="1063" actId="1076"/>
          <ac:spMkLst>
            <pc:docMk/>
            <pc:sldMk cId="3513966641" sldId="267"/>
            <ac:spMk id="15" creationId="{CB954C6A-8232-08F2-CD9A-5B0B6FA400B9}"/>
          </ac:spMkLst>
        </pc:spChg>
        <pc:spChg chg="add mod">
          <ac:chgData name="Warre De Winne" userId="597e6dfa-5341-412f-833e-44c097429872" providerId="ADAL" clId="{C5C209E0-D735-4844-B8CA-8D0040D95024}" dt="2023-05-16T09:18:58.380" v="1063" actId="1076"/>
          <ac:spMkLst>
            <pc:docMk/>
            <pc:sldMk cId="3513966641" sldId="267"/>
            <ac:spMk id="16" creationId="{F20B57E3-3039-540A-CA73-C68AD7F1297F}"/>
          </ac:spMkLst>
        </pc:spChg>
        <pc:spChg chg="add mod">
          <ac:chgData name="Warre De Winne" userId="597e6dfa-5341-412f-833e-44c097429872" providerId="ADAL" clId="{C5C209E0-D735-4844-B8CA-8D0040D95024}" dt="2023-05-16T09:18:58.380" v="1063" actId="1076"/>
          <ac:spMkLst>
            <pc:docMk/>
            <pc:sldMk cId="3513966641" sldId="267"/>
            <ac:spMk id="17" creationId="{C81248F0-E86C-6B2E-6BC2-FA416C63487B}"/>
          </ac:spMkLst>
        </pc:spChg>
        <pc:spChg chg="add mod">
          <ac:chgData name="Warre De Winne" userId="597e6dfa-5341-412f-833e-44c097429872" providerId="ADAL" clId="{C5C209E0-D735-4844-B8CA-8D0040D95024}" dt="2023-05-16T09:23:38.434" v="1160" actId="1076"/>
          <ac:spMkLst>
            <pc:docMk/>
            <pc:sldMk cId="3513966641" sldId="267"/>
            <ac:spMk id="18" creationId="{F4EA8AC0-8774-8752-C5BE-8AF37099E073}"/>
          </ac:spMkLst>
        </pc:spChg>
        <pc:picChg chg="add mod">
          <ac:chgData name="Warre De Winne" userId="597e6dfa-5341-412f-833e-44c097429872" providerId="ADAL" clId="{C5C209E0-D735-4844-B8CA-8D0040D95024}" dt="2023-05-16T09:18:50.732" v="1061" actId="1076"/>
          <ac:picMkLst>
            <pc:docMk/>
            <pc:sldMk cId="3513966641" sldId="267"/>
            <ac:picMk id="5" creationId="{B51AF681-5FF3-9D2F-2F8E-9E5CFC93A6F1}"/>
          </ac:picMkLst>
        </pc:picChg>
        <pc:cxnChg chg="add mod">
          <ac:chgData name="Warre De Winne" userId="597e6dfa-5341-412f-833e-44c097429872" providerId="ADAL" clId="{C5C209E0-D735-4844-B8CA-8D0040D95024}" dt="2023-05-16T09:16:56.396" v="1019" actId="1076"/>
          <ac:cxnSpMkLst>
            <pc:docMk/>
            <pc:sldMk cId="3513966641" sldId="267"/>
            <ac:cxnSpMk id="7" creationId="{BAFBF07B-55DD-DC60-1E48-3A664D0C8AAB}"/>
          </ac:cxnSpMkLst>
        </pc:cxnChg>
        <pc:cxnChg chg="add mod">
          <ac:chgData name="Warre De Winne" userId="597e6dfa-5341-412f-833e-44c097429872" providerId="ADAL" clId="{C5C209E0-D735-4844-B8CA-8D0040D95024}" dt="2023-05-16T09:16:58.170" v="1020" actId="1076"/>
          <ac:cxnSpMkLst>
            <pc:docMk/>
            <pc:sldMk cId="3513966641" sldId="267"/>
            <ac:cxnSpMk id="8" creationId="{0F149459-A133-E936-6366-CF6DA0F75631}"/>
          </ac:cxnSpMkLst>
        </pc:cxnChg>
        <pc:cxnChg chg="add mod">
          <ac:chgData name="Warre De Winne" userId="597e6dfa-5341-412f-833e-44c097429872" providerId="ADAL" clId="{C5C209E0-D735-4844-B8CA-8D0040D95024}" dt="2023-05-16T09:16:51.993" v="1018" actId="1076"/>
          <ac:cxnSpMkLst>
            <pc:docMk/>
            <pc:sldMk cId="3513966641" sldId="267"/>
            <ac:cxnSpMk id="9" creationId="{4246B37E-5F5F-11B3-6AE5-7B2A15A93526}"/>
          </ac:cxnSpMkLst>
        </pc:cxnChg>
        <pc:cxnChg chg="add mod">
          <ac:chgData name="Warre De Winne" userId="597e6dfa-5341-412f-833e-44c097429872" providerId="ADAL" clId="{C5C209E0-D735-4844-B8CA-8D0040D95024}" dt="2023-05-16T09:16:48.542" v="1017" actId="1076"/>
          <ac:cxnSpMkLst>
            <pc:docMk/>
            <pc:sldMk cId="3513966641" sldId="267"/>
            <ac:cxnSpMk id="10" creationId="{6AF54721-AAB3-8C22-31A6-6D65C3356566}"/>
          </ac:cxnSpMkLst>
        </pc:cxnChg>
        <pc:cxnChg chg="add mod">
          <ac:chgData name="Warre De Winne" userId="597e6dfa-5341-412f-833e-44c097429872" providerId="ADAL" clId="{C5C209E0-D735-4844-B8CA-8D0040D95024}" dt="2023-05-16T09:16:45.819" v="1016" actId="1076"/>
          <ac:cxnSpMkLst>
            <pc:docMk/>
            <pc:sldMk cId="3513966641" sldId="267"/>
            <ac:cxnSpMk id="11" creationId="{76633E1F-3D2B-7906-9FC9-31D99DA1802B}"/>
          </ac:cxnSpMkLst>
        </pc:cxnChg>
      </pc:sldChg>
      <pc:sldChg chg="addSp delSp modSp new mod modAnim">
        <pc:chgData name="Warre De Winne" userId="597e6dfa-5341-412f-833e-44c097429872" providerId="ADAL" clId="{C5C209E0-D735-4844-B8CA-8D0040D95024}" dt="2023-05-16T09:33:06.822" v="1790"/>
        <pc:sldMkLst>
          <pc:docMk/>
          <pc:sldMk cId="820717610" sldId="268"/>
        </pc:sldMkLst>
        <pc:spChg chg="mod">
          <ac:chgData name="Warre De Winne" userId="597e6dfa-5341-412f-833e-44c097429872" providerId="ADAL" clId="{C5C209E0-D735-4844-B8CA-8D0040D95024}" dt="2023-05-16T09:19:14.623" v="1065"/>
          <ac:spMkLst>
            <pc:docMk/>
            <pc:sldMk cId="820717610" sldId="268"/>
            <ac:spMk id="2" creationId="{D9D7580A-4DB2-F690-7FA3-3BEB80DE6BC3}"/>
          </ac:spMkLst>
        </pc:spChg>
        <pc:spChg chg="add del mod">
          <ac:chgData name="Warre De Winne" userId="597e6dfa-5341-412f-833e-44c097429872" providerId="ADAL" clId="{C5C209E0-D735-4844-B8CA-8D0040D95024}" dt="2023-05-16T09:30:23.217" v="1699" actId="20577"/>
          <ac:spMkLst>
            <pc:docMk/>
            <pc:sldMk cId="820717610" sldId="268"/>
            <ac:spMk id="3" creationId="{CA2BD286-A662-AB63-DB17-C71D56A60BEC}"/>
          </ac:spMkLst>
        </pc:spChg>
        <pc:spChg chg="del">
          <ac:chgData name="Warre De Winne" userId="597e6dfa-5341-412f-833e-44c097429872" providerId="ADAL" clId="{C5C209E0-D735-4844-B8CA-8D0040D95024}" dt="2023-05-16T09:21:12.628" v="1084"/>
          <ac:spMkLst>
            <pc:docMk/>
            <pc:sldMk cId="820717610" sldId="268"/>
            <ac:spMk id="4" creationId="{A77A71C5-DF3A-CF2F-ADAA-B85F1B8CDC72}"/>
          </ac:spMkLst>
        </pc:spChg>
        <pc:spChg chg="add mod">
          <ac:chgData name="Warre De Winne" userId="597e6dfa-5341-412f-833e-44c097429872" providerId="ADAL" clId="{C5C209E0-D735-4844-B8CA-8D0040D95024}" dt="2023-05-16T09:23:10.987" v="1123" actId="1037"/>
          <ac:spMkLst>
            <pc:docMk/>
            <pc:sldMk cId="820717610" sldId="268"/>
            <ac:spMk id="14" creationId="{2E431697-1C28-3762-67C2-402050BE4EC5}"/>
          </ac:spMkLst>
        </pc:spChg>
        <pc:spChg chg="add mod">
          <ac:chgData name="Warre De Winne" userId="597e6dfa-5341-412f-833e-44c097429872" providerId="ADAL" clId="{C5C209E0-D735-4844-B8CA-8D0040D95024}" dt="2023-05-16T09:23:10.987" v="1123" actId="1037"/>
          <ac:spMkLst>
            <pc:docMk/>
            <pc:sldMk cId="820717610" sldId="268"/>
            <ac:spMk id="15" creationId="{A15F8345-3053-7408-98F8-E0B4D30F0B39}"/>
          </ac:spMkLst>
        </pc:spChg>
        <pc:spChg chg="add mod">
          <ac:chgData name="Warre De Winne" userId="597e6dfa-5341-412f-833e-44c097429872" providerId="ADAL" clId="{C5C209E0-D735-4844-B8CA-8D0040D95024}" dt="2023-05-16T09:23:10.987" v="1123" actId="1037"/>
          <ac:spMkLst>
            <pc:docMk/>
            <pc:sldMk cId="820717610" sldId="268"/>
            <ac:spMk id="16" creationId="{57B01D3A-BBA3-E93F-E096-7FB4780B0030}"/>
          </ac:spMkLst>
        </pc:spChg>
        <pc:spChg chg="add mod">
          <ac:chgData name="Warre De Winne" userId="597e6dfa-5341-412f-833e-44c097429872" providerId="ADAL" clId="{C5C209E0-D735-4844-B8CA-8D0040D95024}" dt="2023-05-16T09:23:20.331" v="1140" actId="1038"/>
          <ac:spMkLst>
            <pc:docMk/>
            <pc:sldMk cId="820717610" sldId="268"/>
            <ac:spMk id="17" creationId="{BDCB380A-BF0C-DC6F-C855-4E7B7CE8402A}"/>
          </ac:spMkLst>
        </pc:spChg>
        <pc:spChg chg="add mod">
          <ac:chgData name="Warre De Winne" userId="597e6dfa-5341-412f-833e-44c097429872" providerId="ADAL" clId="{C5C209E0-D735-4844-B8CA-8D0040D95024}" dt="2023-05-16T09:23:23.050" v="1145" actId="1038"/>
          <ac:spMkLst>
            <pc:docMk/>
            <pc:sldMk cId="820717610" sldId="268"/>
            <ac:spMk id="18" creationId="{158C8161-5E18-73CC-7382-8300BE018D77}"/>
          </ac:spMkLst>
        </pc:spChg>
        <pc:spChg chg="add mod">
          <ac:chgData name="Warre De Winne" userId="597e6dfa-5341-412f-833e-44c097429872" providerId="ADAL" clId="{C5C209E0-D735-4844-B8CA-8D0040D95024}" dt="2023-05-16T09:23:16.164" v="1132" actId="1037"/>
          <ac:spMkLst>
            <pc:docMk/>
            <pc:sldMk cId="820717610" sldId="268"/>
            <ac:spMk id="19" creationId="{9B7C29DB-D21B-C3AF-6C49-A10F5F6FA526}"/>
          </ac:spMkLst>
        </pc:spChg>
        <pc:spChg chg="add mod">
          <ac:chgData name="Warre De Winne" userId="597e6dfa-5341-412f-833e-44c097429872" providerId="ADAL" clId="{C5C209E0-D735-4844-B8CA-8D0040D95024}" dt="2023-05-16T09:23:31.555" v="1156" actId="1076"/>
          <ac:spMkLst>
            <pc:docMk/>
            <pc:sldMk cId="820717610" sldId="268"/>
            <ac:spMk id="20" creationId="{B31E7ABB-9286-728B-F080-6D6880434AF2}"/>
          </ac:spMkLst>
        </pc:spChg>
        <pc:picChg chg="add del mod">
          <ac:chgData name="Warre De Winne" userId="597e6dfa-5341-412f-833e-44c097429872" providerId="ADAL" clId="{C5C209E0-D735-4844-B8CA-8D0040D95024}" dt="2023-05-16T09:21:09.796" v="1083"/>
          <ac:picMkLst>
            <pc:docMk/>
            <pc:sldMk cId="820717610" sldId="268"/>
            <ac:picMk id="6" creationId="{C6CF42D8-D932-6C53-DE86-A47C986515D7}"/>
          </ac:picMkLst>
        </pc:picChg>
        <pc:picChg chg="add mod">
          <ac:chgData name="Warre De Winne" userId="597e6dfa-5341-412f-833e-44c097429872" providerId="ADAL" clId="{C5C209E0-D735-4844-B8CA-8D0040D95024}" dt="2023-05-16T09:21:13.520" v="1086" actId="962"/>
          <ac:picMkLst>
            <pc:docMk/>
            <pc:sldMk cId="820717610" sldId="268"/>
            <ac:picMk id="8" creationId="{C5BCD4CD-C15C-1C22-EB6F-9836927A3EAE}"/>
          </ac:picMkLst>
        </pc:picChg>
        <pc:cxnChg chg="add del mod">
          <ac:chgData name="Warre De Winne" userId="597e6dfa-5341-412f-833e-44c097429872" providerId="ADAL" clId="{C5C209E0-D735-4844-B8CA-8D0040D95024}" dt="2023-05-16T09:21:59.889" v="1097" actId="478"/>
          <ac:cxnSpMkLst>
            <pc:docMk/>
            <pc:sldMk cId="820717610" sldId="268"/>
            <ac:cxnSpMk id="9" creationId="{021D8969-F4ED-33C3-3371-651CE934B980}"/>
          </ac:cxnSpMkLst>
        </pc:cxnChg>
        <pc:cxnChg chg="add del mod">
          <ac:chgData name="Warre De Winne" userId="597e6dfa-5341-412f-833e-44c097429872" providerId="ADAL" clId="{C5C209E0-D735-4844-B8CA-8D0040D95024}" dt="2023-05-16T09:22:00.370" v="1098" actId="478"/>
          <ac:cxnSpMkLst>
            <pc:docMk/>
            <pc:sldMk cId="820717610" sldId="268"/>
            <ac:cxnSpMk id="10" creationId="{3F9F33B7-1D29-4CD2-8299-75813F7D9932}"/>
          </ac:cxnSpMkLst>
        </pc:cxnChg>
        <pc:cxnChg chg="add del mod">
          <ac:chgData name="Warre De Winne" userId="597e6dfa-5341-412f-833e-44c097429872" providerId="ADAL" clId="{C5C209E0-D735-4844-B8CA-8D0040D95024}" dt="2023-05-16T09:22:00.793" v="1099" actId="478"/>
          <ac:cxnSpMkLst>
            <pc:docMk/>
            <pc:sldMk cId="820717610" sldId="268"/>
            <ac:cxnSpMk id="11" creationId="{9009BE63-934D-A2B6-5BEE-C91CAECE903C}"/>
          </ac:cxnSpMkLst>
        </pc:cxnChg>
        <pc:cxnChg chg="add del mod">
          <ac:chgData name="Warre De Winne" userId="597e6dfa-5341-412f-833e-44c097429872" providerId="ADAL" clId="{C5C209E0-D735-4844-B8CA-8D0040D95024}" dt="2023-05-16T09:22:01.336" v="1100" actId="478"/>
          <ac:cxnSpMkLst>
            <pc:docMk/>
            <pc:sldMk cId="820717610" sldId="268"/>
            <ac:cxnSpMk id="12" creationId="{D942E1F0-3464-9652-A003-A84F46CF4C94}"/>
          </ac:cxnSpMkLst>
        </pc:cxnChg>
        <pc:cxnChg chg="add mod">
          <ac:chgData name="Warre De Winne" userId="597e6dfa-5341-412f-833e-44c097429872" providerId="ADAL" clId="{C5C209E0-D735-4844-B8CA-8D0040D95024}" dt="2023-05-16T09:22:09.443" v="1108" actId="14100"/>
          <ac:cxnSpMkLst>
            <pc:docMk/>
            <pc:sldMk cId="820717610" sldId="268"/>
            <ac:cxnSpMk id="13" creationId="{625D5ED5-A2F6-C0FB-09AA-70CAB33A5C6D}"/>
          </ac:cxnSpMkLst>
        </pc:cxnChg>
        <pc:cxnChg chg="add mod">
          <ac:chgData name="Warre De Winne" userId="597e6dfa-5341-412f-833e-44c097429872" providerId="ADAL" clId="{C5C209E0-D735-4844-B8CA-8D0040D95024}" dt="2023-05-16T09:22:17.074" v="1110" actId="1076"/>
          <ac:cxnSpMkLst>
            <pc:docMk/>
            <pc:sldMk cId="820717610" sldId="268"/>
            <ac:cxnSpMk id="32" creationId="{99EEEE69-D300-E847-6F1E-9B9A1538F455}"/>
          </ac:cxnSpMkLst>
        </pc:cxnChg>
        <pc:cxnChg chg="add mod">
          <ac:chgData name="Warre De Winne" userId="597e6dfa-5341-412f-833e-44c097429872" providerId="ADAL" clId="{C5C209E0-D735-4844-B8CA-8D0040D95024}" dt="2023-05-16T09:22:22.610" v="1112" actId="1076"/>
          <ac:cxnSpMkLst>
            <pc:docMk/>
            <pc:sldMk cId="820717610" sldId="268"/>
            <ac:cxnSpMk id="33" creationId="{3E9ADC1C-F30C-8EA3-6F88-5A0F1BD07DAB}"/>
          </ac:cxnSpMkLst>
        </pc:cxnChg>
        <pc:cxnChg chg="add mod">
          <ac:chgData name="Warre De Winne" userId="597e6dfa-5341-412f-833e-44c097429872" providerId="ADAL" clId="{C5C209E0-D735-4844-B8CA-8D0040D95024}" dt="2023-05-16T09:23:00.735" v="1115" actId="1076"/>
          <ac:cxnSpMkLst>
            <pc:docMk/>
            <pc:sldMk cId="820717610" sldId="268"/>
            <ac:cxnSpMk id="34" creationId="{D5E44D0C-4B85-DA72-9AAC-C88B78CE3D49}"/>
          </ac:cxnSpMkLst>
        </pc:cxnChg>
        <pc:cxnChg chg="add mod">
          <ac:chgData name="Warre De Winne" userId="597e6dfa-5341-412f-833e-44c097429872" providerId="ADAL" clId="{C5C209E0-D735-4844-B8CA-8D0040D95024}" dt="2023-05-16T09:23:05.352" v="1117" actId="1076"/>
          <ac:cxnSpMkLst>
            <pc:docMk/>
            <pc:sldMk cId="820717610" sldId="268"/>
            <ac:cxnSpMk id="35" creationId="{AD38F862-5F4B-FCFE-24F4-B21DFE8A9326}"/>
          </ac:cxnSpMkLst>
        </pc:cxnChg>
      </pc:sldChg>
      <pc:sldChg chg="modSp new del mod">
        <pc:chgData name="Warre De Winne" userId="597e6dfa-5341-412f-833e-44c097429872" providerId="ADAL" clId="{C5C209E0-D735-4844-B8CA-8D0040D95024}" dt="2023-05-16T09:26:33.651" v="1466" actId="47"/>
        <pc:sldMkLst>
          <pc:docMk/>
          <pc:sldMk cId="2561740952" sldId="269"/>
        </pc:sldMkLst>
        <pc:spChg chg="mod">
          <ac:chgData name="Warre De Winne" userId="597e6dfa-5341-412f-833e-44c097429872" providerId="ADAL" clId="{C5C209E0-D735-4844-B8CA-8D0040D95024}" dt="2023-05-16T09:25:44.856" v="1392"/>
          <ac:spMkLst>
            <pc:docMk/>
            <pc:sldMk cId="2561740952" sldId="269"/>
            <ac:spMk id="2" creationId="{98290615-516A-C5AB-F9A9-BD85E9DC13C8}"/>
          </ac:spMkLst>
        </pc:spChg>
      </pc:sldChg>
      <pc:sldChg chg="addSp delSp modSp new mod">
        <pc:chgData name="Warre De Winne" userId="597e6dfa-5341-412f-833e-44c097429872" providerId="ADAL" clId="{C5C209E0-D735-4844-B8CA-8D0040D95024}" dt="2023-05-16T09:31:20.517" v="1780" actId="1076"/>
        <pc:sldMkLst>
          <pc:docMk/>
          <pc:sldMk cId="4267811802" sldId="269"/>
        </pc:sldMkLst>
        <pc:spChg chg="mod">
          <ac:chgData name="Warre De Winne" userId="597e6dfa-5341-412f-833e-44c097429872" providerId="ADAL" clId="{C5C209E0-D735-4844-B8CA-8D0040D95024}" dt="2023-05-16T09:26:36.760" v="1468"/>
          <ac:spMkLst>
            <pc:docMk/>
            <pc:sldMk cId="4267811802" sldId="269"/>
            <ac:spMk id="2" creationId="{A3818951-05A1-5325-8204-1C0586CA1395}"/>
          </ac:spMkLst>
        </pc:spChg>
        <pc:spChg chg="del">
          <ac:chgData name="Warre De Winne" userId="597e6dfa-5341-412f-833e-44c097429872" providerId="ADAL" clId="{C5C209E0-D735-4844-B8CA-8D0040D95024}" dt="2023-05-16T09:28:58.165" v="1499"/>
          <ac:spMkLst>
            <pc:docMk/>
            <pc:sldMk cId="4267811802" sldId="269"/>
            <ac:spMk id="3" creationId="{4FA1B2B8-A9ED-CB4E-A244-D3980E7D2DB3}"/>
          </ac:spMkLst>
        </pc:spChg>
        <pc:spChg chg="del">
          <ac:chgData name="Warre De Winne" userId="597e6dfa-5341-412f-833e-44c097429872" providerId="ADAL" clId="{C5C209E0-D735-4844-B8CA-8D0040D95024}" dt="2023-05-16T09:29:02.838" v="1502"/>
          <ac:spMkLst>
            <pc:docMk/>
            <pc:sldMk cId="4267811802" sldId="269"/>
            <ac:spMk id="4" creationId="{28D66F54-73CA-C15C-B4E2-C303594DEB5E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0" creationId="{43B9FB03-CAE8-AA10-71E4-3DCCC256DEE2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1" creationId="{EEF7B75F-76D5-0391-D059-D20DD5DC74BF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2" creationId="{13E15406-CDC6-A586-4A39-CF9E56D005A2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3" creationId="{4ED29E58-B3AF-6F9C-B1F6-15E1F550E2F4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4" creationId="{3B229E86-FA10-1DD9-1BB3-58BC4079C197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5" creationId="{098C1EEF-EB6F-2D61-77F9-0978B652E372}"/>
          </ac:spMkLst>
        </pc:spChg>
        <pc:spChg chg="add del mod">
          <ac:chgData name="Warre De Winne" userId="597e6dfa-5341-412f-833e-44c097429872" providerId="ADAL" clId="{C5C209E0-D735-4844-B8CA-8D0040D95024}" dt="2023-05-16T09:29:27.266" v="1506"/>
          <ac:spMkLst>
            <pc:docMk/>
            <pc:sldMk cId="4267811802" sldId="269"/>
            <ac:spMk id="16" creationId="{162A5A7E-DB4E-7E9C-7947-38C8A9577059}"/>
          </ac:spMkLst>
        </pc:spChg>
        <pc:spChg chg="add mod">
          <ac:chgData name="Warre De Winne" userId="597e6dfa-5341-412f-833e-44c097429872" providerId="ADAL" clId="{C5C209E0-D735-4844-B8CA-8D0040D95024}" dt="2023-05-16T09:29:38.585" v="1510" actId="1038"/>
          <ac:spMkLst>
            <pc:docMk/>
            <pc:sldMk cId="4267811802" sldId="269"/>
            <ac:spMk id="22" creationId="{5F3952FA-3A71-5E92-E9EB-4AB368219783}"/>
          </ac:spMkLst>
        </pc:spChg>
        <pc:spChg chg="add mod">
          <ac:chgData name="Warre De Winne" userId="597e6dfa-5341-412f-833e-44c097429872" providerId="ADAL" clId="{C5C209E0-D735-4844-B8CA-8D0040D95024}" dt="2023-05-16T09:29:38.585" v="1510" actId="1038"/>
          <ac:spMkLst>
            <pc:docMk/>
            <pc:sldMk cId="4267811802" sldId="269"/>
            <ac:spMk id="23" creationId="{D3B920C4-9795-B010-B15B-B1EE45AB5795}"/>
          </ac:spMkLst>
        </pc:spChg>
        <pc:spChg chg="add mod">
          <ac:chgData name="Warre De Winne" userId="597e6dfa-5341-412f-833e-44c097429872" providerId="ADAL" clId="{C5C209E0-D735-4844-B8CA-8D0040D95024}" dt="2023-05-16T09:29:56.648" v="1588" actId="1037"/>
          <ac:spMkLst>
            <pc:docMk/>
            <pc:sldMk cId="4267811802" sldId="269"/>
            <ac:spMk id="24" creationId="{D2384F6F-FA11-AB0A-3854-F4AE5E2CAB29}"/>
          </ac:spMkLst>
        </pc:spChg>
        <pc:spChg chg="add mod">
          <ac:chgData name="Warre De Winne" userId="597e6dfa-5341-412f-833e-44c097429872" providerId="ADAL" clId="{C5C209E0-D735-4844-B8CA-8D0040D95024}" dt="2023-05-16T09:30:01.320" v="1614" actId="1038"/>
          <ac:spMkLst>
            <pc:docMk/>
            <pc:sldMk cId="4267811802" sldId="269"/>
            <ac:spMk id="25" creationId="{C58178E4-BD1A-B8F9-C8E9-743C62186D5E}"/>
          </ac:spMkLst>
        </pc:spChg>
        <pc:spChg chg="add mod">
          <ac:chgData name="Warre De Winne" userId="597e6dfa-5341-412f-833e-44c097429872" providerId="ADAL" clId="{C5C209E0-D735-4844-B8CA-8D0040D95024}" dt="2023-05-16T09:30:04.277" v="1634" actId="1037"/>
          <ac:spMkLst>
            <pc:docMk/>
            <pc:sldMk cId="4267811802" sldId="269"/>
            <ac:spMk id="26" creationId="{6ECEE882-36EB-034C-0B3C-B3BB05BBB4E0}"/>
          </ac:spMkLst>
        </pc:spChg>
        <pc:spChg chg="add mod">
          <ac:chgData name="Warre De Winne" userId="597e6dfa-5341-412f-833e-44c097429872" providerId="ADAL" clId="{C5C209E0-D735-4844-B8CA-8D0040D95024}" dt="2023-05-16T09:30:07.864" v="1655" actId="1038"/>
          <ac:spMkLst>
            <pc:docMk/>
            <pc:sldMk cId="4267811802" sldId="269"/>
            <ac:spMk id="27" creationId="{3D099DAC-FE2B-79F7-2A97-833EB5135ABC}"/>
          </ac:spMkLst>
        </pc:spChg>
        <pc:spChg chg="add mod">
          <ac:chgData name="Warre De Winne" userId="597e6dfa-5341-412f-833e-44c097429872" providerId="ADAL" clId="{C5C209E0-D735-4844-B8CA-8D0040D95024}" dt="2023-05-16T09:31:20.517" v="1780" actId="1076"/>
          <ac:spMkLst>
            <pc:docMk/>
            <pc:sldMk cId="4267811802" sldId="269"/>
            <ac:spMk id="28" creationId="{21DA77E2-4BD2-C3B3-64B9-D8B721EF8DA5}"/>
          </ac:spMkLst>
        </pc:spChg>
        <pc:spChg chg="add mod">
          <ac:chgData name="Warre De Winne" userId="597e6dfa-5341-412f-833e-44c097429872" providerId="ADAL" clId="{C5C209E0-D735-4844-B8CA-8D0040D95024}" dt="2023-05-16T09:30:49.338" v="1728" actId="1036"/>
          <ac:spMkLst>
            <pc:docMk/>
            <pc:sldMk cId="4267811802" sldId="269"/>
            <ac:spMk id="34" creationId="{DB870490-CBFD-1EB2-A01C-C4CD63836742}"/>
          </ac:spMkLst>
        </pc:spChg>
        <pc:spChg chg="add mod">
          <ac:chgData name="Warre De Winne" userId="597e6dfa-5341-412f-833e-44c097429872" providerId="ADAL" clId="{C5C209E0-D735-4844-B8CA-8D0040D95024}" dt="2023-05-16T09:30:49.338" v="1728" actId="1036"/>
          <ac:spMkLst>
            <pc:docMk/>
            <pc:sldMk cId="4267811802" sldId="269"/>
            <ac:spMk id="35" creationId="{272A39A8-2637-450E-37EC-81B756383BD9}"/>
          </ac:spMkLst>
        </pc:spChg>
        <pc:spChg chg="add mod">
          <ac:chgData name="Warre De Winne" userId="597e6dfa-5341-412f-833e-44c097429872" providerId="ADAL" clId="{C5C209E0-D735-4844-B8CA-8D0040D95024}" dt="2023-05-16T09:30:49.338" v="1728" actId="1036"/>
          <ac:spMkLst>
            <pc:docMk/>
            <pc:sldMk cId="4267811802" sldId="269"/>
            <ac:spMk id="36" creationId="{6750B19F-C346-BA6B-3A04-4DCDE63742FE}"/>
          </ac:spMkLst>
        </pc:spChg>
        <pc:spChg chg="add mod">
          <ac:chgData name="Warre De Winne" userId="597e6dfa-5341-412f-833e-44c097429872" providerId="ADAL" clId="{C5C209E0-D735-4844-B8CA-8D0040D95024}" dt="2023-05-16T09:31:07.027" v="1768" actId="1038"/>
          <ac:spMkLst>
            <pc:docMk/>
            <pc:sldMk cId="4267811802" sldId="269"/>
            <ac:spMk id="37" creationId="{1E885DE0-1019-087D-12F0-7DB02898B88F}"/>
          </ac:spMkLst>
        </pc:spChg>
        <pc:spChg chg="add mod">
          <ac:chgData name="Warre De Winne" userId="597e6dfa-5341-412f-833e-44c097429872" providerId="ADAL" clId="{C5C209E0-D735-4844-B8CA-8D0040D95024}" dt="2023-05-16T09:31:04.698" v="1761" actId="1038"/>
          <ac:spMkLst>
            <pc:docMk/>
            <pc:sldMk cId="4267811802" sldId="269"/>
            <ac:spMk id="38" creationId="{FF564D00-3E9C-F1CC-4F64-F96F7BE724E3}"/>
          </ac:spMkLst>
        </pc:spChg>
        <pc:spChg chg="add mod">
          <ac:chgData name="Warre De Winne" userId="597e6dfa-5341-412f-833e-44c097429872" providerId="ADAL" clId="{C5C209E0-D735-4844-B8CA-8D0040D95024}" dt="2023-05-16T09:31:03.027" v="1755" actId="1038"/>
          <ac:spMkLst>
            <pc:docMk/>
            <pc:sldMk cId="4267811802" sldId="269"/>
            <ac:spMk id="39" creationId="{C040B8B5-B356-231A-41BA-6CE9370E56EF}"/>
          </ac:spMkLst>
        </pc:spChg>
        <pc:spChg chg="add mod">
          <ac:chgData name="Warre De Winne" userId="597e6dfa-5341-412f-833e-44c097429872" providerId="ADAL" clId="{C5C209E0-D735-4844-B8CA-8D0040D95024}" dt="2023-05-16T09:31:15.826" v="1779" actId="1076"/>
          <ac:spMkLst>
            <pc:docMk/>
            <pc:sldMk cId="4267811802" sldId="269"/>
            <ac:spMk id="40" creationId="{2FC3E11B-C0BE-C1A5-1A8D-4DC692C6F3B0}"/>
          </ac:spMkLst>
        </pc:spChg>
        <pc:picChg chg="add mod">
          <ac:chgData name="Warre De Winne" userId="597e6dfa-5341-412f-833e-44c097429872" providerId="ADAL" clId="{C5C209E0-D735-4844-B8CA-8D0040D95024}" dt="2023-05-16T09:28:59.472" v="1501" actId="962"/>
          <ac:picMkLst>
            <pc:docMk/>
            <pc:sldMk cId="4267811802" sldId="269"/>
            <ac:picMk id="6" creationId="{9EE6EF75-A6D9-68C1-BA96-022295F945EB}"/>
          </ac:picMkLst>
        </pc:picChg>
        <pc:picChg chg="add mod">
          <ac:chgData name="Warre De Winne" userId="597e6dfa-5341-412f-833e-44c097429872" providerId="ADAL" clId="{C5C209E0-D735-4844-B8CA-8D0040D95024}" dt="2023-05-16T09:29:03.926" v="1504" actId="962"/>
          <ac:picMkLst>
            <pc:docMk/>
            <pc:sldMk cId="4267811802" sldId="269"/>
            <ac:picMk id="8" creationId="{63E8DE00-6DBA-B6C4-4344-65B486B8176E}"/>
          </ac:picMkLst>
        </pc:picChg>
        <pc:cxnChg chg="add del mod">
          <ac:chgData name="Warre De Winne" userId="597e6dfa-5341-412f-833e-44c097429872" providerId="ADAL" clId="{C5C209E0-D735-4844-B8CA-8D0040D95024}" dt="2023-05-16T09:29:27.266" v="1506"/>
          <ac:cxnSpMkLst>
            <pc:docMk/>
            <pc:sldMk cId="4267811802" sldId="269"/>
            <ac:cxnSpMk id="9" creationId="{B669B250-73D2-BCE1-1958-039C7BDED44D}"/>
          </ac:cxnSpMkLst>
        </pc:cxnChg>
        <pc:cxnChg chg="add del mod">
          <ac:chgData name="Warre De Winne" userId="597e6dfa-5341-412f-833e-44c097429872" providerId="ADAL" clId="{C5C209E0-D735-4844-B8CA-8D0040D95024}" dt="2023-05-16T09:29:27.266" v="1506"/>
          <ac:cxnSpMkLst>
            <pc:docMk/>
            <pc:sldMk cId="4267811802" sldId="269"/>
            <ac:cxnSpMk id="17" creationId="{616E8594-FF30-FE10-B0E6-D57B559A6118}"/>
          </ac:cxnSpMkLst>
        </pc:cxnChg>
        <pc:cxnChg chg="add del mod">
          <ac:chgData name="Warre De Winne" userId="597e6dfa-5341-412f-833e-44c097429872" providerId="ADAL" clId="{C5C209E0-D735-4844-B8CA-8D0040D95024}" dt="2023-05-16T09:29:27.266" v="1506"/>
          <ac:cxnSpMkLst>
            <pc:docMk/>
            <pc:sldMk cId="4267811802" sldId="269"/>
            <ac:cxnSpMk id="18" creationId="{B414554A-8EB1-9DC5-6125-26B6E8ED17DB}"/>
          </ac:cxnSpMkLst>
        </pc:cxnChg>
        <pc:cxnChg chg="add del mod">
          <ac:chgData name="Warre De Winne" userId="597e6dfa-5341-412f-833e-44c097429872" providerId="ADAL" clId="{C5C209E0-D735-4844-B8CA-8D0040D95024}" dt="2023-05-16T09:29:27.266" v="1506"/>
          <ac:cxnSpMkLst>
            <pc:docMk/>
            <pc:sldMk cId="4267811802" sldId="269"/>
            <ac:cxnSpMk id="19" creationId="{CE722D95-7559-A370-928D-217A34C0257C}"/>
          </ac:cxnSpMkLst>
        </pc:cxnChg>
        <pc:cxnChg chg="add del mod">
          <ac:chgData name="Warre De Winne" userId="597e6dfa-5341-412f-833e-44c097429872" providerId="ADAL" clId="{C5C209E0-D735-4844-B8CA-8D0040D95024}" dt="2023-05-16T09:29:27.266" v="1506"/>
          <ac:cxnSpMkLst>
            <pc:docMk/>
            <pc:sldMk cId="4267811802" sldId="269"/>
            <ac:cxnSpMk id="20" creationId="{28BCD84D-6352-2A69-8FE7-6FD50A244B8A}"/>
          </ac:cxnSpMkLst>
        </pc:cxnChg>
        <pc:cxnChg chg="add mod">
          <ac:chgData name="Warre De Winne" userId="597e6dfa-5341-412f-833e-44c097429872" providerId="ADAL" clId="{C5C209E0-D735-4844-B8CA-8D0040D95024}" dt="2023-05-16T09:29:38.585" v="1510" actId="1038"/>
          <ac:cxnSpMkLst>
            <pc:docMk/>
            <pc:sldMk cId="4267811802" sldId="269"/>
            <ac:cxnSpMk id="21" creationId="{E36D8F99-8822-73D6-069F-F5B4922CD05F}"/>
          </ac:cxnSpMkLst>
        </pc:cxnChg>
        <pc:cxnChg chg="add mod">
          <ac:chgData name="Warre De Winne" userId="597e6dfa-5341-412f-833e-44c097429872" providerId="ADAL" clId="{C5C209E0-D735-4844-B8CA-8D0040D95024}" dt="2023-05-16T09:29:42.369" v="1521" actId="1037"/>
          <ac:cxnSpMkLst>
            <pc:docMk/>
            <pc:sldMk cId="4267811802" sldId="269"/>
            <ac:cxnSpMk id="29" creationId="{8E7979A0-784A-650C-F572-1246F1648C96}"/>
          </ac:cxnSpMkLst>
        </pc:cxnChg>
        <pc:cxnChg chg="add mod">
          <ac:chgData name="Warre De Winne" userId="597e6dfa-5341-412f-833e-44c097429872" providerId="ADAL" clId="{C5C209E0-D735-4844-B8CA-8D0040D95024}" dt="2023-05-16T09:29:45.328" v="1538" actId="1038"/>
          <ac:cxnSpMkLst>
            <pc:docMk/>
            <pc:sldMk cId="4267811802" sldId="269"/>
            <ac:cxnSpMk id="30" creationId="{0484233B-2C0F-EE94-C535-385FF752D295}"/>
          </ac:cxnSpMkLst>
        </pc:cxnChg>
        <pc:cxnChg chg="add mod">
          <ac:chgData name="Warre De Winne" userId="597e6dfa-5341-412f-833e-44c097429872" providerId="ADAL" clId="{C5C209E0-D735-4844-B8CA-8D0040D95024}" dt="2023-05-16T09:29:50.304" v="1563" actId="1037"/>
          <ac:cxnSpMkLst>
            <pc:docMk/>
            <pc:sldMk cId="4267811802" sldId="269"/>
            <ac:cxnSpMk id="31" creationId="{845BD031-4ABB-1FDC-A1FE-153794D948E0}"/>
          </ac:cxnSpMkLst>
        </pc:cxnChg>
        <pc:cxnChg chg="add mod">
          <ac:chgData name="Warre De Winne" userId="597e6dfa-5341-412f-833e-44c097429872" providerId="ADAL" clId="{C5C209E0-D735-4844-B8CA-8D0040D95024}" dt="2023-05-16T09:29:52.333" v="1579" actId="1037"/>
          <ac:cxnSpMkLst>
            <pc:docMk/>
            <pc:sldMk cId="4267811802" sldId="269"/>
            <ac:cxnSpMk id="32" creationId="{837D28E5-96DD-6159-7427-D063093E4757}"/>
          </ac:cxnSpMkLst>
        </pc:cxnChg>
        <pc:cxnChg chg="add mod">
          <ac:chgData name="Warre De Winne" userId="597e6dfa-5341-412f-833e-44c097429872" providerId="ADAL" clId="{C5C209E0-D735-4844-B8CA-8D0040D95024}" dt="2023-05-16T09:30:49.338" v="1728" actId="1036"/>
          <ac:cxnSpMkLst>
            <pc:docMk/>
            <pc:sldMk cId="4267811802" sldId="269"/>
            <ac:cxnSpMk id="33" creationId="{58712A31-78E7-625C-D202-DD990358FB38}"/>
          </ac:cxnSpMkLst>
        </pc:cxnChg>
        <pc:cxnChg chg="add mod">
          <ac:chgData name="Warre De Winne" userId="597e6dfa-5341-412f-833e-44c097429872" providerId="ADAL" clId="{C5C209E0-D735-4844-B8CA-8D0040D95024}" dt="2023-05-16T09:30:49.338" v="1728" actId="1036"/>
          <ac:cxnSpMkLst>
            <pc:docMk/>
            <pc:sldMk cId="4267811802" sldId="269"/>
            <ac:cxnSpMk id="41" creationId="{7B0C82E7-9584-1C66-F616-17BFC642A44D}"/>
          </ac:cxnSpMkLst>
        </pc:cxnChg>
        <pc:cxnChg chg="add mod">
          <ac:chgData name="Warre De Winne" userId="597e6dfa-5341-412f-833e-44c097429872" providerId="ADAL" clId="{C5C209E0-D735-4844-B8CA-8D0040D95024}" dt="2023-05-16T09:30:54.353" v="1732" actId="1038"/>
          <ac:cxnSpMkLst>
            <pc:docMk/>
            <pc:sldMk cId="4267811802" sldId="269"/>
            <ac:cxnSpMk id="42" creationId="{CF375777-7A98-12B7-2CC8-B94765D8C7DD}"/>
          </ac:cxnSpMkLst>
        </pc:cxnChg>
        <pc:cxnChg chg="add mod">
          <ac:chgData name="Warre De Winne" userId="597e6dfa-5341-412f-833e-44c097429872" providerId="ADAL" clId="{C5C209E0-D735-4844-B8CA-8D0040D95024}" dt="2023-05-16T09:30:57.402" v="1741" actId="1037"/>
          <ac:cxnSpMkLst>
            <pc:docMk/>
            <pc:sldMk cId="4267811802" sldId="269"/>
            <ac:cxnSpMk id="43" creationId="{68E2DFB3-3962-7BEE-2ECE-C3F808621174}"/>
          </ac:cxnSpMkLst>
        </pc:cxnChg>
        <pc:cxnChg chg="add mod">
          <ac:chgData name="Warre De Winne" userId="597e6dfa-5341-412f-833e-44c097429872" providerId="ADAL" clId="{C5C209E0-D735-4844-B8CA-8D0040D95024}" dt="2023-05-16T09:30:59.656" v="1749" actId="1038"/>
          <ac:cxnSpMkLst>
            <pc:docMk/>
            <pc:sldMk cId="4267811802" sldId="269"/>
            <ac:cxnSpMk id="44" creationId="{D58616E3-0C9D-EC81-5BD5-412B8E29033B}"/>
          </ac:cxnSpMkLst>
        </pc:cxnChg>
      </pc:sldChg>
      <pc:sldChg chg="addSp delSp modSp add mod modAnim">
        <pc:chgData name="Warre De Winne" userId="597e6dfa-5341-412f-833e-44c097429872" providerId="ADAL" clId="{C5C209E0-D735-4844-B8CA-8D0040D95024}" dt="2023-05-16T09:41:34.011" v="1998" actId="1076"/>
        <pc:sldMkLst>
          <pc:docMk/>
          <pc:sldMk cId="4043293173" sldId="270"/>
        </pc:sldMkLst>
        <pc:spChg chg="mod">
          <ac:chgData name="Warre De Winne" userId="597e6dfa-5341-412f-833e-44c097429872" providerId="ADAL" clId="{C5C209E0-D735-4844-B8CA-8D0040D95024}" dt="2023-05-16T09:33:15.146" v="1798" actId="20577"/>
          <ac:spMkLst>
            <pc:docMk/>
            <pc:sldMk cId="4043293173" sldId="270"/>
            <ac:spMk id="3" creationId="{CA2BD286-A662-AB63-DB17-C71D56A60BEC}"/>
          </ac:spMkLst>
        </pc:spChg>
        <pc:spChg chg="add del mod">
          <ac:chgData name="Warre De Winne" userId="597e6dfa-5341-412f-833e-44c097429872" providerId="ADAL" clId="{C5C209E0-D735-4844-B8CA-8D0040D95024}" dt="2023-05-16T09:35:44.537" v="1803"/>
          <ac:spMkLst>
            <pc:docMk/>
            <pc:sldMk cId="4043293173" sldId="270"/>
            <ac:spMk id="5" creationId="{D03F7BD4-8079-7325-01FB-19A14164C604}"/>
          </ac:spMkLst>
        </pc:spChg>
        <pc:spChg chg="mod">
          <ac:chgData name="Warre De Winne" userId="597e6dfa-5341-412f-833e-44c097429872" providerId="ADAL" clId="{C5C209E0-D735-4844-B8CA-8D0040D95024}" dt="2023-05-16T09:36:38.583" v="1902" actId="20577"/>
          <ac:spMkLst>
            <pc:docMk/>
            <pc:sldMk cId="4043293173" sldId="270"/>
            <ac:spMk id="14" creationId="{2E431697-1C28-3762-67C2-402050BE4EC5}"/>
          </ac:spMkLst>
        </pc:spChg>
        <pc:spChg chg="mod">
          <ac:chgData name="Warre De Winne" userId="597e6dfa-5341-412f-833e-44c097429872" providerId="ADAL" clId="{C5C209E0-D735-4844-B8CA-8D0040D95024}" dt="2023-05-16T09:36:39.913" v="1904" actId="20577"/>
          <ac:spMkLst>
            <pc:docMk/>
            <pc:sldMk cId="4043293173" sldId="270"/>
            <ac:spMk id="15" creationId="{A15F8345-3053-7408-98F8-E0B4D30F0B39}"/>
          </ac:spMkLst>
        </pc:spChg>
        <pc:spChg chg="mod">
          <ac:chgData name="Warre De Winne" userId="597e6dfa-5341-412f-833e-44c097429872" providerId="ADAL" clId="{C5C209E0-D735-4844-B8CA-8D0040D95024}" dt="2023-05-16T09:36:41.177" v="1906" actId="20577"/>
          <ac:spMkLst>
            <pc:docMk/>
            <pc:sldMk cId="4043293173" sldId="270"/>
            <ac:spMk id="16" creationId="{57B01D3A-BBA3-E93F-E096-7FB4780B0030}"/>
          </ac:spMkLst>
        </pc:spChg>
        <pc:spChg chg="mod">
          <ac:chgData name="Warre De Winne" userId="597e6dfa-5341-412f-833e-44c097429872" providerId="ADAL" clId="{C5C209E0-D735-4844-B8CA-8D0040D95024}" dt="2023-05-16T09:41:27.663" v="1996" actId="1076"/>
          <ac:spMkLst>
            <pc:docMk/>
            <pc:sldMk cId="4043293173" sldId="270"/>
            <ac:spMk id="17" creationId="{BDCB380A-BF0C-DC6F-C855-4E7B7CE8402A}"/>
          </ac:spMkLst>
        </pc:spChg>
        <pc:spChg chg="mod">
          <ac:chgData name="Warre De Winne" userId="597e6dfa-5341-412f-833e-44c097429872" providerId="ADAL" clId="{C5C209E0-D735-4844-B8CA-8D0040D95024}" dt="2023-05-16T09:41:31.242" v="1997" actId="1076"/>
          <ac:spMkLst>
            <pc:docMk/>
            <pc:sldMk cId="4043293173" sldId="270"/>
            <ac:spMk id="18" creationId="{158C8161-5E18-73CC-7382-8300BE018D77}"/>
          </ac:spMkLst>
        </pc:spChg>
        <pc:spChg chg="mod">
          <ac:chgData name="Warre De Winne" userId="597e6dfa-5341-412f-833e-44c097429872" providerId="ADAL" clId="{C5C209E0-D735-4844-B8CA-8D0040D95024}" dt="2023-05-16T09:41:34.011" v="1998" actId="1076"/>
          <ac:spMkLst>
            <pc:docMk/>
            <pc:sldMk cId="4043293173" sldId="270"/>
            <ac:spMk id="19" creationId="{9B7C29DB-D21B-C3AF-6C49-A10F5F6FA526}"/>
          </ac:spMkLst>
        </pc:spChg>
        <pc:spChg chg="mod">
          <ac:chgData name="Warre De Winne" userId="597e6dfa-5341-412f-833e-44c097429872" providerId="ADAL" clId="{C5C209E0-D735-4844-B8CA-8D0040D95024}" dt="2023-05-16T09:36:16.319" v="1890" actId="20577"/>
          <ac:spMkLst>
            <pc:docMk/>
            <pc:sldMk cId="4043293173" sldId="270"/>
            <ac:spMk id="20" creationId="{B31E7ABB-9286-728B-F080-6D6880434AF2}"/>
          </ac:spMkLst>
        </pc:spChg>
        <pc:picChg chg="add mod ord">
          <ac:chgData name="Warre De Winne" userId="597e6dfa-5341-412f-833e-44c097429872" providerId="ADAL" clId="{C5C209E0-D735-4844-B8CA-8D0040D95024}" dt="2023-05-16T09:35:52.769" v="1806" actId="167"/>
          <ac:picMkLst>
            <pc:docMk/>
            <pc:sldMk cId="4043293173" sldId="270"/>
            <ac:picMk id="7" creationId="{3CD4C2FA-FDBE-F6EF-24BF-6D36044DD28E}"/>
          </ac:picMkLst>
        </pc:picChg>
        <pc:picChg chg="del">
          <ac:chgData name="Warre De Winne" userId="597e6dfa-5341-412f-833e-44c097429872" providerId="ADAL" clId="{C5C209E0-D735-4844-B8CA-8D0040D95024}" dt="2023-05-16T09:35:38.603" v="1802" actId="478"/>
          <ac:picMkLst>
            <pc:docMk/>
            <pc:sldMk cId="4043293173" sldId="270"/>
            <ac:picMk id="8" creationId="{C5BCD4CD-C15C-1C22-EB6F-9836927A3EAE}"/>
          </ac:picMkLst>
        </pc:picChg>
        <pc:cxnChg chg="mod">
          <ac:chgData name="Warre De Winne" userId="597e6dfa-5341-412f-833e-44c097429872" providerId="ADAL" clId="{C5C209E0-D735-4844-B8CA-8D0040D95024}" dt="2023-05-16T09:36:07.425" v="1858" actId="1037"/>
          <ac:cxnSpMkLst>
            <pc:docMk/>
            <pc:sldMk cId="4043293173" sldId="270"/>
            <ac:cxnSpMk id="32" creationId="{99EEEE69-D300-E847-6F1E-9B9A1538F455}"/>
          </ac:cxnSpMkLst>
        </pc:cxnChg>
        <pc:cxnChg chg="mod">
          <ac:chgData name="Warre De Winne" userId="597e6dfa-5341-412f-833e-44c097429872" providerId="ADAL" clId="{C5C209E0-D735-4844-B8CA-8D0040D95024}" dt="2023-05-16T09:36:05.913" v="1857" actId="1037"/>
          <ac:cxnSpMkLst>
            <pc:docMk/>
            <pc:sldMk cId="4043293173" sldId="270"/>
            <ac:cxnSpMk id="33" creationId="{3E9ADC1C-F30C-8EA3-6F88-5A0F1BD07DAB}"/>
          </ac:cxnSpMkLst>
        </pc:cxnChg>
        <pc:cxnChg chg="mod">
          <ac:chgData name="Warre De Winne" userId="597e6dfa-5341-412f-833e-44c097429872" providerId="ADAL" clId="{C5C209E0-D735-4844-B8CA-8D0040D95024}" dt="2023-05-16T09:36:04.600" v="1856" actId="1037"/>
          <ac:cxnSpMkLst>
            <pc:docMk/>
            <pc:sldMk cId="4043293173" sldId="270"/>
            <ac:cxnSpMk id="34" creationId="{D5E44D0C-4B85-DA72-9AAC-C88B78CE3D49}"/>
          </ac:cxnSpMkLst>
        </pc:cxnChg>
        <pc:cxnChg chg="mod">
          <ac:chgData name="Warre De Winne" userId="597e6dfa-5341-412f-833e-44c097429872" providerId="ADAL" clId="{C5C209E0-D735-4844-B8CA-8D0040D95024}" dt="2023-05-16T09:36:13.727" v="1887" actId="1037"/>
          <ac:cxnSpMkLst>
            <pc:docMk/>
            <pc:sldMk cId="4043293173" sldId="270"/>
            <ac:cxnSpMk id="35" creationId="{AD38F862-5F4B-FCFE-24F4-B21DFE8A9326}"/>
          </ac:cxnSpMkLst>
        </pc:cxnChg>
      </pc:sldChg>
      <pc:sldChg chg="modSp new del mod">
        <pc:chgData name="Warre De Winne" userId="597e6dfa-5341-412f-833e-44c097429872" providerId="ADAL" clId="{C5C209E0-D735-4844-B8CA-8D0040D95024}" dt="2023-05-16T09:35:36.325" v="1801" actId="47"/>
        <pc:sldMkLst>
          <pc:docMk/>
          <pc:sldMk cId="3053271898" sldId="271"/>
        </pc:sldMkLst>
        <pc:spChg chg="mod">
          <ac:chgData name="Warre De Winne" userId="597e6dfa-5341-412f-833e-44c097429872" providerId="ADAL" clId="{C5C209E0-D735-4844-B8CA-8D0040D95024}" dt="2023-05-16T09:33:34.551" v="1800"/>
          <ac:spMkLst>
            <pc:docMk/>
            <pc:sldMk cId="3053271898" sldId="271"/>
            <ac:spMk id="2" creationId="{1A21789F-88CC-D992-75C8-C14095C4E57B}"/>
          </ac:spMkLst>
        </pc:spChg>
      </pc:sldChg>
      <pc:sldChg chg="addSp delSp modSp new mod">
        <pc:chgData name="Warre De Winne" userId="597e6dfa-5341-412f-833e-44c097429872" providerId="ADAL" clId="{C5C209E0-D735-4844-B8CA-8D0040D95024}" dt="2023-05-16T09:46:20.459" v="2166" actId="1076"/>
        <pc:sldMkLst>
          <pc:docMk/>
          <pc:sldMk cId="4141412663" sldId="271"/>
        </pc:sldMkLst>
        <pc:spChg chg="mod">
          <ac:chgData name="Warre De Winne" userId="597e6dfa-5341-412f-833e-44c097429872" providerId="ADAL" clId="{C5C209E0-D735-4844-B8CA-8D0040D95024}" dt="2023-05-16T09:37:14.462" v="1978"/>
          <ac:spMkLst>
            <pc:docMk/>
            <pc:sldMk cId="4141412663" sldId="271"/>
            <ac:spMk id="2" creationId="{34ED4DCA-3F33-701C-DF34-6128AAE18895}"/>
          </ac:spMkLst>
        </pc:spChg>
        <pc:spChg chg="del">
          <ac:chgData name="Warre De Winne" userId="597e6dfa-5341-412f-833e-44c097429872" providerId="ADAL" clId="{C5C209E0-D735-4844-B8CA-8D0040D95024}" dt="2023-05-16T09:41:12.488" v="1979"/>
          <ac:spMkLst>
            <pc:docMk/>
            <pc:sldMk cId="4141412663" sldId="271"/>
            <ac:spMk id="3" creationId="{221029F3-2353-271E-B7A6-CEC7B9BB20DF}"/>
          </ac:spMkLst>
        </pc:spChg>
        <pc:spChg chg="del">
          <ac:chgData name="Warre De Winne" userId="597e6dfa-5341-412f-833e-44c097429872" providerId="ADAL" clId="{C5C209E0-D735-4844-B8CA-8D0040D95024}" dt="2023-05-16T09:41:14.651" v="1982"/>
          <ac:spMkLst>
            <pc:docMk/>
            <pc:sldMk cId="4141412663" sldId="271"/>
            <ac:spMk id="4" creationId="{3BE64DAA-EACD-EF53-48EF-B2B0BC22ED99}"/>
          </ac:spMkLst>
        </pc:spChg>
        <pc:spChg chg="add mod">
          <ac:chgData name="Warre De Winne" userId="597e6dfa-5341-412f-833e-44c097429872" providerId="ADAL" clId="{C5C209E0-D735-4844-B8CA-8D0040D95024}" dt="2023-05-16T09:43:51.375" v="2092" actId="20577"/>
          <ac:spMkLst>
            <pc:docMk/>
            <pc:sldMk cId="4141412663" sldId="271"/>
            <ac:spMk id="9" creationId="{57894129-94FE-06CA-A155-72DF2D9B23B8}"/>
          </ac:spMkLst>
        </pc:spChg>
        <pc:spChg chg="add mod">
          <ac:chgData name="Warre De Winne" userId="597e6dfa-5341-412f-833e-44c097429872" providerId="ADAL" clId="{C5C209E0-D735-4844-B8CA-8D0040D95024}" dt="2023-05-16T09:43:58.399" v="2097" actId="20577"/>
          <ac:spMkLst>
            <pc:docMk/>
            <pc:sldMk cId="4141412663" sldId="271"/>
            <ac:spMk id="10" creationId="{B5CD5629-FC0A-BB9D-D044-7FC2FABBC154}"/>
          </ac:spMkLst>
        </pc:spChg>
        <pc:spChg chg="add mod">
          <ac:chgData name="Warre De Winne" userId="597e6dfa-5341-412f-833e-44c097429872" providerId="ADAL" clId="{C5C209E0-D735-4844-B8CA-8D0040D95024}" dt="2023-05-16T09:44:04.286" v="2103" actId="20577"/>
          <ac:spMkLst>
            <pc:docMk/>
            <pc:sldMk cId="4141412663" sldId="271"/>
            <ac:spMk id="11" creationId="{C9703BF6-D2D4-3CCC-0EFC-4930FEDD7A7D}"/>
          </ac:spMkLst>
        </pc:spChg>
        <pc:spChg chg="add mod">
          <ac:chgData name="Warre De Winne" userId="597e6dfa-5341-412f-833e-44c097429872" providerId="ADAL" clId="{C5C209E0-D735-4844-B8CA-8D0040D95024}" dt="2023-05-16T09:44:11.022" v="2106" actId="20577"/>
          <ac:spMkLst>
            <pc:docMk/>
            <pc:sldMk cId="4141412663" sldId="271"/>
            <ac:spMk id="12" creationId="{37669369-D14C-76E3-DCCA-8C7990B337F8}"/>
          </ac:spMkLst>
        </pc:spChg>
        <pc:spChg chg="add mod">
          <ac:chgData name="Warre De Winne" userId="597e6dfa-5341-412f-833e-44c097429872" providerId="ADAL" clId="{C5C209E0-D735-4844-B8CA-8D0040D95024}" dt="2023-05-16T09:44:33.239" v="2120" actId="20577"/>
          <ac:spMkLst>
            <pc:docMk/>
            <pc:sldMk cId="4141412663" sldId="271"/>
            <ac:spMk id="13" creationId="{C4392DFB-A695-1B6B-DF3C-90CDB45456ED}"/>
          </ac:spMkLst>
        </pc:spChg>
        <pc:spChg chg="add mod">
          <ac:chgData name="Warre De Winne" userId="597e6dfa-5341-412f-833e-44c097429872" providerId="ADAL" clId="{C5C209E0-D735-4844-B8CA-8D0040D95024}" dt="2023-05-16T09:44:30.055" v="2116" actId="20577"/>
          <ac:spMkLst>
            <pc:docMk/>
            <pc:sldMk cId="4141412663" sldId="271"/>
            <ac:spMk id="14" creationId="{5F14AE76-FB09-B5C6-3CD0-D4BEF8F0FB0D}"/>
          </ac:spMkLst>
        </pc:spChg>
        <pc:spChg chg="add mod">
          <ac:chgData name="Warre De Winne" userId="597e6dfa-5341-412f-833e-44c097429872" providerId="ADAL" clId="{C5C209E0-D735-4844-B8CA-8D0040D95024}" dt="2023-05-16T09:46:20.459" v="2166" actId="1076"/>
          <ac:spMkLst>
            <pc:docMk/>
            <pc:sldMk cId="4141412663" sldId="271"/>
            <ac:spMk id="20" creationId="{8D419355-DC62-DE83-AD5B-3FE24470C2D9}"/>
          </ac:spMkLst>
        </pc:spChg>
        <pc:spChg chg="add mod">
          <ac:chgData name="Warre De Winne" userId="597e6dfa-5341-412f-833e-44c097429872" providerId="ADAL" clId="{C5C209E0-D735-4844-B8CA-8D0040D95024}" dt="2023-05-16T09:45:00.897" v="2132" actId="1076"/>
          <ac:spMkLst>
            <pc:docMk/>
            <pc:sldMk cId="4141412663" sldId="271"/>
            <ac:spMk id="22" creationId="{E3DCA090-CED5-A128-4AF7-88450F855B20}"/>
          </ac:spMkLst>
        </pc:spChg>
        <pc:spChg chg="add mod">
          <ac:chgData name="Warre De Winne" userId="597e6dfa-5341-412f-833e-44c097429872" providerId="ADAL" clId="{C5C209E0-D735-4844-B8CA-8D0040D95024}" dt="2023-05-16T09:45:27.847" v="2139" actId="20577"/>
          <ac:spMkLst>
            <pc:docMk/>
            <pc:sldMk cId="4141412663" sldId="271"/>
            <ac:spMk id="25" creationId="{F4759D0D-4105-A44C-AE0A-42C14C195DAF}"/>
          </ac:spMkLst>
        </pc:spChg>
        <pc:spChg chg="add mod">
          <ac:chgData name="Warre De Winne" userId="597e6dfa-5341-412f-833e-44c097429872" providerId="ADAL" clId="{C5C209E0-D735-4844-B8CA-8D0040D95024}" dt="2023-05-16T09:45:39.587" v="2142" actId="20577"/>
          <ac:spMkLst>
            <pc:docMk/>
            <pc:sldMk cId="4141412663" sldId="271"/>
            <ac:spMk id="26" creationId="{7CE282A1-205E-1A4E-5AFA-52F11A11C71B}"/>
          </ac:spMkLst>
        </pc:spChg>
        <pc:spChg chg="add mod">
          <ac:chgData name="Warre De Winne" userId="597e6dfa-5341-412f-833e-44c097429872" providerId="ADAL" clId="{C5C209E0-D735-4844-B8CA-8D0040D95024}" dt="2023-05-16T09:45:45.583" v="2145" actId="20577"/>
          <ac:spMkLst>
            <pc:docMk/>
            <pc:sldMk cId="4141412663" sldId="271"/>
            <ac:spMk id="27" creationId="{D6C5A448-9B4F-4ED7-F18B-5F649033BDE6}"/>
          </ac:spMkLst>
        </pc:spChg>
        <pc:picChg chg="add mod">
          <ac:chgData name="Warre De Winne" userId="597e6dfa-5341-412f-833e-44c097429872" providerId="ADAL" clId="{C5C209E0-D735-4844-B8CA-8D0040D95024}" dt="2023-05-16T09:41:13.903" v="1981" actId="962"/>
          <ac:picMkLst>
            <pc:docMk/>
            <pc:sldMk cId="4141412663" sldId="271"/>
            <ac:picMk id="6" creationId="{9A7971CA-5DA8-BC38-1DA8-01313ED242CB}"/>
          </ac:picMkLst>
        </pc:picChg>
        <pc:picChg chg="add mod">
          <ac:chgData name="Warre De Winne" userId="597e6dfa-5341-412f-833e-44c097429872" providerId="ADAL" clId="{C5C209E0-D735-4844-B8CA-8D0040D95024}" dt="2023-05-16T09:45:47.114" v="2147" actId="1076"/>
          <ac:picMkLst>
            <pc:docMk/>
            <pc:sldMk cId="4141412663" sldId="271"/>
            <ac:picMk id="8" creationId="{7572C86A-BCFA-27AD-0152-7A6B3D48D79D}"/>
          </ac:picMkLst>
        </pc:picChg>
        <pc:cxnChg chg="add mod">
          <ac:chgData name="Warre De Winne" userId="597e6dfa-5341-412f-833e-44c097429872" providerId="ADAL" clId="{C5C209E0-D735-4844-B8CA-8D0040D95024}" dt="2023-05-16T09:42:00.988" v="2012" actId="1035"/>
          <ac:cxnSpMkLst>
            <pc:docMk/>
            <pc:sldMk cId="4141412663" sldId="271"/>
            <ac:cxnSpMk id="15" creationId="{A7AA5A8C-27FA-AF30-070E-CCCD4426309D}"/>
          </ac:cxnSpMkLst>
        </pc:cxnChg>
        <pc:cxnChg chg="add mod">
          <ac:chgData name="Warre De Winne" userId="597e6dfa-5341-412f-833e-44c097429872" providerId="ADAL" clId="{C5C209E0-D735-4844-B8CA-8D0040D95024}" dt="2023-05-16T09:42:08.519" v="2018" actId="1037"/>
          <ac:cxnSpMkLst>
            <pc:docMk/>
            <pc:sldMk cId="4141412663" sldId="271"/>
            <ac:cxnSpMk id="16" creationId="{0013CF77-FA27-C92A-7F3A-859368CABFEC}"/>
          </ac:cxnSpMkLst>
        </pc:cxnChg>
        <pc:cxnChg chg="add mod">
          <ac:chgData name="Warre De Winne" userId="597e6dfa-5341-412f-833e-44c097429872" providerId="ADAL" clId="{C5C209E0-D735-4844-B8CA-8D0040D95024}" dt="2023-05-16T09:42:07.672" v="2017" actId="1038"/>
          <ac:cxnSpMkLst>
            <pc:docMk/>
            <pc:sldMk cId="4141412663" sldId="271"/>
            <ac:cxnSpMk id="17" creationId="{795FE84D-F2AD-E00C-3F27-E9B0B1B274A9}"/>
          </ac:cxnSpMkLst>
        </pc:cxnChg>
        <pc:cxnChg chg="add mod">
          <ac:chgData name="Warre De Winne" userId="597e6dfa-5341-412f-833e-44c097429872" providerId="ADAL" clId="{C5C209E0-D735-4844-B8CA-8D0040D95024}" dt="2023-05-16T09:42:05.935" v="2014" actId="1037"/>
          <ac:cxnSpMkLst>
            <pc:docMk/>
            <pc:sldMk cId="4141412663" sldId="271"/>
            <ac:cxnSpMk id="18" creationId="{34A4B998-97FE-CC4D-6544-695A738EA827}"/>
          </ac:cxnSpMkLst>
        </pc:cxnChg>
        <pc:cxnChg chg="add mod">
          <ac:chgData name="Warre De Winne" userId="597e6dfa-5341-412f-833e-44c097429872" providerId="ADAL" clId="{C5C209E0-D735-4844-B8CA-8D0040D95024}" dt="2023-05-16T09:42:11.519" v="2022" actId="1038"/>
          <ac:cxnSpMkLst>
            <pc:docMk/>
            <pc:sldMk cId="4141412663" sldId="271"/>
            <ac:cxnSpMk id="19" creationId="{6F741D9A-D45C-EB22-7758-6C632ABDE546}"/>
          </ac:cxnSpMkLst>
        </pc:cxnChg>
        <pc:cxnChg chg="add mod">
          <ac:chgData name="Warre De Winne" userId="597e6dfa-5341-412f-833e-44c097429872" providerId="ADAL" clId="{C5C209E0-D735-4844-B8CA-8D0040D95024}" dt="2023-05-16T09:45:08.031" v="2134" actId="1076"/>
          <ac:cxnSpMkLst>
            <pc:docMk/>
            <pc:sldMk cId="4141412663" sldId="271"/>
            <ac:cxnSpMk id="23" creationId="{DA73B6AC-88C1-0A60-4950-F43AF6240A86}"/>
          </ac:cxnSpMkLst>
        </pc:cxnChg>
        <pc:cxnChg chg="add mod">
          <ac:chgData name="Warre De Winne" userId="597e6dfa-5341-412f-833e-44c097429872" providerId="ADAL" clId="{C5C209E0-D735-4844-B8CA-8D0040D95024}" dt="2023-05-16T09:45:14.967" v="2136" actId="1076"/>
          <ac:cxnSpMkLst>
            <pc:docMk/>
            <pc:sldMk cId="4141412663" sldId="271"/>
            <ac:cxnSpMk id="24" creationId="{A629EA8E-1DBC-F8DE-0AAC-52BC1C7024AC}"/>
          </ac:cxnSpMkLst>
        </pc:cxnChg>
      </pc:sldChg>
      <pc:sldChg chg="addSp delSp modSp add mod">
        <pc:chgData name="Warre De Winne" userId="597e6dfa-5341-412f-833e-44c097429872" providerId="ADAL" clId="{C5C209E0-D735-4844-B8CA-8D0040D95024}" dt="2023-05-16T09:49:00.262" v="2406" actId="20577"/>
        <pc:sldMkLst>
          <pc:docMk/>
          <pc:sldMk cId="1729209151" sldId="272"/>
        </pc:sldMkLst>
        <pc:spChg chg="add del mod">
          <ac:chgData name="Warre De Winne" userId="597e6dfa-5341-412f-833e-44c097429872" providerId="ADAL" clId="{C5C209E0-D735-4844-B8CA-8D0040D95024}" dt="2023-05-16T09:46:02.084" v="2151"/>
          <ac:spMkLst>
            <pc:docMk/>
            <pc:sldMk cId="1729209151" sldId="272"/>
            <ac:spMk id="4" creationId="{C708C580-5B3A-A442-E0D5-15A517AEF616}"/>
          </ac:spMkLst>
        </pc:spChg>
        <pc:spChg chg="add del mod">
          <ac:chgData name="Warre De Winne" userId="597e6dfa-5341-412f-833e-44c097429872" providerId="ADAL" clId="{C5C209E0-D735-4844-B8CA-8D0040D95024}" dt="2023-05-16T09:47:25.199" v="2212"/>
          <ac:spMkLst>
            <pc:docMk/>
            <pc:sldMk cId="1729209151" sldId="272"/>
            <ac:spMk id="7" creationId="{0C484678-C8FB-6FD2-4BF1-1D10564E3F7A}"/>
          </ac:spMkLst>
        </pc:spChg>
        <pc:spChg chg="mod">
          <ac:chgData name="Warre De Winne" userId="597e6dfa-5341-412f-833e-44c097429872" providerId="ADAL" clId="{C5C209E0-D735-4844-B8CA-8D0040D95024}" dt="2023-05-16T09:47:01.015" v="2180" actId="20577"/>
          <ac:spMkLst>
            <pc:docMk/>
            <pc:sldMk cId="1729209151" sldId="272"/>
            <ac:spMk id="9" creationId="{57894129-94FE-06CA-A155-72DF2D9B23B8}"/>
          </ac:spMkLst>
        </pc:spChg>
        <pc:spChg chg="mod">
          <ac:chgData name="Warre De Winne" userId="597e6dfa-5341-412f-833e-44c097429872" providerId="ADAL" clId="{C5C209E0-D735-4844-B8CA-8D0040D95024}" dt="2023-05-16T09:47:04.743" v="2186" actId="20577"/>
          <ac:spMkLst>
            <pc:docMk/>
            <pc:sldMk cId="1729209151" sldId="272"/>
            <ac:spMk id="10" creationId="{B5CD5629-FC0A-BB9D-D044-7FC2FABBC154}"/>
          </ac:spMkLst>
        </pc:spChg>
        <pc:spChg chg="mod">
          <ac:chgData name="Warre De Winne" userId="597e6dfa-5341-412f-833e-44c097429872" providerId="ADAL" clId="{C5C209E0-D735-4844-B8CA-8D0040D95024}" dt="2023-05-16T09:47:07.967" v="2192" actId="20577"/>
          <ac:spMkLst>
            <pc:docMk/>
            <pc:sldMk cId="1729209151" sldId="272"/>
            <ac:spMk id="11" creationId="{C9703BF6-D2D4-3CCC-0EFC-4930FEDD7A7D}"/>
          </ac:spMkLst>
        </pc:spChg>
        <pc:spChg chg="mod">
          <ac:chgData name="Warre De Winne" userId="597e6dfa-5341-412f-833e-44c097429872" providerId="ADAL" clId="{C5C209E0-D735-4844-B8CA-8D0040D95024}" dt="2023-05-16T09:47:11.654" v="2198" actId="20577"/>
          <ac:spMkLst>
            <pc:docMk/>
            <pc:sldMk cId="1729209151" sldId="272"/>
            <ac:spMk id="12" creationId="{37669369-D14C-76E3-DCCA-8C7990B337F8}"/>
          </ac:spMkLst>
        </pc:spChg>
        <pc:spChg chg="mod">
          <ac:chgData name="Warre De Winne" userId="597e6dfa-5341-412f-833e-44c097429872" providerId="ADAL" clId="{C5C209E0-D735-4844-B8CA-8D0040D95024}" dt="2023-05-16T09:47:14.711" v="2204" actId="20577"/>
          <ac:spMkLst>
            <pc:docMk/>
            <pc:sldMk cId="1729209151" sldId="272"/>
            <ac:spMk id="13" creationId="{C4392DFB-A695-1B6B-DF3C-90CDB45456ED}"/>
          </ac:spMkLst>
        </pc:spChg>
        <pc:spChg chg="mod">
          <ac:chgData name="Warre De Winne" userId="597e6dfa-5341-412f-833e-44c097429872" providerId="ADAL" clId="{C5C209E0-D735-4844-B8CA-8D0040D95024}" dt="2023-05-16T09:47:17.614" v="2211" actId="20577"/>
          <ac:spMkLst>
            <pc:docMk/>
            <pc:sldMk cId="1729209151" sldId="272"/>
            <ac:spMk id="14" creationId="{5F14AE76-FB09-B5C6-3CD0-D4BEF8F0FB0D}"/>
          </ac:spMkLst>
        </pc:spChg>
        <pc:spChg chg="mod">
          <ac:chgData name="Warre De Winne" userId="597e6dfa-5341-412f-833e-44c097429872" providerId="ADAL" clId="{C5C209E0-D735-4844-B8CA-8D0040D95024}" dt="2023-05-16T09:46:46.998" v="2174" actId="20577"/>
          <ac:spMkLst>
            <pc:docMk/>
            <pc:sldMk cId="1729209151" sldId="272"/>
            <ac:spMk id="20" creationId="{8D419355-DC62-DE83-AD5B-3FE24470C2D9}"/>
          </ac:spMkLst>
        </pc:spChg>
        <pc:spChg chg="mod">
          <ac:chgData name="Warre De Winne" userId="597e6dfa-5341-412f-833e-44c097429872" providerId="ADAL" clId="{C5C209E0-D735-4844-B8CA-8D0040D95024}" dt="2023-05-16T09:47:30.342" v="2224" actId="20577"/>
          <ac:spMkLst>
            <pc:docMk/>
            <pc:sldMk cId="1729209151" sldId="272"/>
            <ac:spMk id="22" creationId="{E3DCA090-CED5-A128-4AF7-88450F855B20}"/>
          </ac:spMkLst>
        </pc:spChg>
        <pc:spChg chg="del">
          <ac:chgData name="Warre De Winne" userId="597e6dfa-5341-412f-833e-44c097429872" providerId="ADAL" clId="{C5C209E0-D735-4844-B8CA-8D0040D95024}" dt="2023-05-16T09:47:43.695" v="2229" actId="478"/>
          <ac:spMkLst>
            <pc:docMk/>
            <pc:sldMk cId="1729209151" sldId="272"/>
            <ac:spMk id="25" creationId="{F4759D0D-4105-A44C-AE0A-42C14C195DAF}"/>
          </ac:spMkLst>
        </pc:spChg>
        <pc:spChg chg="del mod">
          <ac:chgData name="Warre De Winne" userId="597e6dfa-5341-412f-833e-44c097429872" providerId="ADAL" clId="{C5C209E0-D735-4844-B8CA-8D0040D95024}" dt="2023-05-16T09:47:44.990" v="2231" actId="478"/>
          <ac:spMkLst>
            <pc:docMk/>
            <pc:sldMk cId="1729209151" sldId="272"/>
            <ac:spMk id="26" creationId="{7CE282A1-205E-1A4E-5AFA-52F11A11C71B}"/>
          </ac:spMkLst>
        </pc:spChg>
        <pc:spChg chg="del">
          <ac:chgData name="Warre De Winne" userId="597e6dfa-5341-412f-833e-44c097429872" providerId="ADAL" clId="{C5C209E0-D735-4844-B8CA-8D0040D95024}" dt="2023-05-16T09:47:46.239" v="2232" actId="478"/>
          <ac:spMkLst>
            <pc:docMk/>
            <pc:sldMk cId="1729209151" sldId="272"/>
            <ac:spMk id="27" creationId="{D6C5A448-9B4F-4ED7-F18B-5F649033BDE6}"/>
          </ac:spMkLst>
        </pc:spChg>
        <pc:spChg chg="add mod">
          <ac:chgData name="Warre De Winne" userId="597e6dfa-5341-412f-833e-44c097429872" providerId="ADAL" clId="{C5C209E0-D735-4844-B8CA-8D0040D95024}" dt="2023-05-16T09:48:49.042" v="2397" actId="20577"/>
          <ac:spMkLst>
            <pc:docMk/>
            <pc:sldMk cId="1729209151" sldId="272"/>
            <ac:spMk id="31" creationId="{B826EEC3-D0FD-F8C8-6E2F-0CAA70AB60A9}"/>
          </ac:spMkLst>
        </pc:spChg>
        <pc:spChg chg="add mod">
          <ac:chgData name="Warre De Winne" userId="597e6dfa-5341-412f-833e-44c097429872" providerId="ADAL" clId="{C5C209E0-D735-4844-B8CA-8D0040D95024}" dt="2023-05-16T09:48:52.782" v="2399" actId="20577"/>
          <ac:spMkLst>
            <pc:docMk/>
            <pc:sldMk cId="1729209151" sldId="272"/>
            <ac:spMk id="32" creationId="{71ACB597-6B59-4A66-388D-5FBF28E20611}"/>
          </ac:spMkLst>
        </pc:spChg>
        <pc:spChg chg="add mod">
          <ac:chgData name="Warre De Winne" userId="597e6dfa-5341-412f-833e-44c097429872" providerId="ADAL" clId="{C5C209E0-D735-4844-B8CA-8D0040D95024}" dt="2023-05-16T09:48:54.623" v="2401" actId="20577"/>
          <ac:spMkLst>
            <pc:docMk/>
            <pc:sldMk cId="1729209151" sldId="272"/>
            <ac:spMk id="33" creationId="{A3D30023-6B18-BBD4-D7F6-40413E6AD849}"/>
          </ac:spMkLst>
        </pc:spChg>
        <pc:spChg chg="add mod">
          <ac:chgData name="Warre De Winne" userId="597e6dfa-5341-412f-833e-44c097429872" providerId="ADAL" clId="{C5C209E0-D735-4844-B8CA-8D0040D95024}" dt="2023-05-16T09:48:55.534" v="2402" actId="20577"/>
          <ac:spMkLst>
            <pc:docMk/>
            <pc:sldMk cId="1729209151" sldId="272"/>
            <ac:spMk id="34" creationId="{480D70A8-8D56-7A91-F3E5-8852BC7DDBD0}"/>
          </ac:spMkLst>
        </pc:spChg>
        <pc:spChg chg="add mod">
          <ac:chgData name="Warre De Winne" userId="597e6dfa-5341-412f-833e-44c097429872" providerId="ADAL" clId="{C5C209E0-D735-4844-B8CA-8D0040D95024}" dt="2023-05-16T09:48:57.492" v="2403" actId="20577"/>
          <ac:spMkLst>
            <pc:docMk/>
            <pc:sldMk cId="1729209151" sldId="272"/>
            <ac:spMk id="35" creationId="{60D9F2AE-9D66-D5AF-07F4-6589ACC5349F}"/>
          </ac:spMkLst>
        </pc:spChg>
        <pc:spChg chg="add mod">
          <ac:chgData name="Warre De Winne" userId="597e6dfa-5341-412f-833e-44c097429872" providerId="ADAL" clId="{C5C209E0-D735-4844-B8CA-8D0040D95024}" dt="2023-05-16T09:48:59.342" v="2404" actId="20577"/>
          <ac:spMkLst>
            <pc:docMk/>
            <pc:sldMk cId="1729209151" sldId="272"/>
            <ac:spMk id="36" creationId="{11A07F19-DBF9-43F9-FE8C-8716CC81F94D}"/>
          </ac:spMkLst>
        </pc:spChg>
        <pc:spChg chg="add mod">
          <ac:chgData name="Warre De Winne" userId="597e6dfa-5341-412f-833e-44c097429872" providerId="ADAL" clId="{C5C209E0-D735-4844-B8CA-8D0040D95024}" dt="2023-05-16T09:49:00.262" v="2406" actId="20577"/>
          <ac:spMkLst>
            <pc:docMk/>
            <pc:sldMk cId="1729209151" sldId="272"/>
            <ac:spMk id="43" creationId="{EFB7D571-7112-9DD9-9273-CD1C084A8478}"/>
          </ac:spMkLst>
        </pc:spChg>
        <pc:picChg chg="del">
          <ac:chgData name="Warre De Winne" userId="597e6dfa-5341-412f-833e-44c097429872" providerId="ADAL" clId="{C5C209E0-D735-4844-B8CA-8D0040D95024}" dt="2023-05-16T09:45:52.898" v="2149" actId="478"/>
          <ac:picMkLst>
            <pc:docMk/>
            <pc:sldMk cId="1729209151" sldId="272"/>
            <ac:picMk id="6" creationId="{9A7971CA-5DA8-BC38-1DA8-01313ED242CB}"/>
          </ac:picMkLst>
        </pc:picChg>
        <pc:picChg chg="del">
          <ac:chgData name="Warre De Winne" userId="597e6dfa-5341-412f-833e-44c097429872" providerId="ADAL" clId="{C5C209E0-D735-4844-B8CA-8D0040D95024}" dt="2023-05-16T09:45:53.217" v="2150" actId="478"/>
          <ac:picMkLst>
            <pc:docMk/>
            <pc:sldMk cId="1729209151" sldId="272"/>
            <ac:picMk id="8" creationId="{7572C86A-BCFA-27AD-0152-7A6B3D48D79D}"/>
          </ac:picMkLst>
        </pc:picChg>
        <pc:picChg chg="add mod ord">
          <ac:chgData name="Warre De Winne" userId="597e6dfa-5341-412f-833e-44c097429872" providerId="ADAL" clId="{C5C209E0-D735-4844-B8CA-8D0040D95024}" dt="2023-05-16T09:46:05.404" v="2154" actId="167"/>
          <ac:picMkLst>
            <pc:docMk/>
            <pc:sldMk cId="1729209151" sldId="272"/>
            <ac:picMk id="28" creationId="{F3372EA1-FBAC-55CA-99DD-FF9184B3B825}"/>
          </ac:picMkLst>
        </pc:picChg>
        <pc:picChg chg="add mod ord">
          <ac:chgData name="Warre De Winne" userId="597e6dfa-5341-412f-833e-44c097429872" providerId="ADAL" clId="{C5C209E0-D735-4844-B8CA-8D0040D95024}" dt="2023-05-16T09:47:39.862" v="2225" actId="167"/>
          <ac:picMkLst>
            <pc:docMk/>
            <pc:sldMk cId="1729209151" sldId="272"/>
            <ac:picMk id="30" creationId="{B331DBBC-A07C-8299-7995-335AFE723F89}"/>
          </ac:picMkLst>
        </pc:picChg>
        <pc:cxnChg chg="mod">
          <ac:chgData name="Warre De Winne" userId="597e6dfa-5341-412f-833e-44c097429872" providerId="ADAL" clId="{C5C209E0-D735-4844-B8CA-8D0040D95024}" dt="2023-05-16T09:46:08.358" v="2158" actId="1037"/>
          <ac:cxnSpMkLst>
            <pc:docMk/>
            <pc:sldMk cId="1729209151" sldId="272"/>
            <ac:cxnSpMk id="18" creationId="{34A4B998-97FE-CC4D-6544-695A738EA827}"/>
          </ac:cxnSpMkLst>
        </pc:cxnChg>
        <pc:cxnChg chg="mod">
          <ac:chgData name="Warre De Winne" userId="597e6dfa-5341-412f-833e-44c097429872" providerId="ADAL" clId="{C5C209E0-D735-4844-B8CA-8D0040D95024}" dt="2023-05-16T09:46:12.975" v="2165" actId="1038"/>
          <ac:cxnSpMkLst>
            <pc:docMk/>
            <pc:sldMk cId="1729209151" sldId="272"/>
            <ac:cxnSpMk id="19" creationId="{6F741D9A-D45C-EB22-7758-6C632ABDE546}"/>
          </ac:cxnSpMkLst>
        </pc:cxnChg>
        <pc:cxnChg chg="del">
          <ac:chgData name="Warre De Winne" userId="597e6dfa-5341-412f-833e-44c097429872" providerId="ADAL" clId="{C5C209E0-D735-4844-B8CA-8D0040D95024}" dt="2023-05-16T09:47:41.382" v="2226" actId="478"/>
          <ac:cxnSpMkLst>
            <pc:docMk/>
            <pc:sldMk cId="1729209151" sldId="272"/>
            <ac:cxnSpMk id="23" creationId="{DA73B6AC-88C1-0A60-4950-F43AF6240A86}"/>
          </ac:cxnSpMkLst>
        </pc:cxnChg>
        <pc:cxnChg chg="del">
          <ac:chgData name="Warre De Winne" userId="597e6dfa-5341-412f-833e-44c097429872" providerId="ADAL" clId="{C5C209E0-D735-4844-B8CA-8D0040D95024}" dt="2023-05-16T09:47:42.006" v="2227" actId="478"/>
          <ac:cxnSpMkLst>
            <pc:docMk/>
            <pc:sldMk cId="1729209151" sldId="272"/>
            <ac:cxnSpMk id="24" creationId="{A629EA8E-1DBC-F8DE-0AAC-52BC1C7024AC}"/>
          </ac:cxnSpMkLst>
        </pc:cxnChg>
        <pc:cxnChg chg="add mod">
          <ac:chgData name="Warre De Winne" userId="597e6dfa-5341-412f-833e-44c097429872" providerId="ADAL" clId="{C5C209E0-D735-4844-B8CA-8D0040D95024}" dt="2023-05-16T09:48:05.898" v="2249" actId="1038"/>
          <ac:cxnSpMkLst>
            <pc:docMk/>
            <pc:sldMk cId="1729209151" sldId="272"/>
            <ac:cxnSpMk id="37" creationId="{BA3F8009-FDFB-FA07-6C98-913970078D3A}"/>
          </ac:cxnSpMkLst>
        </pc:cxnChg>
        <pc:cxnChg chg="add mod">
          <ac:chgData name="Warre De Winne" userId="597e6dfa-5341-412f-833e-44c097429872" providerId="ADAL" clId="{C5C209E0-D735-4844-B8CA-8D0040D95024}" dt="2023-05-16T09:48:09.544" v="2255" actId="1037"/>
          <ac:cxnSpMkLst>
            <pc:docMk/>
            <pc:sldMk cId="1729209151" sldId="272"/>
            <ac:cxnSpMk id="38" creationId="{5A77C1DC-17C5-DFF3-3F7E-E519EEC0FBA2}"/>
          </ac:cxnSpMkLst>
        </pc:cxnChg>
        <pc:cxnChg chg="add mod">
          <ac:chgData name="Warre De Winne" userId="597e6dfa-5341-412f-833e-44c097429872" providerId="ADAL" clId="{C5C209E0-D735-4844-B8CA-8D0040D95024}" dt="2023-05-16T09:48:11.838" v="2266" actId="1037"/>
          <ac:cxnSpMkLst>
            <pc:docMk/>
            <pc:sldMk cId="1729209151" sldId="272"/>
            <ac:cxnSpMk id="39" creationId="{0F28BA4E-580C-D05E-0253-2A0D08D73387}"/>
          </ac:cxnSpMkLst>
        </pc:cxnChg>
        <pc:cxnChg chg="add mod">
          <ac:chgData name="Warre De Winne" userId="597e6dfa-5341-412f-833e-44c097429872" providerId="ADAL" clId="{C5C209E0-D735-4844-B8CA-8D0040D95024}" dt="2023-05-16T09:48:15.142" v="2280" actId="1037"/>
          <ac:cxnSpMkLst>
            <pc:docMk/>
            <pc:sldMk cId="1729209151" sldId="272"/>
            <ac:cxnSpMk id="40" creationId="{27D48BFE-05FC-CAD7-3246-E6039BFACAB3}"/>
          </ac:cxnSpMkLst>
        </pc:cxnChg>
        <pc:cxnChg chg="add mod">
          <ac:chgData name="Warre De Winne" userId="597e6dfa-5341-412f-833e-44c097429872" providerId="ADAL" clId="{C5C209E0-D735-4844-B8CA-8D0040D95024}" dt="2023-05-16T09:48:17.478" v="2296" actId="1038"/>
          <ac:cxnSpMkLst>
            <pc:docMk/>
            <pc:sldMk cId="1729209151" sldId="272"/>
            <ac:cxnSpMk id="41" creationId="{4264435D-D15E-4032-90CC-86893F510132}"/>
          </ac:cxnSpMkLst>
        </pc:cxnChg>
        <pc:cxnChg chg="add mod">
          <ac:chgData name="Warre De Winne" userId="597e6dfa-5341-412f-833e-44c097429872" providerId="ADAL" clId="{C5C209E0-D735-4844-B8CA-8D0040D95024}" dt="2023-05-16T09:48:26.863" v="2337" actId="1038"/>
          <ac:cxnSpMkLst>
            <pc:docMk/>
            <pc:sldMk cId="1729209151" sldId="272"/>
            <ac:cxnSpMk id="42" creationId="{6B1A4F69-0E68-ED85-5FEE-27D9F14032A8}"/>
          </ac:cxnSpMkLst>
        </pc:cxnChg>
      </pc:sldChg>
      <pc:sldChg chg="modSp new mod modAnim">
        <pc:chgData name="Warre De Winne" userId="597e6dfa-5341-412f-833e-44c097429872" providerId="ADAL" clId="{C5C209E0-D735-4844-B8CA-8D0040D95024}" dt="2023-05-16T09:52:45.353" v="2823"/>
        <pc:sldMkLst>
          <pc:docMk/>
          <pc:sldMk cId="3848098170" sldId="273"/>
        </pc:sldMkLst>
        <pc:spChg chg="mod">
          <ac:chgData name="Warre De Winne" userId="597e6dfa-5341-412f-833e-44c097429872" providerId="ADAL" clId="{C5C209E0-D735-4844-B8CA-8D0040D95024}" dt="2023-05-16T09:49:08.297" v="2417" actId="20577"/>
          <ac:spMkLst>
            <pc:docMk/>
            <pc:sldMk cId="3848098170" sldId="273"/>
            <ac:spMk id="2" creationId="{2FFE52C4-B59E-6049-26A4-90AEE74F5C1A}"/>
          </ac:spMkLst>
        </pc:spChg>
        <pc:spChg chg="mod">
          <ac:chgData name="Warre De Winne" userId="597e6dfa-5341-412f-833e-44c097429872" providerId="ADAL" clId="{C5C209E0-D735-4844-B8CA-8D0040D95024}" dt="2023-05-16T09:52:36.278" v="2822" actId="20577"/>
          <ac:spMkLst>
            <pc:docMk/>
            <pc:sldMk cId="3848098170" sldId="273"/>
            <ac:spMk id="3" creationId="{46670AD5-B70E-E6AD-52F2-273AD33E60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9B3A-F39A-8563-7164-7EE97153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3CEA19-B0BB-0801-4D4B-AD9F8D6A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BF85FF-361A-9DA8-F033-CAC5028A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54215A-7132-10B8-7BA9-F99F9753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4574FE-4E8B-31FF-6D53-1938B1C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FCF90-BD8A-C48F-EA29-C77227EF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A934B-938E-7A2B-9A0B-A5B6BDEC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137647-959F-8FAE-E902-72C611CE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62DB3B-FB76-3895-938D-C9242CE7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3FC194-9935-7EAB-8803-BDE3273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7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0951D4-6CC1-A8C7-5640-CEF4A3F34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4A2A55-4C2C-4578-6ECA-DC0CD47BE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4C5E2-1DD1-A279-FACF-501835D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E88C0F-7EBA-F21E-B023-6B26EFA2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B086D-0E5F-4F8E-1F08-B0898A1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1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B3C01-4EB3-8DF7-943B-1C5E7F6E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B2704A-996F-BAD2-2BA9-923DFC5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D1DF32-ED61-84D4-5D59-AAFA7D40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AA5F17-FC42-45D9-0D79-1DB84A9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60AD9F-FD1A-CFB1-77BC-CE961EDE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92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10335-D8A0-1518-2974-CDDBDA4D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F89CE2-B417-3136-BB16-8191F5F8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B17683-930D-E92A-975A-0785BA0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77AF2C-B791-791E-AF9F-83907077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96429-3D82-3CEB-077A-1C911AD5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52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0DFC4-9100-C4AC-512F-409E5474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007222-B380-348C-8E22-0B842DCC4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E46B4E-D505-DD3E-2527-7B2745BE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8A77C-C38A-6B15-BAC1-6C7BA905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BFC1C0-286B-2AC2-8F14-A6BA0DF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A05494-0094-E68F-576F-88EE9F60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5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28BDC-FB4A-3CE2-341D-D798C3F3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B22839-7179-BD18-3006-4AE89F72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B80284-231A-36AC-7A88-9490FCA60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22FECBB-6D3A-39F0-E55C-DB4C9C9D2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DDFEBC-035C-C22D-A99E-B10C0A62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18DD282-F35C-E845-5FDA-9FE265DB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AA6949-3548-1B0F-C49E-1D250475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DF11920-0824-E217-3DCE-E107C7AC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9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C3A8B-2837-4A51-49FF-5B909059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FFFF53-5E25-1B24-C1AD-AF60D098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D575D6-107B-A6D1-CF64-4752D9D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82D29E-7E18-16B6-9A78-F231E922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909CD11-D6F2-DAC9-50EB-875CDFF6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B53B5FA-D357-3C9A-2B6D-ACC437F5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E5A152-1BBE-9AD9-8ADC-6EB85286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2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48C64-7224-9D9C-5D2E-5623B4D1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4F94B-D54C-5EE8-B7A1-4BF14272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2DBB2D-3BF7-7F62-3DE5-5BD8FCC05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B484BD-C24D-BE8E-6413-7758F32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C93B80-9A43-81B9-73F1-0BA57A71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191D1E8-C55A-1C38-7AFD-A9F160BD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1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7229A-7F54-4D7C-B1BD-E1075668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3416C5-9C73-6A1E-4A63-5E62A87C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63A3E1-96B1-0407-5F32-7E2B1694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338F48-D2BC-01DB-5A3F-10F68223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EBA722-B2E3-7B47-08CC-E7F7306F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59DA18-C39A-C93A-A778-2FB79703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313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917167-2187-3862-3B5E-5D3BC40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41E011-7EB0-C8FF-2726-A9AA9661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67DA39-1F4D-3268-0EDD-727A50D5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A31E-8AC7-471D-9D64-B6E5301EC0B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533A66-C9A8-0BD5-39A6-9B35E9F73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275113-82BA-750F-E07C-E32E177BB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5EEAA-66C1-4C3E-ADF2-325C5BCA78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7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E8C82-25E7-95DC-10D3-A7E734A88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Elephant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room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5109E6-8386-4EB9-311F-B06E6A397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MA1 Project</a:t>
            </a:r>
          </a:p>
          <a:p>
            <a:r>
              <a:rPr lang="nl-BE" dirty="0"/>
              <a:t>Warre De Winne</a:t>
            </a:r>
          </a:p>
        </p:txBody>
      </p:sp>
    </p:spTree>
    <p:extLst>
      <p:ext uri="{BB962C8B-B14F-4D97-AF65-F5344CB8AC3E}">
        <p14:creationId xmlns:p14="http://schemas.microsoft.com/office/powerpoint/2010/main" val="336580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3819-FEB2-AB8B-AE23-45C62E25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5DD3C-3AFD-D4C1-363C-CFBB6434E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Frequency </a:t>
                </a:r>
                <a:r>
                  <a:rPr lang="nl-BE" dirty="0" err="1"/>
                  <a:t>around</a:t>
                </a:r>
                <a:r>
                  <a:rPr lang="nl-BE" dirty="0"/>
                  <a:t> 2000 Hz </a:t>
                </a:r>
                <a:r>
                  <a:rPr lang="nl-BE" dirty="0" err="1"/>
                  <a:t>works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best (</a:t>
                </a:r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too</a:t>
                </a:r>
                <a:r>
                  <a:rPr lang="nl-BE" dirty="0"/>
                  <a:t> </a:t>
                </a:r>
                <a:r>
                  <a:rPr lang="nl-BE" dirty="0" err="1"/>
                  <a:t>annoying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ears</a:t>
                </a:r>
                <a:r>
                  <a:rPr lang="nl-BE" dirty="0"/>
                  <a:t>)</a:t>
                </a:r>
              </a:p>
              <a:p>
                <a:r>
                  <a:rPr lang="nl-BE" dirty="0"/>
                  <a:t>How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determine</a:t>
                </a:r>
                <a:r>
                  <a:rPr lang="nl-BE" dirty="0"/>
                  <a:t> </a:t>
                </a:r>
                <a:r>
                  <a:rPr lang="nl-BE" dirty="0" err="1"/>
                  <a:t>distance</a:t>
                </a:r>
                <a:r>
                  <a:rPr lang="nl-BE" dirty="0"/>
                  <a:t>?</a:t>
                </a:r>
              </a:p>
              <a:p>
                <a:pPr lvl="1">
                  <a:buFontTx/>
                  <a:buChar char="-"/>
                </a:pPr>
                <a:r>
                  <a:rPr lang="nl-BE" dirty="0" err="1"/>
                  <a:t>Calibrate</a:t>
                </a:r>
                <a:r>
                  <a:rPr lang="nl-BE" dirty="0"/>
                  <a:t> with </a:t>
                </a:r>
                <a:r>
                  <a:rPr lang="nl-BE" dirty="0" err="1"/>
                  <a:t>known</a:t>
                </a:r>
                <a:r>
                  <a:rPr lang="nl-BE" dirty="0"/>
                  <a:t> </a:t>
                </a:r>
                <a:r>
                  <a:rPr lang="nl-BE" dirty="0" err="1"/>
                  <a:t>distance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get </a:t>
                </a:r>
                <a:r>
                  <a:rPr lang="nl-BE" dirty="0" err="1"/>
                  <a:t>calibration</a:t>
                </a:r>
                <a:r>
                  <a:rPr lang="nl-BE" dirty="0"/>
                  <a:t> amplitude</a:t>
                </a:r>
              </a:p>
              <a:p>
                <a:pPr lvl="1">
                  <a:buFontTx/>
                  <a:buChar char="-"/>
                </a:pPr>
                <a:r>
                  <a:rPr lang="nl-BE" dirty="0" err="1"/>
                  <a:t>Determine</a:t>
                </a:r>
                <a:r>
                  <a:rPr lang="nl-BE" dirty="0"/>
                  <a:t> new </a:t>
                </a:r>
                <a:r>
                  <a:rPr lang="nl-BE" dirty="0" err="1"/>
                  <a:t>distance</a:t>
                </a:r>
                <a:r>
                  <a:rPr lang="nl-BE" dirty="0"/>
                  <a:t> </a:t>
                </a:r>
                <a:r>
                  <a:rPr lang="nl-BE" dirty="0" err="1"/>
                  <a:t>using</a:t>
                </a:r>
                <a:r>
                  <a:rPr lang="nl-BE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meas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nl-B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meas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BE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nl-BE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𝑚𝑒𝑎𝑠</m:t>
                        </m:r>
                      </m:sub>
                    </m:sSub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meas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nl-BE" dirty="0"/>
              </a:p>
              <a:p>
                <a:pPr lvl="1">
                  <a:buFontTx/>
                  <a:buChar char="-"/>
                </a:pPr>
                <a:r>
                  <a:rPr lang="nl-BE" dirty="0" err="1"/>
                  <a:t>Use</a:t>
                </a:r>
                <a:r>
                  <a:rPr lang="nl-BE" dirty="0"/>
                  <a:t> </a:t>
                </a:r>
                <a:r>
                  <a:rPr lang="nl-BE" dirty="0" err="1"/>
                  <a:t>phone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gerenate</a:t>
                </a:r>
                <a:r>
                  <a:rPr lang="nl-BE" dirty="0"/>
                  <a:t> a </a:t>
                </a:r>
                <a:r>
                  <a:rPr lang="nl-BE" dirty="0" err="1"/>
                  <a:t>tone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move </a:t>
                </a:r>
                <a:r>
                  <a:rPr lang="nl-BE" dirty="0" err="1"/>
                  <a:t>phone</a:t>
                </a:r>
                <a:endParaRPr lang="nl-BE" dirty="0"/>
              </a:p>
              <a:p>
                <a:pPr lvl="1">
                  <a:buFontTx/>
                  <a:buChar char="-"/>
                </a:pPr>
                <a:r>
                  <a:rPr lang="nl-BE" dirty="0" err="1"/>
                  <a:t>Use</a:t>
                </a:r>
                <a:r>
                  <a:rPr lang="nl-BE" dirty="0"/>
                  <a:t> </a:t>
                </a:r>
                <a:r>
                  <a:rPr lang="nl-BE" dirty="0" err="1"/>
                  <a:t>moving</a:t>
                </a:r>
                <a:r>
                  <a:rPr lang="nl-BE" dirty="0"/>
                  <a:t> </a:t>
                </a:r>
                <a:r>
                  <a:rPr lang="nl-BE" dirty="0" err="1"/>
                  <a:t>average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get a </a:t>
                </a:r>
                <a:r>
                  <a:rPr lang="nl-BE" dirty="0" err="1"/>
                  <a:t>flatter</a:t>
                </a:r>
                <a:r>
                  <a:rPr lang="nl-BE" dirty="0"/>
                  <a:t> response</a:t>
                </a:r>
              </a:p>
              <a:p>
                <a:pPr marL="457200" lvl="1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5DD3C-3AFD-D4C1-363C-CFBB6434E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1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5C405-CEAE-00ED-1582-11D4D5EB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pic>
        <p:nvPicPr>
          <p:cNvPr id="5" name="Tijdelijke aanduiding voor inhoud 4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B51AF681-5FF3-9D2F-2F8E-9E5CFC93A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71227"/>
            <a:ext cx="5334000" cy="4000500"/>
          </a:xfr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AFBF07B-55DD-DC60-1E48-3A664D0C8AAB}"/>
              </a:ext>
            </a:extLst>
          </p:cNvPr>
          <p:cNvCxnSpPr/>
          <p:nvPr/>
        </p:nvCxnSpPr>
        <p:spPr>
          <a:xfrm flipV="1">
            <a:off x="4660624" y="2266947"/>
            <a:ext cx="0" cy="3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0F149459-A133-E936-6366-CF6DA0F75631}"/>
              </a:ext>
            </a:extLst>
          </p:cNvPr>
          <p:cNvCxnSpPr/>
          <p:nvPr/>
        </p:nvCxnSpPr>
        <p:spPr>
          <a:xfrm flipV="1">
            <a:off x="5349737" y="2266947"/>
            <a:ext cx="0" cy="3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246B37E-5F5F-11B3-6AE5-7B2A15A93526}"/>
              </a:ext>
            </a:extLst>
          </p:cNvPr>
          <p:cNvCxnSpPr/>
          <p:nvPr/>
        </p:nvCxnSpPr>
        <p:spPr>
          <a:xfrm flipV="1">
            <a:off x="6096000" y="2266947"/>
            <a:ext cx="0" cy="3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AF54721-AAB3-8C22-31A6-6D65C3356566}"/>
              </a:ext>
            </a:extLst>
          </p:cNvPr>
          <p:cNvCxnSpPr/>
          <p:nvPr/>
        </p:nvCxnSpPr>
        <p:spPr>
          <a:xfrm flipV="1">
            <a:off x="6810789" y="2266947"/>
            <a:ext cx="0" cy="3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6633E1F-3D2B-7906-9FC9-31D99DA1802B}"/>
              </a:ext>
            </a:extLst>
          </p:cNvPr>
          <p:cNvCxnSpPr/>
          <p:nvPr/>
        </p:nvCxnSpPr>
        <p:spPr>
          <a:xfrm flipV="1">
            <a:off x="7496589" y="2266947"/>
            <a:ext cx="0" cy="3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35239EED-67D7-CAFE-CBB4-9A8B5E08904F}"/>
              </a:ext>
            </a:extLst>
          </p:cNvPr>
          <p:cNvSpPr txBox="1"/>
          <p:nvPr/>
        </p:nvSpPr>
        <p:spPr>
          <a:xfrm rot="16200000">
            <a:off x="3999593" y="16758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 cm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816BCF-6C53-7021-E815-F2D51CCC2B54}"/>
              </a:ext>
            </a:extLst>
          </p:cNvPr>
          <p:cNvSpPr txBox="1"/>
          <p:nvPr/>
        </p:nvSpPr>
        <p:spPr>
          <a:xfrm rot="16200000">
            <a:off x="4578466" y="16678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FCD0E06-3ED1-773C-C6F0-3C66BA8F6451}"/>
              </a:ext>
            </a:extLst>
          </p:cNvPr>
          <p:cNvSpPr txBox="1"/>
          <p:nvPr/>
        </p:nvSpPr>
        <p:spPr>
          <a:xfrm rot="16200000">
            <a:off x="5305442" y="16758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90 cm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B954C6A-8232-08F2-CD9A-5B0B6FA400B9}"/>
              </a:ext>
            </a:extLst>
          </p:cNvPr>
          <p:cNvSpPr txBox="1"/>
          <p:nvPr/>
        </p:nvSpPr>
        <p:spPr>
          <a:xfrm rot="16200000">
            <a:off x="5986097" y="17344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110 cm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20B57E3-3039-540A-CA73-C68AD7F1297F}"/>
              </a:ext>
            </a:extLst>
          </p:cNvPr>
          <p:cNvSpPr txBox="1"/>
          <p:nvPr/>
        </p:nvSpPr>
        <p:spPr>
          <a:xfrm rot="16200000">
            <a:off x="6700886" y="173439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130 cm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81248F0-E86C-6B2E-6BC2-FA416C63487B}"/>
              </a:ext>
            </a:extLst>
          </p:cNvPr>
          <p:cNvSpPr txBox="1"/>
          <p:nvPr/>
        </p:nvSpPr>
        <p:spPr>
          <a:xfrm rot="16200000">
            <a:off x="7464426" y="173439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150 cm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4EA8AC0-8774-8752-C5BE-8AF37099E073}"/>
              </a:ext>
            </a:extLst>
          </p:cNvPr>
          <p:cNvSpPr txBox="1"/>
          <p:nvPr/>
        </p:nvSpPr>
        <p:spPr>
          <a:xfrm>
            <a:off x="5458388" y="597172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</a:t>
            </a:r>
          </a:p>
        </p:txBody>
      </p:sp>
    </p:spTree>
    <p:extLst>
      <p:ext uri="{BB962C8B-B14F-4D97-AF65-F5344CB8AC3E}">
        <p14:creationId xmlns:p14="http://schemas.microsoft.com/office/powerpoint/2010/main" val="351396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7580A-4DB2-F690-7FA3-3BEB80DE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D286-A662-AB63-DB17-C71D56A60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accurately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  <a:p>
            <a:r>
              <a:rPr lang="nl-BE" dirty="0" err="1"/>
              <a:t>Why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EM </a:t>
            </a:r>
            <a:r>
              <a:rPr lang="nl-BE" dirty="0" err="1"/>
              <a:t>interference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Interference</a:t>
            </a:r>
            <a:r>
              <a:rPr lang="nl-BE" dirty="0"/>
              <a:t> from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phone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linearities</a:t>
            </a:r>
            <a:r>
              <a:rPr lang="nl-BE" dirty="0"/>
              <a:t> in DIY </a:t>
            </a:r>
            <a:r>
              <a:rPr lang="nl-BE" dirty="0" err="1"/>
              <a:t>microphone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Calibrating</a:t>
            </a:r>
            <a:r>
              <a:rPr lang="nl-BE" dirty="0"/>
              <a:t> issue?</a:t>
            </a:r>
          </a:p>
          <a:p>
            <a:pPr lvl="1"/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issue?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8" name="Tijdelijke aanduiding voor inhoud 7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C5BCD4CD-C15C-1C22-EB6F-9836927A3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625D5ED5-A2F6-C0FB-09AA-70CAB33A5C6D}"/>
              </a:ext>
            </a:extLst>
          </p:cNvPr>
          <p:cNvCxnSpPr>
            <a:cxnSpLocks/>
          </p:cNvCxnSpPr>
          <p:nvPr/>
        </p:nvCxnSpPr>
        <p:spPr>
          <a:xfrm flipV="1">
            <a:off x="7459087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E431697-1C28-3762-67C2-402050BE4EC5}"/>
              </a:ext>
            </a:extLst>
          </p:cNvPr>
          <p:cNvSpPr txBox="1"/>
          <p:nvPr/>
        </p:nvSpPr>
        <p:spPr>
          <a:xfrm rot="16200000">
            <a:off x="6810442" y="17363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 cm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15F8345-3053-7408-98F8-E0B4D30F0B39}"/>
              </a:ext>
            </a:extLst>
          </p:cNvPr>
          <p:cNvSpPr txBox="1"/>
          <p:nvPr/>
        </p:nvSpPr>
        <p:spPr>
          <a:xfrm rot="16200000">
            <a:off x="7389315" y="172828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7B01D3A-BBA3-E93F-E096-7FB4780B0030}"/>
              </a:ext>
            </a:extLst>
          </p:cNvPr>
          <p:cNvSpPr txBox="1"/>
          <p:nvPr/>
        </p:nvSpPr>
        <p:spPr>
          <a:xfrm rot="16200000">
            <a:off x="8116291" y="17363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90 cm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DCB380A-BF0C-DC6F-C855-4E7B7CE8402A}"/>
              </a:ext>
            </a:extLst>
          </p:cNvPr>
          <p:cNvSpPr txBox="1"/>
          <p:nvPr/>
        </p:nvSpPr>
        <p:spPr>
          <a:xfrm rot="16200000">
            <a:off x="8873146" y="179488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110 cm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58C8161-5E18-73CC-7382-8300BE018D77}"/>
              </a:ext>
            </a:extLst>
          </p:cNvPr>
          <p:cNvSpPr txBox="1"/>
          <p:nvPr/>
        </p:nvSpPr>
        <p:spPr>
          <a:xfrm rot="16200000">
            <a:off x="9559360" y="179488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130 cm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B7C29DB-D21B-C3AF-6C49-A10F5F6FA526}"/>
              </a:ext>
            </a:extLst>
          </p:cNvPr>
          <p:cNvSpPr txBox="1"/>
          <p:nvPr/>
        </p:nvSpPr>
        <p:spPr>
          <a:xfrm rot="16200000">
            <a:off x="10160975" y="179487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150 cm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31E7ABB-9286-728B-F080-6D6880434AF2}"/>
              </a:ext>
            </a:extLst>
          </p:cNvPr>
          <p:cNvSpPr txBox="1"/>
          <p:nvPr/>
        </p:nvSpPr>
        <p:spPr>
          <a:xfrm>
            <a:off x="8089009" y="599229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10000 Hz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9EEEE69-D300-E847-6F1E-9B9A1538F455}"/>
              </a:ext>
            </a:extLst>
          </p:cNvPr>
          <p:cNvCxnSpPr>
            <a:cxnSpLocks/>
          </p:cNvCxnSpPr>
          <p:nvPr/>
        </p:nvCxnSpPr>
        <p:spPr>
          <a:xfrm flipV="1">
            <a:off x="8173462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3E9ADC1C-F30C-8EA3-6F88-5A0F1BD07DAB}"/>
              </a:ext>
            </a:extLst>
          </p:cNvPr>
          <p:cNvCxnSpPr>
            <a:cxnSpLocks/>
          </p:cNvCxnSpPr>
          <p:nvPr/>
        </p:nvCxnSpPr>
        <p:spPr>
          <a:xfrm flipV="1">
            <a:off x="8925937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5E44D0C-4B85-DA72-9AAC-C88B78CE3D49}"/>
              </a:ext>
            </a:extLst>
          </p:cNvPr>
          <p:cNvCxnSpPr>
            <a:cxnSpLocks/>
          </p:cNvCxnSpPr>
          <p:nvPr/>
        </p:nvCxnSpPr>
        <p:spPr>
          <a:xfrm flipV="1">
            <a:off x="9659362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AD38F862-5F4B-FCFE-24F4-B21DFE8A9326}"/>
              </a:ext>
            </a:extLst>
          </p:cNvPr>
          <p:cNvCxnSpPr>
            <a:cxnSpLocks/>
          </p:cNvCxnSpPr>
          <p:nvPr/>
        </p:nvCxnSpPr>
        <p:spPr>
          <a:xfrm flipV="1">
            <a:off x="10326112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8951-05A1-5325-8204-1C0586CA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pic>
        <p:nvPicPr>
          <p:cNvPr id="6" name="Tijdelijke aanduiding voor inhoud 5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9EE6EF75-A6D9-68C1-BA96-022295F945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Tijdelijke aanduiding voor inhoud 7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63E8DE00-6DBA-B6C4-4344-65B486B81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E36D8F99-8822-73D6-069F-F5B4922CD05F}"/>
              </a:ext>
            </a:extLst>
          </p:cNvPr>
          <p:cNvCxnSpPr>
            <a:cxnSpLocks/>
          </p:cNvCxnSpPr>
          <p:nvPr/>
        </p:nvCxnSpPr>
        <p:spPr>
          <a:xfrm flipV="1">
            <a:off x="2106037" y="2336001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5F3952FA-3A71-5E92-E9EB-4AB368219783}"/>
              </a:ext>
            </a:extLst>
          </p:cNvPr>
          <p:cNvSpPr txBox="1"/>
          <p:nvPr/>
        </p:nvSpPr>
        <p:spPr>
          <a:xfrm rot="16200000">
            <a:off x="1457392" y="172684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 cm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3B920C4-9795-B010-B15B-B1EE45AB5795}"/>
              </a:ext>
            </a:extLst>
          </p:cNvPr>
          <p:cNvSpPr txBox="1"/>
          <p:nvPr/>
        </p:nvSpPr>
        <p:spPr>
          <a:xfrm rot="16200000">
            <a:off x="2036265" y="171876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D2384F6F-FA11-AB0A-3854-F4AE5E2CAB29}"/>
              </a:ext>
            </a:extLst>
          </p:cNvPr>
          <p:cNvSpPr txBox="1"/>
          <p:nvPr/>
        </p:nvSpPr>
        <p:spPr>
          <a:xfrm rot="16200000">
            <a:off x="2648941" y="172684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90 cm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58178E4-BD1A-B8F9-C8E9-743C62186D5E}"/>
              </a:ext>
            </a:extLst>
          </p:cNvPr>
          <p:cNvSpPr txBox="1"/>
          <p:nvPr/>
        </p:nvSpPr>
        <p:spPr>
          <a:xfrm rot="16200000">
            <a:off x="3177196" y="178535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110 cm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ECEE882-36EB-034C-0B3C-B3BB05BBB4E0}"/>
              </a:ext>
            </a:extLst>
          </p:cNvPr>
          <p:cNvSpPr txBox="1"/>
          <p:nvPr/>
        </p:nvSpPr>
        <p:spPr>
          <a:xfrm rot="16200000">
            <a:off x="3806260" y="178535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130 cm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D099DAC-FE2B-79F7-2A97-833EB5135ABC}"/>
              </a:ext>
            </a:extLst>
          </p:cNvPr>
          <p:cNvSpPr txBox="1"/>
          <p:nvPr/>
        </p:nvSpPr>
        <p:spPr>
          <a:xfrm rot="16200000">
            <a:off x="4417400" y="17853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150 cm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1DA77E2-4BD2-C3B3-64B9-D8B721EF8DA5}"/>
              </a:ext>
            </a:extLst>
          </p:cNvPr>
          <p:cNvSpPr txBox="1"/>
          <p:nvPr/>
        </p:nvSpPr>
        <p:spPr>
          <a:xfrm>
            <a:off x="2010411" y="5942568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Hz, no </a:t>
            </a:r>
            <a:r>
              <a:rPr lang="nl-BE" dirty="0" err="1"/>
              <a:t>weight</a:t>
            </a:r>
            <a:endParaRPr lang="nl-BE" dirty="0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E7979A0-784A-650C-F572-1246F1648C96}"/>
              </a:ext>
            </a:extLst>
          </p:cNvPr>
          <p:cNvCxnSpPr>
            <a:cxnSpLocks/>
          </p:cNvCxnSpPr>
          <p:nvPr/>
        </p:nvCxnSpPr>
        <p:spPr>
          <a:xfrm flipV="1">
            <a:off x="2715637" y="2336001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0484233B-2C0F-EE94-C535-385FF752D295}"/>
              </a:ext>
            </a:extLst>
          </p:cNvPr>
          <p:cNvCxnSpPr>
            <a:cxnSpLocks/>
          </p:cNvCxnSpPr>
          <p:nvPr/>
        </p:nvCxnSpPr>
        <p:spPr>
          <a:xfrm flipV="1">
            <a:off x="3315712" y="2336001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845BD031-4ABB-1FDC-A1FE-153794D948E0}"/>
              </a:ext>
            </a:extLst>
          </p:cNvPr>
          <p:cNvCxnSpPr>
            <a:cxnSpLocks/>
          </p:cNvCxnSpPr>
          <p:nvPr/>
        </p:nvCxnSpPr>
        <p:spPr>
          <a:xfrm flipV="1">
            <a:off x="3925312" y="2336001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837D28E5-96DD-6159-7427-D063093E4757}"/>
              </a:ext>
            </a:extLst>
          </p:cNvPr>
          <p:cNvCxnSpPr>
            <a:cxnSpLocks/>
          </p:cNvCxnSpPr>
          <p:nvPr/>
        </p:nvCxnSpPr>
        <p:spPr>
          <a:xfrm flipV="1">
            <a:off x="4534912" y="2336001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8712A31-78E7-625C-D202-DD990358FB38}"/>
              </a:ext>
            </a:extLst>
          </p:cNvPr>
          <p:cNvCxnSpPr>
            <a:cxnSpLocks/>
          </p:cNvCxnSpPr>
          <p:nvPr/>
        </p:nvCxnSpPr>
        <p:spPr>
          <a:xfrm flipV="1">
            <a:off x="7492180" y="2344249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DB870490-CBFD-1EB2-A01C-C4CD63836742}"/>
              </a:ext>
            </a:extLst>
          </p:cNvPr>
          <p:cNvSpPr txBox="1"/>
          <p:nvPr/>
        </p:nvSpPr>
        <p:spPr>
          <a:xfrm rot="16200000">
            <a:off x="6843535" y="17350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 cm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72A39A8-2637-450E-37EC-81B756383BD9}"/>
              </a:ext>
            </a:extLst>
          </p:cNvPr>
          <p:cNvSpPr txBox="1"/>
          <p:nvPr/>
        </p:nvSpPr>
        <p:spPr>
          <a:xfrm rot="16200000">
            <a:off x="7422408" y="17270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750B19F-C346-BA6B-3A04-4DCDE63742FE}"/>
              </a:ext>
            </a:extLst>
          </p:cNvPr>
          <p:cNvSpPr txBox="1"/>
          <p:nvPr/>
        </p:nvSpPr>
        <p:spPr>
          <a:xfrm rot="16200000">
            <a:off x="8035084" y="17350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90 cm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1E885DE0-1019-087D-12F0-7DB02898B88F}"/>
              </a:ext>
            </a:extLst>
          </p:cNvPr>
          <p:cNvSpPr txBox="1"/>
          <p:nvPr/>
        </p:nvSpPr>
        <p:spPr>
          <a:xfrm rot="16200000">
            <a:off x="8639539" y="17936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110 cm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FF564D00-3E9C-F1CC-4F64-F96F7BE724E3}"/>
              </a:ext>
            </a:extLst>
          </p:cNvPr>
          <p:cNvSpPr txBox="1"/>
          <p:nvPr/>
        </p:nvSpPr>
        <p:spPr>
          <a:xfrm rot="16200000">
            <a:off x="9268603" y="179360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130 cm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C040B8B5-B356-231A-41BA-6CE9370E56EF}"/>
              </a:ext>
            </a:extLst>
          </p:cNvPr>
          <p:cNvSpPr txBox="1"/>
          <p:nvPr/>
        </p:nvSpPr>
        <p:spPr>
          <a:xfrm rot="16200000">
            <a:off x="9879743" y="17936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150 cm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2FC3E11B-C0BE-C1A5-1A8D-4DC692C6F3B0}"/>
              </a:ext>
            </a:extLst>
          </p:cNvPr>
          <p:cNvSpPr txBox="1"/>
          <p:nvPr/>
        </p:nvSpPr>
        <p:spPr>
          <a:xfrm>
            <a:off x="8111830" y="58611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7B0C82E7-9584-1C66-F616-17BFC642A44D}"/>
              </a:ext>
            </a:extLst>
          </p:cNvPr>
          <p:cNvCxnSpPr>
            <a:cxnSpLocks/>
          </p:cNvCxnSpPr>
          <p:nvPr/>
        </p:nvCxnSpPr>
        <p:spPr>
          <a:xfrm flipV="1">
            <a:off x="8101780" y="2344249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CF375777-7A98-12B7-2CC8-B94765D8C7DD}"/>
              </a:ext>
            </a:extLst>
          </p:cNvPr>
          <p:cNvCxnSpPr>
            <a:cxnSpLocks/>
          </p:cNvCxnSpPr>
          <p:nvPr/>
        </p:nvCxnSpPr>
        <p:spPr>
          <a:xfrm flipV="1">
            <a:off x="8739955" y="2344249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8E2DFB3-3962-7BEE-2ECE-C3F808621174}"/>
              </a:ext>
            </a:extLst>
          </p:cNvPr>
          <p:cNvCxnSpPr>
            <a:cxnSpLocks/>
          </p:cNvCxnSpPr>
          <p:nvPr/>
        </p:nvCxnSpPr>
        <p:spPr>
          <a:xfrm flipV="1">
            <a:off x="9378130" y="2344249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D58616E3-0C9D-EC81-5BD5-412B8E29033B}"/>
              </a:ext>
            </a:extLst>
          </p:cNvPr>
          <p:cNvCxnSpPr>
            <a:cxnSpLocks/>
          </p:cNvCxnSpPr>
          <p:nvPr/>
        </p:nvCxnSpPr>
        <p:spPr>
          <a:xfrm flipV="1">
            <a:off x="10016305" y="2344249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1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3CD4C2FA-FDBE-F6EF-24BF-6D36044DD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D7580A-4DB2-F690-7FA3-3BEB80DE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D286-A662-AB63-DB17-C71D56A60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accurately</a:t>
            </a:r>
            <a:r>
              <a:rPr lang="nl-BE" dirty="0"/>
              <a:t> </a:t>
            </a:r>
            <a:r>
              <a:rPr lang="nl-BE" dirty="0" err="1"/>
              <a:t>determined</a:t>
            </a:r>
            <a:endParaRPr lang="nl-BE" dirty="0"/>
          </a:p>
          <a:p>
            <a:r>
              <a:rPr lang="nl-BE" dirty="0" err="1"/>
              <a:t>Why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Interference</a:t>
            </a:r>
            <a:r>
              <a:rPr lang="nl-BE" dirty="0"/>
              <a:t> from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phone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linearities</a:t>
            </a:r>
            <a:r>
              <a:rPr lang="nl-BE" dirty="0"/>
              <a:t> in DIY </a:t>
            </a:r>
            <a:r>
              <a:rPr lang="nl-BE" dirty="0" err="1"/>
              <a:t>microphone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Calibrating</a:t>
            </a:r>
            <a:r>
              <a:rPr lang="nl-BE" dirty="0"/>
              <a:t> issue?</a:t>
            </a:r>
          </a:p>
          <a:p>
            <a:pPr lvl="1"/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issue?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625D5ED5-A2F6-C0FB-09AA-70CAB33A5C6D}"/>
              </a:ext>
            </a:extLst>
          </p:cNvPr>
          <p:cNvCxnSpPr>
            <a:cxnSpLocks/>
          </p:cNvCxnSpPr>
          <p:nvPr/>
        </p:nvCxnSpPr>
        <p:spPr>
          <a:xfrm flipV="1">
            <a:off x="7459087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E431697-1C28-3762-67C2-402050BE4EC5}"/>
              </a:ext>
            </a:extLst>
          </p:cNvPr>
          <p:cNvSpPr txBox="1"/>
          <p:nvPr/>
        </p:nvSpPr>
        <p:spPr>
          <a:xfrm rot="16200000">
            <a:off x="6810442" y="17363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15F8345-3053-7408-98F8-E0B4D30F0B39}"/>
              </a:ext>
            </a:extLst>
          </p:cNvPr>
          <p:cNvSpPr txBox="1"/>
          <p:nvPr/>
        </p:nvSpPr>
        <p:spPr>
          <a:xfrm rot="16200000">
            <a:off x="7389315" y="172828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60 cm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7B01D3A-BBA3-E93F-E096-7FB4780B0030}"/>
              </a:ext>
            </a:extLst>
          </p:cNvPr>
          <p:cNvSpPr txBox="1"/>
          <p:nvPr/>
        </p:nvSpPr>
        <p:spPr>
          <a:xfrm rot="16200000">
            <a:off x="7982067" y="17363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50 cm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DCB380A-BF0C-DC6F-C855-4E7B7CE8402A}"/>
              </a:ext>
            </a:extLst>
          </p:cNvPr>
          <p:cNvSpPr txBox="1"/>
          <p:nvPr/>
        </p:nvSpPr>
        <p:spPr>
          <a:xfrm rot="16200000">
            <a:off x="8564874" y="172357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60 cm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58C8161-5E18-73CC-7382-8300BE018D77}"/>
              </a:ext>
            </a:extLst>
          </p:cNvPr>
          <p:cNvSpPr txBox="1"/>
          <p:nvPr/>
        </p:nvSpPr>
        <p:spPr>
          <a:xfrm rot="16200000">
            <a:off x="9193770" y="17363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70 cm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B7C29DB-D21B-C3AF-6C49-A10F5F6FA526}"/>
              </a:ext>
            </a:extLst>
          </p:cNvPr>
          <p:cNvSpPr txBox="1"/>
          <p:nvPr/>
        </p:nvSpPr>
        <p:spPr>
          <a:xfrm rot="16200000">
            <a:off x="9808353" y="172329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80 cm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31E7ABB-9286-728B-F080-6D6880434AF2}"/>
              </a:ext>
            </a:extLst>
          </p:cNvPr>
          <p:cNvSpPr txBox="1"/>
          <p:nvPr/>
        </p:nvSpPr>
        <p:spPr>
          <a:xfrm>
            <a:off x="8089009" y="599229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9EEEE69-D300-E847-6F1E-9B9A1538F455}"/>
              </a:ext>
            </a:extLst>
          </p:cNvPr>
          <p:cNvCxnSpPr>
            <a:cxnSpLocks/>
          </p:cNvCxnSpPr>
          <p:nvPr/>
        </p:nvCxnSpPr>
        <p:spPr>
          <a:xfrm flipV="1">
            <a:off x="8064405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3E9ADC1C-F30C-8EA3-6F88-5A0F1BD07DAB}"/>
              </a:ext>
            </a:extLst>
          </p:cNvPr>
          <p:cNvCxnSpPr>
            <a:cxnSpLocks/>
          </p:cNvCxnSpPr>
          <p:nvPr/>
        </p:nvCxnSpPr>
        <p:spPr>
          <a:xfrm flipV="1">
            <a:off x="8665878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5E44D0C-4B85-DA72-9AAC-C88B78CE3D49}"/>
              </a:ext>
            </a:extLst>
          </p:cNvPr>
          <p:cNvCxnSpPr>
            <a:cxnSpLocks/>
          </p:cNvCxnSpPr>
          <p:nvPr/>
        </p:nvCxnSpPr>
        <p:spPr>
          <a:xfrm flipV="1">
            <a:off x="9273468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AD38F862-5F4B-FCFE-24F4-B21DFE8A9326}"/>
              </a:ext>
            </a:extLst>
          </p:cNvPr>
          <p:cNvCxnSpPr>
            <a:cxnSpLocks/>
          </p:cNvCxnSpPr>
          <p:nvPr/>
        </p:nvCxnSpPr>
        <p:spPr>
          <a:xfrm flipV="1">
            <a:off x="9864717" y="234552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D4DCA-3F33-701C-DF34-6128AAE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pic>
        <p:nvPicPr>
          <p:cNvPr id="6" name="Tijdelijke aanduiding voor inhoud 5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9A7971CA-5DA8-BC38-1DA8-01313ED242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Tijdelijke aanduiding voor inhoud 7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7572C86A-BCFA-27AD-0152-7A6B3D48D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7894129-94FE-06CA-A155-72DF2D9B23B8}"/>
              </a:ext>
            </a:extLst>
          </p:cNvPr>
          <p:cNvSpPr txBox="1"/>
          <p:nvPr/>
        </p:nvSpPr>
        <p:spPr>
          <a:xfrm rot="16200000">
            <a:off x="1650750" y="18816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0°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5CD5629-FC0A-BB9D-D044-7FC2FABBC154}"/>
              </a:ext>
            </a:extLst>
          </p:cNvPr>
          <p:cNvSpPr txBox="1"/>
          <p:nvPr/>
        </p:nvSpPr>
        <p:spPr>
          <a:xfrm rot="16200000">
            <a:off x="2229624" y="187352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7°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9703BF6-D2D4-3CCC-0EFC-4930FEDD7A7D}"/>
              </a:ext>
            </a:extLst>
          </p:cNvPr>
          <p:cNvSpPr txBox="1"/>
          <p:nvPr/>
        </p:nvSpPr>
        <p:spPr>
          <a:xfrm rot="16200000">
            <a:off x="2763866" y="188161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14°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669369-D14C-76E3-DCCA-8C7990B337F8}"/>
              </a:ext>
            </a:extLst>
          </p:cNvPr>
          <p:cNvSpPr txBox="1"/>
          <p:nvPr/>
        </p:nvSpPr>
        <p:spPr>
          <a:xfrm rot="16200000">
            <a:off x="3346673" y="186881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20°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392DFB-A695-1B6B-DF3C-90CDB45456ED}"/>
              </a:ext>
            </a:extLst>
          </p:cNvPr>
          <p:cNvSpPr txBox="1"/>
          <p:nvPr/>
        </p:nvSpPr>
        <p:spPr>
          <a:xfrm rot="16200000">
            <a:off x="3975569" y="188161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25°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14AE76-FB09-B5C6-3CD0-D4BEF8F0FB0D}"/>
              </a:ext>
            </a:extLst>
          </p:cNvPr>
          <p:cNvSpPr txBox="1"/>
          <p:nvPr/>
        </p:nvSpPr>
        <p:spPr>
          <a:xfrm rot="16200000">
            <a:off x="4590152" y="186854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30°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7AA5A8C-27FA-AF30-070E-CCCD4426309D}"/>
              </a:ext>
            </a:extLst>
          </p:cNvPr>
          <p:cNvCxnSpPr>
            <a:cxnSpLocks/>
          </p:cNvCxnSpPr>
          <p:nvPr/>
        </p:nvCxnSpPr>
        <p:spPr>
          <a:xfrm flipV="1">
            <a:off x="2121977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013CF77-FA27-C92A-7F3A-859368CABFEC}"/>
              </a:ext>
            </a:extLst>
          </p:cNvPr>
          <p:cNvCxnSpPr>
            <a:cxnSpLocks/>
          </p:cNvCxnSpPr>
          <p:nvPr/>
        </p:nvCxnSpPr>
        <p:spPr>
          <a:xfrm flipV="1">
            <a:off x="2717964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95FE84D-F2AD-E00C-3F27-E9B0B1B274A9}"/>
              </a:ext>
            </a:extLst>
          </p:cNvPr>
          <p:cNvCxnSpPr>
            <a:cxnSpLocks/>
          </p:cNvCxnSpPr>
          <p:nvPr/>
        </p:nvCxnSpPr>
        <p:spPr>
          <a:xfrm flipV="1">
            <a:off x="3319437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34A4B998-97FE-CC4D-6544-695A738EA827}"/>
              </a:ext>
            </a:extLst>
          </p:cNvPr>
          <p:cNvCxnSpPr>
            <a:cxnSpLocks/>
          </p:cNvCxnSpPr>
          <p:nvPr/>
        </p:nvCxnSpPr>
        <p:spPr>
          <a:xfrm flipV="1">
            <a:off x="3917696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6F741D9A-D45C-EB22-7758-6C632ABDE546}"/>
              </a:ext>
            </a:extLst>
          </p:cNvPr>
          <p:cNvCxnSpPr>
            <a:cxnSpLocks/>
          </p:cNvCxnSpPr>
          <p:nvPr/>
        </p:nvCxnSpPr>
        <p:spPr>
          <a:xfrm flipV="1">
            <a:off x="4527607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D419355-DC62-DE83-AD5B-3FE24470C2D9}"/>
              </a:ext>
            </a:extLst>
          </p:cNvPr>
          <p:cNvSpPr txBox="1"/>
          <p:nvPr/>
        </p:nvSpPr>
        <p:spPr>
          <a:xfrm>
            <a:off x="1959014" y="5942568"/>
            <a:ext cx="29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Hz, </a:t>
            </a:r>
            <a:r>
              <a:rPr lang="nl-BE" dirty="0" err="1"/>
              <a:t>changing</a:t>
            </a:r>
            <a:r>
              <a:rPr lang="nl-BE" dirty="0"/>
              <a:t> </a:t>
            </a:r>
            <a:r>
              <a:rPr lang="nl-BE" dirty="0" err="1"/>
              <a:t>yaw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3DCA090-CED5-A128-4AF7-88450F855B20}"/>
              </a:ext>
            </a:extLst>
          </p:cNvPr>
          <p:cNvSpPr txBox="1"/>
          <p:nvPr/>
        </p:nvSpPr>
        <p:spPr>
          <a:xfrm>
            <a:off x="7316213" y="5942568"/>
            <a:ext cx="3218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Input: 2000 Hz, </a:t>
            </a:r>
            <a:r>
              <a:rPr lang="nl-BE" dirty="0" err="1"/>
              <a:t>changing</a:t>
            </a:r>
            <a:r>
              <a:rPr lang="nl-BE" dirty="0"/>
              <a:t> pitch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DA73B6AC-88C1-0A60-4950-F43AF6240A86}"/>
              </a:ext>
            </a:extLst>
          </p:cNvPr>
          <p:cNvCxnSpPr>
            <a:cxnSpLocks/>
          </p:cNvCxnSpPr>
          <p:nvPr/>
        </p:nvCxnSpPr>
        <p:spPr>
          <a:xfrm flipV="1">
            <a:off x="8192328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A629EA8E-1DBC-F8DE-0AAC-52BC1C7024AC}"/>
              </a:ext>
            </a:extLst>
          </p:cNvPr>
          <p:cNvCxnSpPr>
            <a:cxnSpLocks/>
          </p:cNvCxnSpPr>
          <p:nvPr/>
        </p:nvCxnSpPr>
        <p:spPr>
          <a:xfrm flipV="1">
            <a:off x="9541139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F4759D0D-4105-A44C-AE0A-42C14C195DAF}"/>
              </a:ext>
            </a:extLst>
          </p:cNvPr>
          <p:cNvSpPr txBox="1"/>
          <p:nvPr/>
        </p:nvSpPr>
        <p:spPr>
          <a:xfrm rot="16200000">
            <a:off x="7298127" y="194922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0°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CE282A1-205E-1A4E-5AFA-52F11A11C71B}"/>
              </a:ext>
            </a:extLst>
          </p:cNvPr>
          <p:cNvSpPr txBox="1"/>
          <p:nvPr/>
        </p:nvSpPr>
        <p:spPr>
          <a:xfrm rot="16200000">
            <a:off x="8723877" y="194922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5°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D6C5A448-9B4F-4ED7-F18B-5F649033BDE6}"/>
              </a:ext>
            </a:extLst>
          </p:cNvPr>
          <p:cNvSpPr txBox="1"/>
          <p:nvPr/>
        </p:nvSpPr>
        <p:spPr>
          <a:xfrm rot="16200000">
            <a:off x="10098619" y="194922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-5°</a:t>
            </a:r>
          </a:p>
        </p:txBody>
      </p:sp>
    </p:spTree>
    <p:extLst>
      <p:ext uri="{BB962C8B-B14F-4D97-AF65-F5344CB8AC3E}">
        <p14:creationId xmlns:p14="http://schemas.microsoft.com/office/powerpoint/2010/main" val="41414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Tijdelijke aanduiding voor inhoud 29" descr="Afbeelding met tekst, diagram, lijn, Plan&#10;&#10;Automatisch gegenereerde beschrijving">
            <a:extLst>
              <a:ext uri="{FF2B5EF4-FFF2-40B4-BE49-F238E27FC236}">
                <a16:creationId xmlns:a16="http://schemas.microsoft.com/office/drawing/2014/main" id="{B331DBBC-A07C-8299-7995-335AFE723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pic>
        <p:nvPicPr>
          <p:cNvPr id="28" name="Tijdelijke aanduiding voor inhoud 27" descr="Afbeelding met tekst, diagram, lijn, handschrift&#10;&#10;Automatisch gegenereerde beschrijving">
            <a:extLst>
              <a:ext uri="{FF2B5EF4-FFF2-40B4-BE49-F238E27FC236}">
                <a16:creationId xmlns:a16="http://schemas.microsoft.com/office/drawing/2014/main" id="{F3372EA1-FBAC-55CA-99DD-FF9184B3B8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D4DCA-3F33-701C-DF34-6128AAE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7894129-94FE-06CA-A155-72DF2D9B23B8}"/>
              </a:ext>
            </a:extLst>
          </p:cNvPr>
          <p:cNvSpPr txBox="1"/>
          <p:nvPr/>
        </p:nvSpPr>
        <p:spPr>
          <a:xfrm rot="16200000">
            <a:off x="1522510" y="188161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cm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5CD5629-FC0A-BB9D-D044-7FC2FABBC154}"/>
              </a:ext>
            </a:extLst>
          </p:cNvPr>
          <p:cNvSpPr txBox="1"/>
          <p:nvPr/>
        </p:nvSpPr>
        <p:spPr>
          <a:xfrm rot="16200000">
            <a:off x="2101384" y="187352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 cm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9703BF6-D2D4-3CCC-0EFC-4930FEDD7A7D}"/>
              </a:ext>
            </a:extLst>
          </p:cNvPr>
          <p:cNvSpPr txBox="1"/>
          <p:nvPr/>
        </p:nvSpPr>
        <p:spPr>
          <a:xfrm rot="16200000">
            <a:off x="2694136" y="188161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 cm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669369-D14C-76E3-DCCA-8C7990B337F8}"/>
              </a:ext>
            </a:extLst>
          </p:cNvPr>
          <p:cNvSpPr txBox="1"/>
          <p:nvPr/>
        </p:nvSpPr>
        <p:spPr>
          <a:xfrm rot="16200000">
            <a:off x="3276943" y="18688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 cm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4392DFB-A695-1B6B-DF3C-90CDB45456ED}"/>
              </a:ext>
            </a:extLst>
          </p:cNvPr>
          <p:cNvSpPr txBox="1"/>
          <p:nvPr/>
        </p:nvSpPr>
        <p:spPr>
          <a:xfrm rot="16200000">
            <a:off x="3905839" y="188161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 cm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14AE76-FB09-B5C6-3CD0-D4BEF8F0FB0D}"/>
              </a:ext>
            </a:extLst>
          </p:cNvPr>
          <p:cNvSpPr txBox="1"/>
          <p:nvPr/>
        </p:nvSpPr>
        <p:spPr>
          <a:xfrm rot="16200000">
            <a:off x="4520422" y="18685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 cm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7AA5A8C-27FA-AF30-070E-CCCD4426309D}"/>
              </a:ext>
            </a:extLst>
          </p:cNvPr>
          <p:cNvCxnSpPr>
            <a:cxnSpLocks/>
          </p:cNvCxnSpPr>
          <p:nvPr/>
        </p:nvCxnSpPr>
        <p:spPr>
          <a:xfrm flipV="1">
            <a:off x="2121977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013CF77-FA27-C92A-7F3A-859368CABFEC}"/>
              </a:ext>
            </a:extLst>
          </p:cNvPr>
          <p:cNvCxnSpPr>
            <a:cxnSpLocks/>
          </p:cNvCxnSpPr>
          <p:nvPr/>
        </p:nvCxnSpPr>
        <p:spPr>
          <a:xfrm flipV="1">
            <a:off x="2717964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95FE84D-F2AD-E00C-3F27-E9B0B1B274A9}"/>
              </a:ext>
            </a:extLst>
          </p:cNvPr>
          <p:cNvCxnSpPr>
            <a:cxnSpLocks/>
          </p:cNvCxnSpPr>
          <p:nvPr/>
        </p:nvCxnSpPr>
        <p:spPr>
          <a:xfrm flipV="1">
            <a:off x="3319437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34A4B998-97FE-CC4D-6544-695A738EA827}"/>
              </a:ext>
            </a:extLst>
          </p:cNvPr>
          <p:cNvCxnSpPr>
            <a:cxnSpLocks/>
          </p:cNvCxnSpPr>
          <p:nvPr/>
        </p:nvCxnSpPr>
        <p:spPr>
          <a:xfrm flipV="1">
            <a:off x="3934788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6F741D9A-D45C-EB22-7758-6C632ABDE546}"/>
              </a:ext>
            </a:extLst>
          </p:cNvPr>
          <p:cNvCxnSpPr>
            <a:cxnSpLocks/>
          </p:cNvCxnSpPr>
          <p:nvPr/>
        </p:nvCxnSpPr>
        <p:spPr>
          <a:xfrm flipV="1">
            <a:off x="4553245" y="2326863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D419355-DC62-DE83-AD5B-3FE24470C2D9}"/>
              </a:ext>
            </a:extLst>
          </p:cNvPr>
          <p:cNvSpPr txBox="1"/>
          <p:nvPr/>
        </p:nvSpPr>
        <p:spPr>
          <a:xfrm>
            <a:off x="2409409" y="5979006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Hz, up/down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3DCA090-CED5-A128-4AF7-88450F855B20}"/>
              </a:ext>
            </a:extLst>
          </p:cNvPr>
          <p:cNvSpPr txBox="1"/>
          <p:nvPr/>
        </p:nvSpPr>
        <p:spPr>
          <a:xfrm>
            <a:off x="7316213" y="5942568"/>
            <a:ext cx="3218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Input: 2000 Hz, left/right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826EEC3-D0FD-F8C8-6E2F-0CAA70AB60A9}"/>
              </a:ext>
            </a:extLst>
          </p:cNvPr>
          <p:cNvSpPr txBox="1"/>
          <p:nvPr/>
        </p:nvSpPr>
        <p:spPr>
          <a:xfrm rot="16200000">
            <a:off x="6685617" y="189727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-10 cm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71ACB597-6B59-4A66-388D-5FBF28E20611}"/>
              </a:ext>
            </a:extLst>
          </p:cNvPr>
          <p:cNvSpPr txBox="1"/>
          <p:nvPr/>
        </p:nvSpPr>
        <p:spPr>
          <a:xfrm rot="16200000">
            <a:off x="7323001" y="188919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-7 cm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A3D30023-6B18-BBD4-D7F6-40413E6AD849}"/>
              </a:ext>
            </a:extLst>
          </p:cNvPr>
          <p:cNvSpPr txBox="1"/>
          <p:nvPr/>
        </p:nvSpPr>
        <p:spPr>
          <a:xfrm rot="16200000">
            <a:off x="7838839" y="189727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-3 cm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480D70A8-8D56-7A91-F3E5-8852BC7DDBD0}"/>
              </a:ext>
            </a:extLst>
          </p:cNvPr>
          <p:cNvSpPr txBox="1"/>
          <p:nvPr/>
        </p:nvSpPr>
        <p:spPr>
          <a:xfrm rot="16200000">
            <a:off x="8414183" y="18844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cm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0D9F2AE-9D66-D5AF-07F4-6589ACC5349F}"/>
              </a:ext>
            </a:extLst>
          </p:cNvPr>
          <p:cNvSpPr txBox="1"/>
          <p:nvPr/>
        </p:nvSpPr>
        <p:spPr>
          <a:xfrm rot="16200000">
            <a:off x="8949078" y="18972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 cm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11A07F19-DBF9-43F9-FE8C-8716CC81F94D}"/>
              </a:ext>
            </a:extLst>
          </p:cNvPr>
          <p:cNvSpPr txBox="1"/>
          <p:nvPr/>
        </p:nvSpPr>
        <p:spPr>
          <a:xfrm rot="16200000">
            <a:off x="9461111" y="18842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 cm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A3F8009-FDFB-FA07-6C98-913970078D3A}"/>
              </a:ext>
            </a:extLst>
          </p:cNvPr>
          <p:cNvCxnSpPr>
            <a:cxnSpLocks/>
          </p:cNvCxnSpPr>
          <p:nvPr/>
        </p:nvCxnSpPr>
        <p:spPr>
          <a:xfrm flipV="1">
            <a:off x="7378860" y="2342530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5A77C1DC-17C5-DFF3-3F7E-E519EEC0FBA2}"/>
              </a:ext>
            </a:extLst>
          </p:cNvPr>
          <p:cNvCxnSpPr>
            <a:cxnSpLocks/>
          </p:cNvCxnSpPr>
          <p:nvPr/>
        </p:nvCxnSpPr>
        <p:spPr>
          <a:xfrm flipV="1">
            <a:off x="7923571" y="2342530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0F28BA4E-580C-D05E-0253-2A0D08D73387}"/>
              </a:ext>
            </a:extLst>
          </p:cNvPr>
          <p:cNvCxnSpPr>
            <a:cxnSpLocks/>
          </p:cNvCxnSpPr>
          <p:nvPr/>
        </p:nvCxnSpPr>
        <p:spPr>
          <a:xfrm flipV="1">
            <a:off x="8456676" y="2342530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27D48BFE-05FC-CAD7-3246-E6039BFACAB3}"/>
              </a:ext>
            </a:extLst>
          </p:cNvPr>
          <p:cNvCxnSpPr>
            <a:cxnSpLocks/>
          </p:cNvCxnSpPr>
          <p:nvPr/>
        </p:nvCxnSpPr>
        <p:spPr>
          <a:xfrm flipV="1">
            <a:off x="8995116" y="2342530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4264435D-D15E-4032-90CC-86893F510132}"/>
              </a:ext>
            </a:extLst>
          </p:cNvPr>
          <p:cNvCxnSpPr>
            <a:cxnSpLocks/>
          </p:cNvCxnSpPr>
          <p:nvPr/>
        </p:nvCxnSpPr>
        <p:spPr>
          <a:xfrm flipV="1">
            <a:off x="9519571" y="2342530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6B1A4F69-0E68-ED85-5FEE-27D9F14032A8}"/>
              </a:ext>
            </a:extLst>
          </p:cNvPr>
          <p:cNvCxnSpPr>
            <a:cxnSpLocks/>
          </p:cNvCxnSpPr>
          <p:nvPr/>
        </p:nvCxnSpPr>
        <p:spPr>
          <a:xfrm flipV="1">
            <a:off x="10065080" y="2332556"/>
            <a:ext cx="0" cy="317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EFB7D571-7112-9DD9-9273-CD1C084A8478}"/>
              </a:ext>
            </a:extLst>
          </p:cNvPr>
          <p:cNvSpPr txBox="1"/>
          <p:nvPr/>
        </p:nvSpPr>
        <p:spPr>
          <a:xfrm rot="16200000">
            <a:off x="9937497" y="188161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cm</a:t>
            </a:r>
          </a:p>
        </p:txBody>
      </p:sp>
    </p:spTree>
    <p:extLst>
      <p:ext uri="{BB962C8B-B14F-4D97-AF65-F5344CB8AC3E}">
        <p14:creationId xmlns:p14="http://schemas.microsoft.com/office/powerpoint/2010/main" val="172920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E52C4-B59E-6049-26A4-90AEE74F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70AD5-B70E-E6AD-52F2-273AD33E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of </a:t>
            </a:r>
            <a:r>
              <a:rPr lang="nl-BE" dirty="0" err="1"/>
              <a:t>phone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r>
              <a:rPr lang="nl-BE" dirty="0"/>
              <a:t> has a </a:t>
            </a:r>
            <a:r>
              <a:rPr lang="nl-BE" dirty="0" err="1"/>
              <a:t>huge</a:t>
            </a:r>
            <a:r>
              <a:rPr lang="nl-BE" dirty="0"/>
              <a:t> impact</a:t>
            </a:r>
          </a:p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phone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microphone</a:t>
            </a:r>
            <a:r>
              <a:rPr lang="nl-BE" dirty="0"/>
              <a:t> </a:t>
            </a:r>
            <a:r>
              <a:rPr lang="nl-BE" dirty="0" err="1"/>
              <a:t>stay</a:t>
            </a:r>
            <a:r>
              <a:rPr lang="nl-BE" dirty="0"/>
              <a:t> on </a:t>
            </a:r>
            <a:r>
              <a:rPr lang="nl-BE" dirty="0" err="1"/>
              <a:t>an</a:t>
            </a:r>
            <a:r>
              <a:rPr lang="nl-BE" dirty="0"/>
              <a:t> exact line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endParaRPr lang="nl-BE" dirty="0"/>
          </a:p>
          <a:p>
            <a:endParaRPr lang="nl-BE" dirty="0"/>
          </a:p>
          <a:p>
            <a:r>
              <a:rPr lang="nl-BE" dirty="0"/>
              <a:t>Had </a:t>
            </a:r>
            <a:r>
              <a:rPr lang="nl-BE" dirty="0" err="1"/>
              <a:t>fun</a:t>
            </a:r>
            <a:r>
              <a:rPr lang="nl-BE" dirty="0"/>
              <a:t> </a:t>
            </a:r>
            <a:r>
              <a:rPr lang="nl-BE" dirty="0" err="1"/>
              <a:t>doing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project</a:t>
            </a:r>
          </a:p>
          <a:p>
            <a:r>
              <a:rPr lang="nl-BE" dirty="0" err="1"/>
              <a:t>Learned</a:t>
            </a:r>
            <a:r>
              <a:rPr lang="nl-BE" dirty="0"/>
              <a:t> a lot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0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D3301-A4F9-E4E3-C7C2-1C727A36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B7BAA-566F-9998-BDAA-1CB27382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How does a </a:t>
            </a:r>
            <a:r>
              <a:rPr lang="nl-BE" dirty="0" err="1"/>
              <a:t>microphone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  <a:p>
            <a:r>
              <a:rPr lang="nl-BE" dirty="0"/>
              <a:t>Building a </a:t>
            </a:r>
            <a:r>
              <a:rPr lang="nl-BE" dirty="0" err="1"/>
              <a:t>microphone</a:t>
            </a:r>
            <a:endParaRPr lang="nl-BE" dirty="0"/>
          </a:p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  <a:p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757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D89-D2F3-0355-EEED-8A7A8367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does a </a:t>
            </a:r>
            <a:r>
              <a:rPr lang="nl-BE" dirty="0" err="1"/>
              <a:t>microphone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4CE5BC-F9A7-1D27-B0B2-3C0ED95F4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Multiple types: </a:t>
            </a:r>
            <a:r>
              <a:rPr lang="nl-BE" dirty="0" err="1"/>
              <a:t>condenser</a:t>
            </a:r>
            <a:r>
              <a:rPr lang="nl-BE" dirty="0"/>
              <a:t>, </a:t>
            </a:r>
            <a:r>
              <a:rPr lang="nl-BE" dirty="0" err="1"/>
              <a:t>dynamic</a:t>
            </a:r>
            <a:r>
              <a:rPr lang="nl-BE" dirty="0"/>
              <a:t>, </a:t>
            </a:r>
            <a:r>
              <a:rPr lang="nl-BE" dirty="0" err="1"/>
              <a:t>ribbon</a:t>
            </a:r>
            <a:r>
              <a:rPr lang="nl-BE" dirty="0"/>
              <a:t>, …</a:t>
            </a:r>
          </a:p>
          <a:p>
            <a:r>
              <a:rPr lang="nl-BE" dirty="0" err="1"/>
              <a:t>Coil</a:t>
            </a:r>
            <a:r>
              <a:rPr lang="nl-BE" dirty="0"/>
              <a:t> on </a:t>
            </a:r>
            <a:r>
              <a:rPr lang="nl-BE" dirty="0" err="1"/>
              <a:t>membrane</a:t>
            </a:r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magnet</a:t>
            </a:r>
            <a:endParaRPr lang="nl-BE" dirty="0"/>
          </a:p>
          <a:p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coil</a:t>
            </a:r>
            <a:r>
              <a:rPr lang="nl-BE" dirty="0"/>
              <a:t> in </a:t>
            </a:r>
            <a:r>
              <a:rPr lang="nl-BE" dirty="0" err="1"/>
              <a:t>magnetic</a:t>
            </a:r>
            <a:r>
              <a:rPr lang="nl-BE" dirty="0"/>
              <a:t> field </a:t>
            </a:r>
            <a:r>
              <a:rPr lang="nl-BE" dirty="0" err="1"/>
              <a:t>causes</a:t>
            </a:r>
            <a:r>
              <a:rPr lang="nl-BE" dirty="0"/>
              <a:t> change in voltage </a:t>
            </a:r>
            <a:r>
              <a:rPr lang="nl-BE" dirty="0" err="1"/>
              <a:t>across</a:t>
            </a:r>
            <a:r>
              <a:rPr lang="nl-BE" dirty="0"/>
              <a:t> </a:t>
            </a:r>
            <a:r>
              <a:rPr lang="nl-BE" dirty="0" err="1"/>
              <a:t>coil</a:t>
            </a:r>
            <a:endParaRPr lang="nl-BE" dirty="0"/>
          </a:p>
        </p:txBody>
      </p:sp>
      <p:pic>
        <p:nvPicPr>
          <p:cNvPr id="5" name="F1YFZYIJ58FSPWZ">
            <a:hlinkClick r:id="" action="ppaction://media"/>
            <a:extLst>
              <a:ext uri="{FF2B5EF4-FFF2-40B4-BE49-F238E27FC236}">
                <a16:creationId xmlns:a16="http://schemas.microsoft.com/office/drawing/2014/main" id="{5531287C-F34C-E508-0564-7D02E813376C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72200" y="2541588"/>
            <a:ext cx="5181600" cy="2919412"/>
          </a:xfrm>
        </p:spPr>
      </p:pic>
    </p:spTree>
    <p:extLst>
      <p:ext uri="{BB962C8B-B14F-4D97-AF65-F5344CB8AC3E}">
        <p14:creationId xmlns:p14="http://schemas.microsoft.com/office/powerpoint/2010/main" val="3954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166B5-C79D-CC60-0678-C22F7A1F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Building a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BDC38-A445-94DF-8962-10B2EC118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3D-printed frame</a:t>
            </a:r>
          </a:p>
          <a:p>
            <a:r>
              <a:rPr lang="nl-BE" dirty="0"/>
              <a:t>Air holes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bottom</a:t>
            </a:r>
            <a:endParaRPr lang="nl-BE" dirty="0"/>
          </a:p>
          <a:p>
            <a:r>
              <a:rPr lang="nl-BE" dirty="0"/>
              <a:t>Podium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magnets</a:t>
            </a:r>
            <a:endParaRPr lang="nl-BE" dirty="0"/>
          </a:p>
          <a:p>
            <a:r>
              <a:rPr lang="nl-BE" dirty="0"/>
              <a:t>Ring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membrane</a:t>
            </a:r>
            <a:endParaRPr lang="nl-BE" dirty="0"/>
          </a:p>
          <a:p>
            <a:r>
              <a:rPr lang="nl-BE" dirty="0" err="1"/>
              <a:t>Bearing</a:t>
            </a:r>
            <a:r>
              <a:rPr lang="nl-BE" dirty="0"/>
              <a:t> </a:t>
            </a:r>
            <a:r>
              <a:rPr lang="nl-BE" dirty="0" err="1"/>
              <a:t>edge</a:t>
            </a:r>
            <a:endParaRPr lang="nl-BE" dirty="0"/>
          </a:p>
          <a:p>
            <a:r>
              <a:rPr lang="nl-BE" dirty="0"/>
              <a:t>Tube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coil</a:t>
            </a:r>
            <a:endParaRPr lang="nl-BE" dirty="0"/>
          </a:p>
        </p:txBody>
      </p:sp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CCA94281-E187-E275-4073-1693EF925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30304"/>
            <a:ext cx="5181600" cy="4141979"/>
          </a:xfrm>
        </p:spPr>
      </p:pic>
    </p:spTree>
    <p:extLst>
      <p:ext uri="{BB962C8B-B14F-4D97-AF65-F5344CB8AC3E}">
        <p14:creationId xmlns:p14="http://schemas.microsoft.com/office/powerpoint/2010/main" val="7606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843F2-EAA8-3182-D4C5-ADEDB0DF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C97146-94E3-7B21-EF42-986C02379D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microphone</a:t>
            </a:r>
            <a:r>
              <a:rPr lang="nl-BE" dirty="0"/>
              <a:t> </a:t>
            </a:r>
            <a:r>
              <a:rPr lang="nl-BE" dirty="0" err="1"/>
              <a:t>receives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signal</a:t>
            </a:r>
            <a:endParaRPr lang="nl-BE" dirty="0"/>
          </a:p>
          <a:p>
            <a:r>
              <a:rPr lang="nl-BE" dirty="0"/>
              <a:t>Lots of </a:t>
            </a:r>
            <a:r>
              <a:rPr lang="nl-BE" dirty="0" err="1"/>
              <a:t>noise</a:t>
            </a:r>
            <a:endParaRPr lang="nl-BE" dirty="0"/>
          </a:p>
          <a:p>
            <a:r>
              <a:rPr lang="nl-BE" dirty="0"/>
              <a:t>Peaks at 15k Hz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Works!</a:t>
            </a:r>
          </a:p>
        </p:txBody>
      </p:sp>
      <p:pic>
        <p:nvPicPr>
          <p:cNvPr id="6" name="Tijdelijke aanduiding voor inhoud 5" descr="Afbeelding met tekst, schermopname, diagram&#10;&#10;Automatisch gegenereerde beschrijving">
            <a:extLst>
              <a:ext uri="{FF2B5EF4-FFF2-40B4-BE49-F238E27FC236}">
                <a16:creationId xmlns:a16="http://schemas.microsoft.com/office/drawing/2014/main" id="{B2B01B94-014D-2F1B-CBF7-BAD47C6A5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D0568FE-31F3-D680-90F0-A6F26DCCE99E}"/>
              </a:ext>
            </a:extLst>
          </p:cNvPr>
          <p:cNvSpPr txBox="1"/>
          <p:nvPr/>
        </p:nvSpPr>
        <p:spPr>
          <a:xfrm>
            <a:off x="7661833" y="1679124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 at 1 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33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89DD-7A4F-1AD3-05D5-BBA8E68B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pic>
        <p:nvPicPr>
          <p:cNvPr id="6" name="Tijdelijke aanduiding voor inhoud 5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7CCAAE9B-02DA-9397-23DE-ACFDA33E4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Tijdelijke aanduiding voor inhoud 7" descr="Afbeelding met tekst, diagram, schermopname, Perceel&#10;&#10;Automatisch gegenereerde beschrijving">
            <a:extLst>
              <a:ext uri="{FF2B5EF4-FFF2-40B4-BE49-F238E27FC236}">
                <a16:creationId xmlns:a16="http://schemas.microsoft.com/office/drawing/2014/main" id="{528FE776-491F-322A-098E-E5109AA75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00579BA-044D-DCA1-6A5F-4D174BD6D7AC}"/>
              </a:ext>
            </a:extLst>
          </p:cNvPr>
          <p:cNvSpPr txBox="1"/>
          <p:nvPr/>
        </p:nvSpPr>
        <p:spPr>
          <a:xfrm>
            <a:off x="7661833" y="1679124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 at 3 m</a:t>
            </a:r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B640762-EEAC-4F3A-7BCD-7331BD49380C}"/>
              </a:ext>
            </a:extLst>
          </p:cNvPr>
          <p:cNvSpPr txBox="1"/>
          <p:nvPr/>
        </p:nvSpPr>
        <p:spPr>
          <a:xfrm>
            <a:off x="2327833" y="1735028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 at 2 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822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89DD-7A4F-1AD3-05D5-BBA8E68B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00579BA-044D-DCA1-6A5F-4D174BD6D7AC}"/>
              </a:ext>
            </a:extLst>
          </p:cNvPr>
          <p:cNvSpPr txBox="1"/>
          <p:nvPr/>
        </p:nvSpPr>
        <p:spPr>
          <a:xfrm>
            <a:off x="7661833" y="1679124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2000 Hz at 4 m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91539D3-9C39-E040-B5F0-E8200A07A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Amplitude </a:t>
            </a:r>
            <a:r>
              <a:rPr lang="nl-BE" dirty="0" err="1"/>
              <a:t>decreases</a:t>
            </a:r>
            <a:r>
              <a:rPr lang="nl-BE" dirty="0"/>
              <a:t> with </a:t>
            </a:r>
            <a:r>
              <a:rPr lang="nl-BE" dirty="0" err="1"/>
              <a:t>distance</a:t>
            </a:r>
            <a:endParaRPr lang="nl-BE" dirty="0"/>
          </a:p>
          <a:p>
            <a:r>
              <a:rPr lang="nl-BE" dirty="0"/>
              <a:t>At 4 m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signal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small (</a:t>
            </a:r>
            <a:r>
              <a:rPr lang="nl-BE" dirty="0" err="1"/>
              <a:t>for</a:t>
            </a:r>
            <a:r>
              <a:rPr lang="nl-BE" dirty="0"/>
              <a:t> 2000 Hz)</a:t>
            </a:r>
          </a:p>
          <a:p>
            <a:endParaRPr lang="nl-BE" dirty="0"/>
          </a:p>
        </p:txBody>
      </p:sp>
      <p:pic>
        <p:nvPicPr>
          <p:cNvPr id="16" name="Tijdelijke aanduiding voor inhoud 15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E00A1073-6157-F4EC-744E-1D1094023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9253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89DD-7A4F-1AD3-05D5-BBA8E68B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00579BA-044D-DCA1-6A5F-4D174BD6D7AC}"/>
              </a:ext>
            </a:extLst>
          </p:cNvPr>
          <p:cNvSpPr txBox="1"/>
          <p:nvPr/>
        </p:nvSpPr>
        <p:spPr>
          <a:xfrm>
            <a:off x="7661833" y="1679124"/>
            <a:ext cx="237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15 679 Hz at 1 m</a:t>
            </a:r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B640762-EEAC-4F3A-7BCD-7331BD49380C}"/>
              </a:ext>
            </a:extLst>
          </p:cNvPr>
          <p:cNvSpPr txBox="1"/>
          <p:nvPr/>
        </p:nvSpPr>
        <p:spPr>
          <a:xfrm>
            <a:off x="2327833" y="1735028"/>
            <a:ext cx="254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10 000 Hz at 0.4 m</a:t>
            </a:r>
          </a:p>
          <a:p>
            <a:endParaRPr lang="nl-BE" dirty="0"/>
          </a:p>
        </p:txBody>
      </p:sp>
      <p:pic>
        <p:nvPicPr>
          <p:cNvPr id="12" name="Tijdelijke aanduiding voor inhoud 11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CEF7123B-743F-948D-D731-91C60285FC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4" name="Tijdelijke aanduiding voor inhoud 13" descr="Afbeelding met tekst, diagram, schermopname&#10;&#10;Automatisch gegenereerde beschrijving">
            <a:extLst>
              <a:ext uri="{FF2B5EF4-FFF2-40B4-BE49-F238E27FC236}">
                <a16:creationId xmlns:a16="http://schemas.microsoft.com/office/drawing/2014/main" id="{B83D9239-9A41-713E-B875-835FB2260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813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89DD-7A4F-1AD3-05D5-BBA8E68B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microphone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00579BA-044D-DCA1-6A5F-4D174BD6D7AC}"/>
              </a:ext>
            </a:extLst>
          </p:cNvPr>
          <p:cNvSpPr txBox="1"/>
          <p:nvPr/>
        </p:nvSpPr>
        <p:spPr>
          <a:xfrm>
            <a:off x="7661833" y="1679124"/>
            <a:ext cx="22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1000 Hz at 1 m</a:t>
            </a:r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B640762-EEAC-4F3A-7BCD-7331BD49380C}"/>
              </a:ext>
            </a:extLst>
          </p:cNvPr>
          <p:cNvSpPr txBox="1"/>
          <p:nvPr/>
        </p:nvSpPr>
        <p:spPr>
          <a:xfrm>
            <a:off x="2327833" y="1735028"/>
            <a:ext cx="237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Input: 3700 Hz at 0.4 m</a:t>
            </a:r>
          </a:p>
          <a:p>
            <a:endParaRPr lang="nl-BE" dirty="0"/>
          </a:p>
        </p:txBody>
      </p:sp>
      <p:pic>
        <p:nvPicPr>
          <p:cNvPr id="8" name="Tijdelijke aanduiding voor inhoud 7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5741F4D2-735E-ED4E-4F49-4BBF24CC8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3" name="Tijdelijke aanduiding voor inhoud 12" descr="Afbeelding met tekst, schermopname, diagram&#10;&#10;Automatisch gegenereerde beschrijving">
            <a:extLst>
              <a:ext uri="{FF2B5EF4-FFF2-40B4-BE49-F238E27FC236}">
                <a16:creationId xmlns:a16="http://schemas.microsoft.com/office/drawing/2014/main" id="{02331B25-64C5-DDF9-B0B5-BA8D6CC49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825111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Breedbeeld</PresentationFormat>
  <Paragraphs>136</Paragraphs>
  <Slides>17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Kantoorthema</vt:lpstr>
      <vt:lpstr>Elephant in the room</vt:lpstr>
      <vt:lpstr>Overview</vt:lpstr>
      <vt:lpstr>How does a microphone work?</vt:lpstr>
      <vt:lpstr>Building a microphone</vt:lpstr>
      <vt:lpstr>Testing the microphone</vt:lpstr>
      <vt:lpstr>Testing the microphone</vt:lpstr>
      <vt:lpstr>Testing the microphone</vt:lpstr>
      <vt:lpstr>Testing the microphone</vt:lpstr>
      <vt:lpstr>Testing the microphone</vt:lpstr>
      <vt:lpstr>Determining the distance between an object and the microphone</vt:lpstr>
      <vt:lpstr>Determining the distance between an object and the microphone</vt:lpstr>
      <vt:lpstr>Determining the distance between an object and the microphone</vt:lpstr>
      <vt:lpstr>Determining the distance between an object and the microphone</vt:lpstr>
      <vt:lpstr>Determining the distance between an object and the microphone</vt:lpstr>
      <vt:lpstr>Determining the distance between an object and the microphone</vt:lpstr>
      <vt:lpstr>Determining the distance between an object and the microphone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Elephant in the room</dc:title>
  <dc:creator>Warre De Winne</dc:creator>
  <cp:lastModifiedBy>Warre De Winne</cp:lastModifiedBy>
  <cp:revision>1</cp:revision>
  <dcterms:created xsi:type="dcterms:W3CDTF">2023-05-16T07:52:39Z</dcterms:created>
  <dcterms:modified xsi:type="dcterms:W3CDTF">2023-05-16T09:52:53Z</dcterms:modified>
</cp:coreProperties>
</file>