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Large666/Lidovskoi1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07706-3B19-47CB-A044-4D8331D78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игры на движке </a:t>
            </a:r>
            <a:r>
              <a:rPr lang="en-US" dirty="0"/>
              <a:t>“UNITY”.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1EFAD8-EFFD-4E52-8386-CAC87B7AD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создана студентом 195 группы – </a:t>
            </a:r>
            <a:r>
              <a:rPr lang="ru-RU" dirty="0" err="1"/>
              <a:t>лидовским</a:t>
            </a:r>
            <a:r>
              <a:rPr lang="ru-RU" dirty="0"/>
              <a:t> </a:t>
            </a:r>
            <a:r>
              <a:rPr lang="ru-RU" dirty="0" err="1"/>
              <a:t>иваном</a:t>
            </a:r>
            <a:r>
              <a:rPr lang="ru-RU" dirty="0"/>
              <a:t> </a:t>
            </a:r>
            <a:r>
              <a:rPr lang="ru-RU" dirty="0" err="1"/>
              <a:t>николаевичом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65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6B401-3C92-40C2-98FD-46BA25B3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9095E-C01D-4383-80F1-9438D3BE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662" y="1658144"/>
            <a:ext cx="4654217" cy="35417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5C4C62-D93A-4EDC-B0B8-1DF7FCF1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25" y="457807"/>
            <a:ext cx="63150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8EA02-AD84-4F70-A5E8-EA5C8F88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проект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C29577-2982-4C41-BA5F-6165CB82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567" y="2793071"/>
            <a:ext cx="2540185" cy="25401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E3472-E424-4907-89B7-7844DE4409E4}"/>
              </a:ext>
            </a:extLst>
          </p:cNvPr>
          <p:cNvSpPr txBox="1"/>
          <p:nvPr/>
        </p:nvSpPr>
        <p:spPr>
          <a:xfrm>
            <a:off x="973777" y="1805049"/>
            <a:ext cx="2962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это спрайт нарисованный все в том-же </a:t>
            </a:r>
            <a:r>
              <a:rPr lang="en-US" dirty="0" err="1"/>
              <a:t>Asseprite</a:t>
            </a:r>
            <a:r>
              <a:rPr lang="en-US" dirty="0"/>
              <a:t> </a:t>
            </a:r>
            <a:r>
              <a:rPr lang="ru-RU" dirty="0"/>
              <a:t>. Был создан для </a:t>
            </a:r>
            <a:r>
              <a:rPr lang="ru-RU" dirty="0" err="1"/>
              <a:t>платформера</a:t>
            </a:r>
            <a:r>
              <a:rPr lang="ru-RU" dirty="0"/>
              <a:t>, который так-же был заброшен.</a:t>
            </a:r>
          </a:p>
        </p:txBody>
      </p:sp>
    </p:spTree>
    <p:extLst>
      <p:ext uri="{BB962C8B-B14F-4D97-AF65-F5344CB8AC3E}">
        <p14:creationId xmlns:p14="http://schemas.microsoft.com/office/powerpoint/2010/main" val="267177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0D422-3938-4B2B-83FD-553910B9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Фон старого проекта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CEA728-ABF9-4384-AB2D-BA83E51F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837" y="1764578"/>
            <a:ext cx="4862007" cy="4862007"/>
          </a:xfrm>
        </p:spPr>
      </p:pic>
    </p:spTree>
    <p:extLst>
      <p:ext uri="{BB962C8B-B14F-4D97-AF65-F5344CB8AC3E}">
        <p14:creationId xmlns:p14="http://schemas.microsoft.com/office/powerpoint/2010/main" val="168836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A34E5-40E5-4340-A8F3-F689C8EC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Photoshop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08A72-DDC3-4FD8-BA98-214BADAD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152" y="2092244"/>
            <a:ext cx="5514707" cy="4030580"/>
          </a:xfrm>
        </p:spPr>
        <p:txBody>
          <a:bodyPr/>
          <a:lstStyle/>
          <a:p>
            <a:r>
              <a:rPr lang="ru-RU" dirty="0"/>
              <a:t>После того, как логотип был нарисован, он был отправлен в обработку в </a:t>
            </a:r>
            <a:r>
              <a:rPr lang="en-US" dirty="0"/>
              <a:t>Photoshop. </a:t>
            </a:r>
            <a:r>
              <a:rPr lang="ru-RU" dirty="0"/>
              <a:t>Было добавленное внутреннее свечение, текст со бесплатным  шрифтом взятым из интернета.</a:t>
            </a:r>
          </a:p>
          <a:p>
            <a:r>
              <a:rPr lang="en-US" dirty="0"/>
              <a:t>https://fonts-online.ru/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0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0ED25-783E-40E7-8BB6-28FF16A1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FB9046-FE27-44C1-9167-A170BF12C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878" y="618518"/>
            <a:ext cx="10673059" cy="4270065"/>
          </a:xfrm>
        </p:spPr>
      </p:pic>
    </p:spTree>
    <p:extLst>
      <p:ext uri="{BB962C8B-B14F-4D97-AF65-F5344CB8AC3E}">
        <p14:creationId xmlns:p14="http://schemas.microsoft.com/office/powerpoint/2010/main" val="415181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149B5-29F1-4485-AE31-EFE58A54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игРА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4E48E-21AC-47F6-9318-67E1C493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111" y="156071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долгих страданий и убогой оптимизации </a:t>
            </a:r>
            <a:r>
              <a:rPr lang="en-US" dirty="0"/>
              <a:t>unity, </a:t>
            </a:r>
            <a:r>
              <a:rPr lang="ru-RU" dirty="0"/>
              <a:t>Я взял урок по созданию простого </a:t>
            </a:r>
            <a:r>
              <a:rPr lang="ru-RU" dirty="0" err="1"/>
              <a:t>кликера</a:t>
            </a:r>
            <a:r>
              <a:rPr lang="ru-RU" dirty="0"/>
              <a:t>, который не работает адекватно. Работает смена меню улучшений и сами улучшения, но не работает сам </a:t>
            </a:r>
            <a:r>
              <a:rPr lang="ru-RU" dirty="0" err="1"/>
              <a:t>кликер</a:t>
            </a:r>
            <a:r>
              <a:rPr lang="ru-RU" dirty="0"/>
              <a:t>, найти ошибку, я так и не смог. </a:t>
            </a:r>
          </a:p>
          <a:p>
            <a:pPr marL="0" indent="0">
              <a:buNone/>
            </a:pPr>
            <a:r>
              <a:rPr lang="en-US" dirty="0"/>
              <a:t>https://www.youtube.com/watch?v=1grRHPfP_64&amp;list=PLUmAA58g75Eip7VfANa5olasoQLrKHWwS&amp;index=3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00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B5828-5B2D-4060-90A4-5C34EDF3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6B5EDC-ADA6-496B-A653-57FA87E3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76" y="649300"/>
            <a:ext cx="10502821" cy="5019304"/>
          </a:xfrm>
        </p:spPr>
      </p:pic>
    </p:spTree>
    <p:extLst>
      <p:ext uri="{BB962C8B-B14F-4D97-AF65-F5344CB8AC3E}">
        <p14:creationId xmlns:p14="http://schemas.microsoft.com/office/powerpoint/2010/main" val="169790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37679-E84B-4267-8280-58D2B312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СПРАЙТЫ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0FDEE-CFDC-4F41-BAB9-BDA2028A8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Спрайты для игры, я взял с 2х сайтов. Естественно бесплатно.</a:t>
            </a:r>
          </a:p>
          <a:p>
            <a:pPr marL="0" indent="0">
              <a:buNone/>
            </a:pPr>
            <a:r>
              <a:rPr lang="en-US" dirty="0"/>
              <a:t>https://www.flaticon.com/ru/ </a:t>
            </a:r>
          </a:p>
          <a:p>
            <a:pPr marL="0" indent="0">
              <a:buNone/>
            </a:pPr>
            <a:r>
              <a:rPr lang="en-US" dirty="0"/>
              <a:t>https://icon-icons.com/ru/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6C0BDB-E399-4CBE-A785-375CF363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75" y="2704162"/>
            <a:ext cx="4050475" cy="40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3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CE003-9DF9-410E-9817-947A8A02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Сами спрайты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191D71-CC3D-4CC2-9912-4C7E5476C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2D789D-25C1-489C-AFD4-C9607B93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14" y="1943236"/>
            <a:ext cx="2809199" cy="28091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A51ABC-662D-4FB9-8098-F887D643A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496" y="-57417"/>
            <a:ext cx="2162983" cy="21629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31D845-D9E1-4C11-889F-2EBEC8793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3805052"/>
            <a:ext cx="2495492" cy="24954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329AC47-264F-488F-BCE8-111FCD009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01" y="1626920"/>
            <a:ext cx="3072311" cy="30723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E0A9D6-8214-4347-BB28-D329F34BC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3199" y="36111"/>
            <a:ext cx="2213377" cy="22133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F883375-1DFF-4254-8E5C-4585FB688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2849"/>
            <a:ext cx="1551571" cy="15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5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9DB05-6FE3-4143-86CA-72E79F97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Спасибо, что вытерпели это творение!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A4C033-D540-4181-BF35-8C57F8DE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 </a:t>
            </a:r>
            <a:r>
              <a:rPr lang="ru-RU" dirty="0" err="1"/>
              <a:t>юнити</a:t>
            </a:r>
            <a:r>
              <a:rPr lang="ru-RU" dirty="0"/>
              <a:t> проект, код, </a:t>
            </a:r>
            <a:r>
              <a:rPr lang="en-US" dirty="0"/>
              <a:t>exe</a:t>
            </a:r>
            <a:r>
              <a:rPr lang="ru-RU" dirty="0"/>
              <a:t> файл, лого и </a:t>
            </a:r>
            <a:r>
              <a:rPr lang="ru-RU" dirty="0" err="1"/>
              <a:t>т.д</a:t>
            </a:r>
            <a:r>
              <a:rPr lang="ru-RU" dirty="0"/>
              <a:t> находятся у меня в репозитории!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https://github.com/DeLarge666/Lidovskoi195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4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01D0A-4FAA-4FDB-BEFF-4E8E4FF3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37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UNITY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2048B-485F-4A6F-A843-0571A3DC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07" y="1492434"/>
            <a:ext cx="6209415" cy="4658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Мой проект основан на давней мечте создать что-то, что приносило бы мне лишних денег, но т.к я криворукий вышло то, что даже первооткрыватели </a:t>
            </a:r>
            <a:r>
              <a:rPr lang="ru-RU" dirty="0" err="1"/>
              <a:t>геймдева</a:t>
            </a:r>
            <a:r>
              <a:rPr lang="ru-RU" dirty="0"/>
              <a:t> назвали бы </a:t>
            </a:r>
            <a:r>
              <a:rPr lang="en-US" dirty="0"/>
              <a:t>“</a:t>
            </a:r>
            <a:r>
              <a:rPr lang="ru-RU" dirty="0"/>
              <a:t>ужасом самого Лавкрафта</a:t>
            </a:r>
            <a:r>
              <a:rPr lang="en-US" dirty="0"/>
              <a:t>”.</a:t>
            </a:r>
            <a:r>
              <a:rPr lang="ru-RU" dirty="0"/>
              <a:t> Но, самое главное, что я старался и пытался сделать что-то стоящее. </a:t>
            </a:r>
            <a:r>
              <a:rPr lang="ru-RU" dirty="0" err="1"/>
              <a:t>Врятли</a:t>
            </a:r>
            <a:r>
              <a:rPr lang="ru-RU" dirty="0"/>
              <a:t> получилось, но давайте расскажу историю создания моей самой первой и законченной игры.</a:t>
            </a:r>
            <a:endParaRPr lang="ru-RU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F10936-004C-449F-A946-BCFD0F58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416" y="1324098"/>
            <a:ext cx="4259383" cy="51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5A2C5-09EB-4004-93CE-937A590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324960-F237-4B6D-B363-CD3C6EF08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852" y="1787073"/>
            <a:ext cx="5992295" cy="4793836"/>
          </a:xfrm>
        </p:spPr>
      </p:pic>
    </p:spTree>
    <p:extLst>
      <p:ext uri="{BB962C8B-B14F-4D97-AF65-F5344CB8AC3E}">
        <p14:creationId xmlns:p14="http://schemas.microsoft.com/office/powerpoint/2010/main" val="250602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0815A-03AA-4CC7-AC7D-310EDA65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534" y="0"/>
            <a:ext cx="9764875" cy="5581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 ЧЕГО НАЧАЛОСЬ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43C8B-75A4-4F3B-83DA-91840286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8140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один прекрасный день нам дали задание – </a:t>
            </a:r>
            <a:r>
              <a:rPr lang="en-US" sz="2800" dirty="0"/>
              <a:t>“</a:t>
            </a:r>
            <a:r>
              <a:rPr lang="ru-RU" sz="2800" dirty="0"/>
              <a:t>Взять бесплатные курсы на </a:t>
            </a:r>
            <a:r>
              <a:rPr lang="en-US" sz="2800" dirty="0" err="1"/>
              <a:t>GeeckBrains</a:t>
            </a:r>
            <a:r>
              <a:rPr lang="en-US" sz="2800" dirty="0"/>
              <a:t>”. </a:t>
            </a:r>
            <a:r>
              <a:rPr lang="ru-RU" sz="2800" dirty="0"/>
              <a:t>Взяв курсы, я нашел курсы по </a:t>
            </a:r>
            <a:r>
              <a:rPr lang="en-US" sz="2800" dirty="0"/>
              <a:t>Unity. </a:t>
            </a:r>
            <a:r>
              <a:rPr lang="ru-RU" sz="2800" dirty="0"/>
              <a:t>Естественно, я их забрал и начал свою пытку в информационной паутине, а точнее в поисках </a:t>
            </a:r>
            <a:r>
              <a:rPr lang="ru-RU" sz="2800" dirty="0" err="1"/>
              <a:t>доп.гайдов</a:t>
            </a:r>
            <a:r>
              <a:rPr lang="ru-RU" sz="2800" dirty="0"/>
              <a:t> и курсов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D99127-67B1-4384-B10C-F7489219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12" y="3252935"/>
            <a:ext cx="6686797" cy="34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2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EE2BE-19D3-4724-9EF8-F0F28C00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какие курсы, сайты  буду использовать.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F9F95-0E6F-4783-A4BB-0DF3D48E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0992"/>
            <a:ext cx="4695310" cy="37902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начала, я взял курс на сайте </a:t>
            </a:r>
            <a:r>
              <a:rPr lang="en-US" dirty="0"/>
              <a:t>“GEEKBRAINS”. </a:t>
            </a:r>
            <a:r>
              <a:rPr lang="ru-RU" dirty="0"/>
              <a:t> На нем нам дают основы и ориентир по инструментам.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https://gb.ru/chapters/12056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FEA8D5-0731-495E-8652-70880317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21301"/>
            <a:ext cx="6014852" cy="45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7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F44AA-5434-4846-BFE6-2CD2AC45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1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Форум на </a:t>
            </a:r>
            <a:r>
              <a:rPr lang="ru-RU" dirty="0" err="1"/>
              <a:t>офф.сайте</a:t>
            </a:r>
            <a:r>
              <a:rPr lang="ru-RU" dirty="0"/>
              <a:t> </a:t>
            </a:r>
            <a:r>
              <a:rPr lang="ru-RU" dirty="0" err="1"/>
              <a:t>юнити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49361-1B81-4980-B7A3-1C3C77A5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28" y="1426181"/>
            <a:ext cx="5146572" cy="37011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Официальный сайт </a:t>
            </a:r>
            <a:r>
              <a:rPr lang="en-US" dirty="0"/>
              <a:t>Unity. </a:t>
            </a:r>
            <a:r>
              <a:rPr lang="ru-RU" dirty="0"/>
              <a:t>На нем есть много форумов, где мудрецы дают советы или указывают на ошибки новичкам, </a:t>
            </a:r>
            <a:r>
              <a:rPr lang="ru-RU" dirty="0" err="1"/>
              <a:t>типо</a:t>
            </a:r>
            <a:r>
              <a:rPr lang="ru-RU" dirty="0"/>
              <a:t>, меня.</a:t>
            </a:r>
          </a:p>
          <a:p>
            <a:pPr marL="0" indent="0">
              <a:buNone/>
            </a:pPr>
            <a:r>
              <a:rPr lang="en-US" dirty="0"/>
              <a:t>https://forum.unity.com/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580517-288E-49B0-8D69-74E1B193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426181"/>
            <a:ext cx="4938279" cy="48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AD4047-3B74-4275-91D3-123BBC69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727" y="1163782"/>
            <a:ext cx="5704712" cy="3575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Начал я с того, что нашел довольно короткий видео-урок по созданию хоть и с виду бесполезного, но зато интересного проекта, ведь не каждый готов таким гордиться. Это был урок по созданию приложению </a:t>
            </a:r>
            <a:r>
              <a:rPr lang="en-US" dirty="0"/>
              <a:t>“</a:t>
            </a:r>
            <a:r>
              <a:rPr lang="ru-RU" dirty="0"/>
              <a:t>Магический шар</a:t>
            </a:r>
            <a:r>
              <a:rPr lang="en-US" dirty="0"/>
              <a:t>”</a:t>
            </a:r>
            <a:r>
              <a:rPr lang="ru-RU" dirty="0"/>
              <a:t>. При просмотре я понял, что молодой гейм-разработчик очень быстрый и очень кратко объясняет материал. Я быстро понял, что такое не буду делать, но зато в ролике был мини-урок как сделать заставку со своим логотипом. (4.30 минута ролика)</a:t>
            </a:r>
          </a:p>
          <a:p>
            <a:pPr marL="0" indent="0">
              <a:buNone/>
            </a:pPr>
            <a:r>
              <a:rPr lang="en-US" dirty="0"/>
              <a:t>https://www.youtube.com/watch?v=wd89oksgJR8&amp;list=PLUmAA58g75Eip7VfANa5olasoQLrKHWwS&amp;index=1&amp;t=272s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9422B6-3226-449A-AD4C-D8CB506B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76" y="852054"/>
            <a:ext cx="5247638" cy="41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0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48DBD-48AF-4650-9088-B82A90DD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0071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А вот и логотип!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D9730B-DE3F-4370-A823-AAC3A500E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978" y="1478502"/>
            <a:ext cx="4727913" cy="51677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2887AC-3087-4B67-BF52-7248A1CAB4D4}"/>
              </a:ext>
            </a:extLst>
          </p:cNvPr>
          <p:cNvSpPr txBox="1"/>
          <p:nvPr/>
        </p:nvSpPr>
        <p:spPr>
          <a:xfrm>
            <a:off x="1567543" y="2027769"/>
            <a:ext cx="4104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Логотип был сделан на основе моего любимого исторического персонажа, а точнее на образе Чумного Доктора. Во времена чумы, врачи носили маску напоминающую ворона, в самый конец носа закладывался чеснок и травы т.к думали, что чума передается по воздуху.</a:t>
            </a:r>
          </a:p>
          <a:p>
            <a:r>
              <a:rPr lang="ru-RU" dirty="0"/>
              <a:t>Название было взято из моего псевдонима </a:t>
            </a:r>
            <a:r>
              <a:rPr lang="en-US" dirty="0"/>
              <a:t>“</a:t>
            </a:r>
            <a:r>
              <a:rPr lang="en-US" dirty="0" err="1"/>
              <a:t>DeLarge</a:t>
            </a:r>
            <a:r>
              <a:rPr lang="en-US" dirty="0"/>
              <a:t>” </a:t>
            </a:r>
            <a:r>
              <a:rPr lang="ru-RU" dirty="0"/>
              <a:t>– Это фамилия героя из романа</a:t>
            </a:r>
            <a:r>
              <a:rPr lang="ru-RU" b="1" dirty="0"/>
              <a:t> </a:t>
            </a:r>
            <a:r>
              <a:rPr lang="ru-RU" dirty="0"/>
              <a:t>Энтони </a:t>
            </a:r>
            <a:r>
              <a:rPr lang="ru-RU" dirty="0" err="1"/>
              <a:t>Бёрджесса</a:t>
            </a:r>
            <a:r>
              <a:rPr lang="ru-RU" dirty="0"/>
              <a:t> – </a:t>
            </a:r>
            <a:r>
              <a:rPr lang="en-US" dirty="0"/>
              <a:t>“</a:t>
            </a:r>
            <a:r>
              <a:rPr lang="ru-RU" dirty="0"/>
              <a:t>Заводной Апельсин</a:t>
            </a:r>
            <a:r>
              <a:rPr lang="en-US" dirty="0"/>
              <a:t>”</a:t>
            </a:r>
            <a:r>
              <a:rPr lang="ru-RU" dirty="0"/>
              <a:t>, точнее в книги фамилия была </a:t>
            </a:r>
            <a:r>
              <a:rPr lang="en-US" dirty="0"/>
              <a:t>“Large”</a:t>
            </a:r>
            <a:r>
              <a:rPr lang="ru-RU" dirty="0"/>
              <a:t>, но в фильме Стенли Кубрика была почему-то заменена на </a:t>
            </a:r>
            <a:r>
              <a:rPr lang="en-US" dirty="0"/>
              <a:t>“</a:t>
            </a:r>
            <a:r>
              <a:rPr lang="en-US" dirty="0" err="1"/>
              <a:t>DeLarge</a:t>
            </a:r>
            <a:r>
              <a:rPr lang="en-US" dirty="0"/>
              <a:t>”.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7140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AA05F-686F-4F0A-B7DD-3FA0649E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Логотип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70696-DAF6-49E6-84E4-5FFBF897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начала, я сделал разметку в </a:t>
            </a:r>
            <a:r>
              <a:rPr lang="en-US" dirty="0"/>
              <a:t>illustrator</a:t>
            </a:r>
            <a:r>
              <a:rPr lang="ru-RU" dirty="0"/>
              <a:t>. Т.к в этом приложении откровенно сложно работать и делать что-то кроме как разметки и скетча.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E23D8C-7844-40A2-8E29-56DB4C74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85" y="3060145"/>
            <a:ext cx="6014853" cy="37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0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D4D41-7191-4504-A864-570A31DA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Asseprite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913EB-C69F-4E2E-AAAF-C322FDFD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присмотреться, то можно заметить, что логотип состоит из пикселей. Все лого было полностью нарисовано и разукрашено в приложении для пиксельной-графики!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D0E0FB-1EBE-498A-8750-BFD77DF2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01" y="3757704"/>
            <a:ext cx="5100420" cy="28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105</TotalTime>
  <Words>670</Words>
  <Application>Microsoft Office PowerPoint</Application>
  <PresentationFormat>Широкоэкранный</PresentationFormat>
  <Paragraphs>39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Контур</vt:lpstr>
      <vt:lpstr>Создание игры на движке “UNITY”. </vt:lpstr>
      <vt:lpstr>UNITY</vt:lpstr>
      <vt:lpstr>С ЧЕГО НАЧАЛОСЬ?</vt:lpstr>
      <vt:lpstr> какие курсы, сайты  буду использовать.</vt:lpstr>
      <vt:lpstr>Форум на офф.сайте юнити</vt:lpstr>
      <vt:lpstr>Презентация PowerPoint</vt:lpstr>
      <vt:lpstr>А вот и логотип!</vt:lpstr>
      <vt:lpstr>Логотип </vt:lpstr>
      <vt:lpstr>Asseprite </vt:lpstr>
      <vt:lpstr>Презентация PowerPoint</vt:lpstr>
      <vt:lpstr>Другой проект </vt:lpstr>
      <vt:lpstr>Фон старого проекта </vt:lpstr>
      <vt:lpstr>Photoshop </vt:lpstr>
      <vt:lpstr>Презентация PowerPoint</vt:lpstr>
      <vt:lpstr>игРА</vt:lpstr>
      <vt:lpstr>Презентация PowerPoint</vt:lpstr>
      <vt:lpstr>СПРАЙТЫ</vt:lpstr>
      <vt:lpstr>Сами спрайты </vt:lpstr>
      <vt:lpstr>Спасибо, что вытерпели это творение!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движке “UNITY”.</dc:title>
  <dc:creator>User</dc:creator>
  <cp:lastModifiedBy>User</cp:lastModifiedBy>
  <cp:revision>11</cp:revision>
  <dcterms:created xsi:type="dcterms:W3CDTF">2021-10-10T18:37:17Z</dcterms:created>
  <dcterms:modified xsi:type="dcterms:W3CDTF">2021-10-21T15:21:08Z</dcterms:modified>
</cp:coreProperties>
</file>