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b.ru/chapters/1205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07706-3B19-47CB-A044-4D8331D78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игры на движке </a:t>
            </a:r>
            <a:r>
              <a:rPr lang="en-US" dirty="0"/>
              <a:t>“UNITY”.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1EFAD8-EFFD-4E52-8386-CAC87B7AD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создана студентом 195 группы – </a:t>
            </a:r>
            <a:r>
              <a:rPr lang="ru-RU" dirty="0" err="1"/>
              <a:t>лидовским</a:t>
            </a:r>
            <a:r>
              <a:rPr lang="ru-RU" dirty="0"/>
              <a:t> </a:t>
            </a:r>
            <a:r>
              <a:rPr lang="ru-RU" dirty="0" err="1"/>
              <a:t>иваном</a:t>
            </a:r>
            <a:r>
              <a:rPr lang="ru-RU" dirty="0"/>
              <a:t> </a:t>
            </a:r>
            <a:r>
              <a:rPr lang="ru-RU" dirty="0" err="1"/>
              <a:t>николаевичом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65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01D0A-4FAA-4FDB-BEFF-4E8E4FF3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UNITY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2048B-485F-4A6F-A843-0571A3DC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Шалом. Мой проект основан на давней мечте создать что-то, что приносило бы мне лишних </a:t>
            </a:r>
            <a:r>
              <a:rPr lang="ru-RU" dirty="0" err="1"/>
              <a:t>шейкелей</a:t>
            </a:r>
            <a:r>
              <a:rPr lang="ru-RU" dirty="0"/>
              <a:t> и принесла бы популярность. Выбор пал на создание игры, движок, естественно, это </a:t>
            </a:r>
            <a:r>
              <a:rPr lang="en-US" dirty="0"/>
              <a:t>Unity. </a:t>
            </a:r>
            <a:r>
              <a:rPr lang="ru-RU" dirty="0"/>
              <a:t>Почему именно </a:t>
            </a:r>
            <a:r>
              <a:rPr lang="en-US" dirty="0"/>
              <a:t>Unity? </a:t>
            </a:r>
            <a:r>
              <a:rPr lang="ru-RU" dirty="0"/>
              <a:t>Ответ прост – Самый популярный, многофункциональный и самое главное </a:t>
            </a:r>
            <a:r>
              <a:rPr lang="ru-RU" dirty="0">
                <a:solidFill>
                  <a:srgbClr val="FFFF00"/>
                </a:solidFill>
              </a:rPr>
              <a:t>БЕСПЛАТНЫЙ </a:t>
            </a:r>
            <a:r>
              <a:rPr lang="ru-RU" dirty="0"/>
              <a:t>игровой движок. </a:t>
            </a:r>
            <a:endParaRPr lang="ru-RU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95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441A2-6057-4E07-9DC4-FF9505C2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8F269-1C75-43FF-8018-4AA6F6C7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2573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Маленькая и краткая справка по </a:t>
            </a:r>
            <a:r>
              <a:rPr lang="en-US" dirty="0"/>
              <a:t>Unity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b="1" dirty="0">
                <a:highlight>
                  <a:srgbClr val="808080"/>
                </a:highlight>
              </a:rPr>
              <a:t>Это</a:t>
            </a:r>
            <a:r>
              <a:rPr lang="ru-RU" dirty="0">
                <a:highlight>
                  <a:srgbClr val="808080"/>
                </a:highlight>
              </a:rPr>
              <a:t> инструмент для разработки двух- и трехмерных приложений и игр, работающий под операционными системами </a:t>
            </a:r>
            <a:r>
              <a:rPr lang="ru-RU" dirty="0" err="1">
                <a:highlight>
                  <a:srgbClr val="808080"/>
                </a:highlight>
              </a:rPr>
              <a:t>Windows</a:t>
            </a:r>
            <a:r>
              <a:rPr lang="ru-RU" dirty="0">
                <a:highlight>
                  <a:srgbClr val="808080"/>
                </a:highlight>
              </a:rPr>
              <a:t>, </a:t>
            </a:r>
            <a:r>
              <a:rPr lang="ru-RU" dirty="0" err="1">
                <a:highlight>
                  <a:srgbClr val="808080"/>
                </a:highlight>
              </a:rPr>
              <a:t>Linux</a:t>
            </a:r>
            <a:r>
              <a:rPr lang="ru-RU" dirty="0">
                <a:highlight>
                  <a:srgbClr val="808080"/>
                </a:highlight>
              </a:rPr>
              <a:t> и OS X.</a:t>
            </a:r>
          </a:p>
        </p:txBody>
      </p:sp>
    </p:spTree>
    <p:extLst>
      <p:ext uri="{BB962C8B-B14F-4D97-AF65-F5344CB8AC3E}">
        <p14:creationId xmlns:p14="http://schemas.microsoft.com/office/powerpoint/2010/main" val="66128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EE2BE-19D3-4724-9EF8-F0F28C00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какие курсы, сайты  буду использовать.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F9F95-0E6F-4783-A4BB-0DF3D48E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0992"/>
            <a:ext cx="4695310" cy="37902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начала, я взял курс на сайте </a:t>
            </a:r>
            <a:r>
              <a:rPr lang="en-US" dirty="0"/>
              <a:t>“GEEKBRAINS”. </a:t>
            </a:r>
            <a:r>
              <a:rPr lang="ru-RU" dirty="0"/>
              <a:t> На нем нам дают основы и ориентир по инструментам.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https://gb.ru/chapters/12056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FEA8D5-0731-495E-8652-70880317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821301"/>
            <a:ext cx="6014852" cy="45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7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F44AA-5434-4846-BFE6-2CD2AC45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49361-1B81-4980-B7A3-1C3C77A5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5146572" cy="370114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Официальный сайт </a:t>
            </a:r>
            <a:r>
              <a:rPr lang="en-US" dirty="0"/>
              <a:t>Unity. </a:t>
            </a:r>
            <a:r>
              <a:rPr lang="ru-RU" dirty="0"/>
              <a:t>На нем есть много форумов, где мудрецы дают советы или указывают на ошибки новичкам, </a:t>
            </a:r>
            <a:r>
              <a:rPr lang="ru-RU" dirty="0" err="1"/>
              <a:t>типо</a:t>
            </a:r>
            <a:r>
              <a:rPr lang="ru-RU" dirty="0"/>
              <a:t>, меня.</a:t>
            </a:r>
          </a:p>
          <a:p>
            <a:pPr marL="0" indent="0">
              <a:buNone/>
            </a:pPr>
            <a:r>
              <a:rPr lang="en-US" dirty="0"/>
              <a:t>https://unity.com/ru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25AF51-ED25-4A4A-8ABB-DC29F26C9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14" y="1476831"/>
            <a:ext cx="5655397" cy="47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7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AD4047-3B74-4275-91D3-123BBC692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15" y="0"/>
            <a:ext cx="5704712" cy="3575360"/>
          </a:xfrm>
        </p:spPr>
        <p:txBody>
          <a:bodyPr/>
          <a:lstStyle/>
          <a:p>
            <a:r>
              <a:rPr lang="ru-RU" dirty="0"/>
              <a:t>Так-же у нас в распоряжении есть канал СНГ-</a:t>
            </a:r>
            <a:r>
              <a:rPr lang="ru-RU" dirty="0" err="1"/>
              <a:t>прогера</a:t>
            </a:r>
            <a:r>
              <a:rPr lang="ru-RU" dirty="0"/>
              <a:t>. Этот с виду молодой человек дает краткие, отличные и самое главное рабочие курсы с советами по созданию игр.</a:t>
            </a:r>
          </a:p>
          <a:p>
            <a:r>
              <a:rPr lang="en-US" dirty="0"/>
              <a:t>https://www.youtube.com/channel/UC2mu16yV1wM0Y6Be20jlxFQ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7BC37C-0611-4816-AAE0-983D54B4F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06" y="3429000"/>
            <a:ext cx="6686487" cy="31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0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0CDEC-BB26-4D1D-88B1-A52C7FE9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Симулятор ПРЕДСКАЗАНИЙ.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3A7B6-A8ED-45CA-97C6-FE0F9AAE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Я решил, что в наше время люди очень часто сталкиваются с ситуаций, когда выбор ответа настолько сложен, что хоть убейте нельзя никак выбрать верное решение. Тут теперь врываюсь я и даю им ссылку на </a:t>
            </a:r>
            <a:r>
              <a:rPr lang="en-US" dirty="0"/>
              <a:t>play-Market. </a:t>
            </a:r>
            <a:r>
              <a:rPr lang="ru-RU" dirty="0"/>
              <a:t>По этой ссылке, они качают </a:t>
            </a:r>
            <a:r>
              <a:rPr lang="en-US" dirty="0"/>
              <a:t>“</a:t>
            </a:r>
            <a:r>
              <a:rPr lang="ru-RU" dirty="0"/>
              <a:t>Монетка=</a:t>
            </a:r>
            <a:r>
              <a:rPr lang="ru-RU" dirty="0" err="1"/>
              <a:t>Ответка</a:t>
            </a:r>
            <a:r>
              <a:rPr lang="en-US" dirty="0"/>
              <a:t>”</a:t>
            </a:r>
            <a:r>
              <a:rPr lang="ru-RU" dirty="0"/>
              <a:t>, кратко </a:t>
            </a:r>
            <a:r>
              <a:rPr lang="en-US" dirty="0"/>
              <a:t>“</a:t>
            </a:r>
            <a:r>
              <a:rPr lang="ru-RU" dirty="0"/>
              <a:t>М.О</a:t>
            </a:r>
            <a:r>
              <a:rPr lang="en-US" dirty="0"/>
              <a:t>”</a:t>
            </a:r>
            <a:r>
              <a:rPr lang="ru-RU" dirty="0"/>
              <a:t> Приложение, которое на </a:t>
            </a:r>
            <a:r>
              <a:rPr lang="ru-RU" dirty="0" err="1"/>
              <a:t>рандоме</a:t>
            </a:r>
            <a:r>
              <a:rPr lang="ru-RU" dirty="0"/>
              <a:t> выдает им ответ</a:t>
            </a:r>
            <a:r>
              <a:rPr lang="en-US" dirty="0"/>
              <a:t>: “</a:t>
            </a:r>
            <a:r>
              <a:rPr lang="ru-RU" dirty="0"/>
              <a:t>Да</a:t>
            </a:r>
            <a:r>
              <a:rPr lang="en-US" dirty="0"/>
              <a:t>”</a:t>
            </a:r>
            <a:r>
              <a:rPr lang="ru-RU" dirty="0"/>
              <a:t>, </a:t>
            </a:r>
            <a:r>
              <a:rPr lang="en-US" dirty="0"/>
              <a:t>“</a:t>
            </a:r>
            <a:r>
              <a:rPr lang="ru-RU" dirty="0"/>
              <a:t>Нет</a:t>
            </a:r>
            <a:r>
              <a:rPr lang="en-US" dirty="0"/>
              <a:t>”, “</a:t>
            </a:r>
            <a:r>
              <a:rPr lang="ru-RU" dirty="0"/>
              <a:t>Возможно</a:t>
            </a:r>
            <a:r>
              <a:rPr lang="en-US" dirty="0"/>
              <a:t>”,”</a:t>
            </a:r>
            <a:r>
              <a:rPr lang="ru-RU" dirty="0"/>
              <a:t>Подумай</a:t>
            </a:r>
            <a:r>
              <a:rPr lang="en-US" dirty="0"/>
              <a:t>”,”</a:t>
            </a:r>
            <a:r>
              <a:rPr lang="ru-RU" dirty="0"/>
              <a:t>Спроси у Мамы</a:t>
            </a:r>
            <a:r>
              <a:rPr lang="en-US" dirty="0"/>
              <a:t>”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Звучит бредово, но зато это поможет избавить многих людей от бесконечных мыслей делать что-то или нет. 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72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09B09-03F5-4B7C-8349-85ACC61A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Будущее.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4F85B-72E0-4BD8-822D-4746A65E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у автора руки резко встанут на нужное место, то он сможет сделать этот шедевр, получить зачет и даже залить его в </a:t>
            </a:r>
            <a:r>
              <a:rPr lang="en-US" dirty="0"/>
              <a:t>Play-Market</a:t>
            </a:r>
            <a:r>
              <a:rPr lang="ru-RU" dirty="0"/>
              <a:t>(естественно с рекламой, чтобы </a:t>
            </a:r>
            <a:r>
              <a:rPr lang="ru-RU" dirty="0" err="1"/>
              <a:t>шейкели</a:t>
            </a:r>
            <a:r>
              <a:rPr lang="ru-RU" dirty="0"/>
              <a:t> прибавлялись).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66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5ABA2-37EC-4D4A-A364-2064EB2A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52FDF-8B1B-450B-AB7F-7831CD90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Название проекта(альфа) – Монетка-</a:t>
            </a:r>
            <a:r>
              <a:rPr lang="ru-RU" dirty="0" err="1"/>
              <a:t>Ответка</a:t>
            </a:r>
            <a:r>
              <a:rPr lang="ru-RU" dirty="0"/>
              <a:t>, кратко </a:t>
            </a:r>
            <a:r>
              <a:rPr lang="en-US" dirty="0"/>
              <a:t>“</a:t>
            </a:r>
            <a:r>
              <a:rPr lang="ru-RU" dirty="0"/>
              <a:t>М.О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Название студии</a:t>
            </a:r>
            <a:r>
              <a:rPr lang="en-US" dirty="0"/>
              <a:t>(</a:t>
            </a:r>
            <a:r>
              <a:rPr lang="ru-RU" dirty="0"/>
              <a:t>еще уточняется)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GameHammer</a:t>
            </a:r>
            <a:r>
              <a:rPr lang="en-US" dirty="0"/>
              <a:t>.</a:t>
            </a:r>
          </a:p>
          <a:p>
            <a:r>
              <a:rPr lang="ru-RU" dirty="0"/>
              <a:t>Логотип – Нету.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234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35</TotalTime>
  <Words>357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Контур</vt:lpstr>
      <vt:lpstr>Создание игры на движке “UNITY”. </vt:lpstr>
      <vt:lpstr>UNITY</vt:lpstr>
      <vt:lpstr>Презентация PowerPoint</vt:lpstr>
      <vt:lpstr> какие курсы, сайты  буду использовать.</vt:lpstr>
      <vt:lpstr>Презентация PowerPoint</vt:lpstr>
      <vt:lpstr>Презентация PowerPoint</vt:lpstr>
      <vt:lpstr>Симулятор ПРЕДСКАЗАНИЙ. </vt:lpstr>
      <vt:lpstr>Будущее.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на движке “UNITY”.</dc:title>
  <dc:creator>User</dc:creator>
  <cp:lastModifiedBy>User</cp:lastModifiedBy>
  <cp:revision>4</cp:revision>
  <dcterms:created xsi:type="dcterms:W3CDTF">2021-10-10T18:37:17Z</dcterms:created>
  <dcterms:modified xsi:type="dcterms:W3CDTF">2021-10-10T19:12:29Z</dcterms:modified>
</cp:coreProperties>
</file>