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7.xml"/><Relationship Id="rId22" Type="http://schemas.openxmlformats.org/officeDocument/2006/relationships/font" Target="fonts/Corbel-italic.fntdata"/><Relationship Id="rId10" Type="http://schemas.openxmlformats.org/officeDocument/2006/relationships/slide" Target="slides/slide6.xml"/><Relationship Id="rId21" Type="http://schemas.openxmlformats.org/officeDocument/2006/relationships/font" Target="fonts/Corbel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Shape 1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Shape 1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Shape 1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Shape 1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Shape 1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Shape 1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Shape 1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2107" y="1428750"/>
            <a:ext cx="6859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100"/>
              <a:buFont typeface="Consolas"/>
              <a:buNone/>
              <a:defRPr b="0" i="0" sz="4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2107" y="3829050"/>
            <a:ext cx="6859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grpSp>
        <p:nvGrpSpPr>
          <p:cNvPr id="14" name="Shape 14"/>
          <p:cNvGrpSpPr/>
          <p:nvPr/>
        </p:nvGrpSpPr>
        <p:grpSpPr>
          <a:xfrm>
            <a:off x="1188926" y="3543276"/>
            <a:ext cx="6475870" cy="48016"/>
            <a:chOff x="-4110038" y="2703513"/>
            <a:chExt cx="17394226" cy="160374"/>
          </a:xfrm>
        </p:grpSpPr>
        <p:sp>
          <p:nvSpPr>
            <p:cNvPr id="15" name="Shape 15"/>
            <p:cNvSpPr/>
            <p:nvPr/>
          </p:nvSpPr>
          <p:spPr>
            <a:xfrm>
              <a:off x="12815888" y="2768600"/>
              <a:ext cx="468300" cy="18900"/>
            </a:xfrm>
            <a:custGeom>
              <a:pathLst>
                <a:path extrusionOk="0" h="120000" w="120000">
                  <a:moveTo>
                    <a:pt x="10327" y="75000"/>
                  </a:moveTo>
                  <a:lnTo>
                    <a:pt x="10327" y="75000"/>
                  </a:lnTo>
                  <a:cubicBezTo>
                    <a:pt x="20655" y="75000"/>
                    <a:pt x="29016" y="105000"/>
                    <a:pt x="25573" y="105000"/>
                  </a:cubicBezTo>
                  <a:cubicBezTo>
                    <a:pt x="46229" y="90000"/>
                    <a:pt x="46229" y="120000"/>
                    <a:pt x="49180" y="75000"/>
                  </a:cubicBezTo>
                  <a:cubicBezTo>
                    <a:pt x="62459" y="60000"/>
                    <a:pt x="76229" y="90000"/>
                    <a:pt x="61475" y="105000"/>
                  </a:cubicBezTo>
                  <a:lnTo>
                    <a:pt x="99344" y="90000"/>
                  </a:lnTo>
                  <a:lnTo>
                    <a:pt x="76721" y="75000"/>
                  </a:lnTo>
                  <a:cubicBezTo>
                    <a:pt x="82622" y="30000"/>
                    <a:pt x="113114" y="90000"/>
                    <a:pt x="120000" y="45000"/>
                  </a:cubicBezTo>
                  <a:lnTo>
                    <a:pt x="79180" y="45000"/>
                  </a:lnTo>
                  <a:lnTo>
                    <a:pt x="81147" y="30000"/>
                  </a:lnTo>
                  <a:cubicBezTo>
                    <a:pt x="71803" y="45000"/>
                    <a:pt x="53606" y="30000"/>
                    <a:pt x="47213" y="30000"/>
                  </a:cubicBezTo>
                  <a:cubicBezTo>
                    <a:pt x="48196" y="15000"/>
                    <a:pt x="47704" y="15000"/>
                    <a:pt x="54590" y="15000"/>
                  </a:cubicBezTo>
                  <a:cubicBezTo>
                    <a:pt x="4918" y="0"/>
                    <a:pt x="41311" y="75000"/>
                    <a:pt x="0" y="75000"/>
                  </a:cubicBezTo>
                  <a:cubicBezTo>
                    <a:pt x="2459" y="75000"/>
                    <a:pt x="5901" y="75000"/>
                    <a:pt x="10327" y="7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2380913" y="2755900"/>
              <a:ext cx="462000" cy="27000"/>
            </a:xfrm>
            <a:custGeom>
              <a:pathLst>
                <a:path extrusionOk="0" h="120000" w="120000">
                  <a:moveTo>
                    <a:pt x="80663" y="40000"/>
                  </a:moveTo>
                  <a:lnTo>
                    <a:pt x="80663" y="40000"/>
                  </a:lnTo>
                  <a:lnTo>
                    <a:pt x="63236" y="70000"/>
                  </a:lnTo>
                  <a:lnTo>
                    <a:pt x="33858" y="60000"/>
                  </a:lnTo>
                  <a:cubicBezTo>
                    <a:pt x="33360" y="70000"/>
                    <a:pt x="11950" y="80000"/>
                    <a:pt x="26390" y="90000"/>
                  </a:cubicBezTo>
                  <a:cubicBezTo>
                    <a:pt x="29377" y="90000"/>
                    <a:pt x="34854" y="80000"/>
                    <a:pt x="39336" y="90000"/>
                  </a:cubicBezTo>
                  <a:cubicBezTo>
                    <a:pt x="36348" y="110000"/>
                    <a:pt x="0" y="90000"/>
                    <a:pt x="8962" y="110000"/>
                  </a:cubicBezTo>
                  <a:cubicBezTo>
                    <a:pt x="32365" y="110000"/>
                    <a:pt x="35850" y="120000"/>
                    <a:pt x="50290" y="100000"/>
                  </a:cubicBezTo>
                  <a:cubicBezTo>
                    <a:pt x="71701" y="110000"/>
                    <a:pt x="87136" y="110000"/>
                    <a:pt x="97095" y="120000"/>
                  </a:cubicBezTo>
                  <a:cubicBezTo>
                    <a:pt x="103568" y="120000"/>
                    <a:pt x="104066" y="110000"/>
                    <a:pt x="112531" y="110000"/>
                  </a:cubicBezTo>
                  <a:lnTo>
                    <a:pt x="107053" y="110000"/>
                  </a:lnTo>
                  <a:lnTo>
                    <a:pt x="106058" y="70000"/>
                  </a:lnTo>
                  <a:cubicBezTo>
                    <a:pt x="99087" y="80000"/>
                    <a:pt x="93112" y="70000"/>
                    <a:pt x="85643" y="70000"/>
                  </a:cubicBezTo>
                  <a:lnTo>
                    <a:pt x="120000" y="40000"/>
                  </a:lnTo>
                  <a:cubicBezTo>
                    <a:pt x="109045" y="10000"/>
                    <a:pt x="75186" y="20000"/>
                    <a:pt x="61244" y="0"/>
                  </a:cubicBezTo>
                  <a:cubicBezTo>
                    <a:pt x="78174" y="40000"/>
                    <a:pt x="47800" y="20000"/>
                    <a:pt x="80663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2814300" y="2779713"/>
              <a:ext cx="15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738437" y="2795588"/>
              <a:ext cx="425400" cy="15900"/>
            </a:xfrm>
            <a:custGeom>
              <a:pathLst>
                <a:path extrusionOk="0" h="120000" w="120000">
                  <a:moveTo>
                    <a:pt x="41621" y="85714"/>
                  </a:moveTo>
                  <a:lnTo>
                    <a:pt x="41621" y="85714"/>
                  </a:lnTo>
                  <a:cubicBezTo>
                    <a:pt x="33513" y="85714"/>
                    <a:pt x="31351" y="85714"/>
                    <a:pt x="30270" y="102857"/>
                  </a:cubicBezTo>
                  <a:lnTo>
                    <a:pt x="120000" y="85714"/>
                  </a:lnTo>
                  <a:cubicBezTo>
                    <a:pt x="116756" y="85714"/>
                    <a:pt x="91351" y="68571"/>
                    <a:pt x="108108" y="51428"/>
                  </a:cubicBezTo>
                  <a:cubicBezTo>
                    <a:pt x="100540" y="34285"/>
                    <a:pt x="77297" y="51428"/>
                    <a:pt x="74054" y="68571"/>
                  </a:cubicBezTo>
                  <a:lnTo>
                    <a:pt x="80540" y="51428"/>
                  </a:lnTo>
                  <a:cubicBezTo>
                    <a:pt x="59459" y="85714"/>
                    <a:pt x="45405" y="17142"/>
                    <a:pt x="58918" y="0"/>
                  </a:cubicBezTo>
                  <a:lnTo>
                    <a:pt x="57297" y="0"/>
                  </a:lnTo>
                  <a:lnTo>
                    <a:pt x="0" y="119999"/>
                  </a:lnTo>
                  <a:cubicBezTo>
                    <a:pt x="21081" y="119999"/>
                    <a:pt x="16216" y="85714"/>
                    <a:pt x="41621" y="8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-3646488" y="2800350"/>
              <a:ext cx="45900" cy="33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105000" y="0"/>
                    <a:pt x="120000" y="0"/>
                    <a:pt x="105000" y="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627312" y="2816225"/>
              <a:ext cx="63600" cy="4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0909" y="60000"/>
                    <a:pt x="9090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3103562" y="2741613"/>
              <a:ext cx="285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lnTo>
                    <a:pt x="0" y="12000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227137" y="2836863"/>
              <a:ext cx="20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3660775" y="2713038"/>
              <a:ext cx="331800" cy="20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68670" y="26666"/>
                  </a:lnTo>
                  <a:cubicBezTo>
                    <a:pt x="75606" y="26666"/>
                    <a:pt x="51329" y="26666"/>
                    <a:pt x="61734" y="13333"/>
                  </a:cubicBezTo>
                  <a:cubicBezTo>
                    <a:pt x="58265" y="13333"/>
                    <a:pt x="39537" y="13333"/>
                    <a:pt x="44393" y="26666"/>
                  </a:cubicBezTo>
                  <a:lnTo>
                    <a:pt x="54797" y="26666"/>
                  </a:lnTo>
                  <a:cubicBezTo>
                    <a:pt x="28439" y="66666"/>
                    <a:pt x="44393" y="80000"/>
                    <a:pt x="0" y="106666"/>
                  </a:cubicBezTo>
                  <a:cubicBezTo>
                    <a:pt x="27745" y="120000"/>
                    <a:pt x="39537" y="106666"/>
                    <a:pt x="54104" y="93333"/>
                  </a:cubicBezTo>
                  <a:lnTo>
                    <a:pt x="67976" y="80000"/>
                  </a:lnTo>
                  <a:lnTo>
                    <a:pt x="110289" y="2666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-1674813" y="2768600"/>
              <a:ext cx="15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1673225" y="2767013"/>
              <a:ext cx="36600" cy="1500"/>
            </a:xfrm>
            <a:custGeom>
              <a:pathLst>
                <a:path extrusionOk="0" h="120000" w="120000">
                  <a:moveTo>
                    <a:pt x="18947" y="0"/>
                  </a:moveTo>
                  <a:lnTo>
                    <a:pt x="18947" y="0"/>
                  </a:lnTo>
                  <a:lnTo>
                    <a:pt x="0" y="120000"/>
                  </a:lnTo>
                  <a:cubicBezTo>
                    <a:pt x="25263" y="0"/>
                    <a:pt x="120000" y="0"/>
                    <a:pt x="18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690812" y="2811463"/>
              <a:ext cx="47700" cy="4800"/>
            </a:xfrm>
            <a:custGeom>
              <a:pathLst>
                <a:path extrusionOk="0" h="120000" w="120000">
                  <a:moveTo>
                    <a:pt x="62400" y="0"/>
                  </a:moveTo>
                  <a:lnTo>
                    <a:pt x="62400" y="0"/>
                  </a:lnTo>
                  <a:cubicBezTo>
                    <a:pt x="57600" y="0"/>
                    <a:pt x="33600" y="60000"/>
                    <a:pt x="0" y="120000"/>
                  </a:cubicBezTo>
                  <a:lnTo>
                    <a:pt x="120000" y="0"/>
                  </a:lnTo>
                  <a:lnTo>
                    <a:pt x="62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822575" y="2794000"/>
              <a:ext cx="163500" cy="48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87529" y="6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15962" y="2809875"/>
              <a:ext cx="1911300" cy="50700"/>
            </a:xfrm>
            <a:custGeom>
              <a:pathLst>
                <a:path extrusionOk="0" h="120000" w="120000">
                  <a:moveTo>
                    <a:pt x="45180" y="67826"/>
                  </a:moveTo>
                  <a:lnTo>
                    <a:pt x="45180" y="67826"/>
                  </a:lnTo>
                  <a:cubicBezTo>
                    <a:pt x="29759" y="73043"/>
                    <a:pt x="49036" y="52173"/>
                    <a:pt x="41927" y="46956"/>
                  </a:cubicBezTo>
                  <a:cubicBezTo>
                    <a:pt x="37590" y="52173"/>
                    <a:pt x="36024" y="57391"/>
                    <a:pt x="33373" y="62608"/>
                  </a:cubicBezTo>
                  <a:cubicBezTo>
                    <a:pt x="45662" y="52173"/>
                    <a:pt x="31686" y="88695"/>
                    <a:pt x="44096" y="83478"/>
                  </a:cubicBezTo>
                  <a:cubicBezTo>
                    <a:pt x="42409" y="99130"/>
                    <a:pt x="35180" y="99130"/>
                    <a:pt x="30963" y="99130"/>
                  </a:cubicBezTo>
                  <a:cubicBezTo>
                    <a:pt x="26265" y="83478"/>
                    <a:pt x="35180" y="88695"/>
                    <a:pt x="36265" y="73043"/>
                  </a:cubicBezTo>
                  <a:cubicBezTo>
                    <a:pt x="31204" y="73043"/>
                    <a:pt x="32168" y="78260"/>
                    <a:pt x="30000" y="83478"/>
                  </a:cubicBezTo>
                  <a:cubicBezTo>
                    <a:pt x="22168" y="83478"/>
                    <a:pt x="13855" y="104347"/>
                    <a:pt x="9156" y="83478"/>
                  </a:cubicBezTo>
                  <a:cubicBezTo>
                    <a:pt x="3493" y="88695"/>
                    <a:pt x="3855" y="93913"/>
                    <a:pt x="602" y="104347"/>
                  </a:cubicBezTo>
                  <a:cubicBezTo>
                    <a:pt x="0" y="120000"/>
                    <a:pt x="9036" y="109565"/>
                    <a:pt x="11204" y="120000"/>
                  </a:cubicBezTo>
                  <a:cubicBezTo>
                    <a:pt x="10722" y="120000"/>
                    <a:pt x="9879" y="120000"/>
                    <a:pt x="10120" y="114782"/>
                  </a:cubicBezTo>
                  <a:lnTo>
                    <a:pt x="15060" y="120000"/>
                  </a:lnTo>
                  <a:cubicBezTo>
                    <a:pt x="10361" y="114782"/>
                    <a:pt x="15662" y="104347"/>
                    <a:pt x="18192" y="104347"/>
                  </a:cubicBezTo>
                  <a:cubicBezTo>
                    <a:pt x="19879" y="104347"/>
                    <a:pt x="23493" y="99130"/>
                    <a:pt x="23012" y="104347"/>
                  </a:cubicBezTo>
                  <a:lnTo>
                    <a:pt x="20240" y="109565"/>
                  </a:lnTo>
                  <a:cubicBezTo>
                    <a:pt x="23855" y="114782"/>
                    <a:pt x="28072" y="99130"/>
                    <a:pt x="31807" y="104347"/>
                  </a:cubicBezTo>
                  <a:cubicBezTo>
                    <a:pt x="31927" y="109565"/>
                    <a:pt x="30602" y="109565"/>
                    <a:pt x="30361" y="114782"/>
                  </a:cubicBezTo>
                  <a:cubicBezTo>
                    <a:pt x="34457" y="104347"/>
                    <a:pt x="38554" y="104347"/>
                    <a:pt x="44698" y="93913"/>
                  </a:cubicBezTo>
                  <a:lnTo>
                    <a:pt x="41084" y="109565"/>
                  </a:lnTo>
                  <a:cubicBezTo>
                    <a:pt x="46024" y="93913"/>
                    <a:pt x="57228" y="99130"/>
                    <a:pt x="64939" y="104347"/>
                  </a:cubicBezTo>
                  <a:cubicBezTo>
                    <a:pt x="64096" y="104347"/>
                    <a:pt x="62530" y="99130"/>
                    <a:pt x="63493" y="99130"/>
                  </a:cubicBezTo>
                  <a:cubicBezTo>
                    <a:pt x="67951" y="93913"/>
                    <a:pt x="71445" y="104347"/>
                    <a:pt x="69277" y="109565"/>
                  </a:cubicBezTo>
                  <a:cubicBezTo>
                    <a:pt x="73734" y="99130"/>
                    <a:pt x="86265" y="120000"/>
                    <a:pt x="92289" y="104347"/>
                  </a:cubicBezTo>
                  <a:lnTo>
                    <a:pt x="120000" y="26086"/>
                  </a:lnTo>
                  <a:cubicBezTo>
                    <a:pt x="119036" y="26086"/>
                    <a:pt x="117831" y="31304"/>
                    <a:pt x="116746" y="31304"/>
                  </a:cubicBezTo>
                  <a:cubicBezTo>
                    <a:pt x="114216" y="15652"/>
                    <a:pt x="112891" y="20869"/>
                    <a:pt x="117228" y="5217"/>
                  </a:cubicBezTo>
                  <a:cubicBezTo>
                    <a:pt x="112891" y="15652"/>
                    <a:pt x="114578" y="26086"/>
                    <a:pt x="108072" y="26086"/>
                  </a:cubicBezTo>
                  <a:cubicBezTo>
                    <a:pt x="110602" y="15652"/>
                    <a:pt x="111325" y="0"/>
                    <a:pt x="105060" y="0"/>
                  </a:cubicBezTo>
                  <a:cubicBezTo>
                    <a:pt x="89397" y="15652"/>
                    <a:pt x="79036" y="52173"/>
                    <a:pt x="64457" y="73043"/>
                  </a:cubicBezTo>
                  <a:cubicBezTo>
                    <a:pt x="63855" y="62608"/>
                    <a:pt x="52409" y="67826"/>
                    <a:pt x="46867" y="67826"/>
                  </a:cubicBezTo>
                  <a:cubicBezTo>
                    <a:pt x="48915" y="57391"/>
                    <a:pt x="53132" y="52173"/>
                    <a:pt x="57349" y="46956"/>
                  </a:cubicBezTo>
                  <a:lnTo>
                    <a:pt x="46626" y="46956"/>
                  </a:lnTo>
                  <a:lnTo>
                    <a:pt x="45180" y="67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995487" y="2822575"/>
              <a:ext cx="20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12000" y="0"/>
                    <a:pt x="48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630362" y="2830513"/>
              <a:ext cx="22200" cy="0"/>
            </a:xfrm>
            <a:custGeom>
              <a:pathLst>
                <a:path extrusionOk="0" h="120000" w="120000">
                  <a:moveTo>
                    <a:pt x="110000" y="0"/>
                  </a:moveTo>
                  <a:lnTo>
                    <a:pt x="110000" y="0"/>
                  </a:lnTo>
                  <a:cubicBezTo>
                    <a:pt x="120000" y="0"/>
                    <a:pt x="110000" y="0"/>
                    <a:pt x="120000" y="0"/>
                  </a:cubicBezTo>
                  <a:lnTo>
                    <a:pt x="0" y="0"/>
                  </a:lnTo>
                  <a:lnTo>
                    <a:pt x="11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651125" y="2798763"/>
              <a:ext cx="45900" cy="1500"/>
            </a:xfrm>
            <a:custGeom>
              <a:pathLst>
                <a:path extrusionOk="0" h="120000" w="120000">
                  <a:moveTo>
                    <a:pt x="15000" y="120000"/>
                  </a:moveTo>
                  <a:lnTo>
                    <a:pt x="15000" y="120000"/>
                  </a:lnTo>
                  <a:lnTo>
                    <a:pt x="120000" y="0"/>
                  </a:lnTo>
                  <a:lnTo>
                    <a:pt x="40000" y="120000"/>
                  </a:lnTo>
                  <a:cubicBezTo>
                    <a:pt x="10000" y="120000"/>
                    <a:pt x="0" y="120000"/>
                    <a:pt x="15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2698750" y="2809875"/>
              <a:ext cx="18900" cy="1500"/>
            </a:xfrm>
            <a:custGeom>
              <a:pathLst>
                <a:path extrusionOk="0" h="120000" w="120000">
                  <a:moveTo>
                    <a:pt x="48000" y="0"/>
                  </a:moveTo>
                  <a:lnTo>
                    <a:pt x="48000" y="0"/>
                  </a:ln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0"/>
                    <a:pt x="108000" y="0"/>
                    <a:pt x="48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9900" y="2800350"/>
              <a:ext cx="237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3846" y="120000"/>
                    <a:pt x="101538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998537" y="2811463"/>
              <a:ext cx="1076400" cy="20700"/>
            </a:xfrm>
            <a:custGeom>
              <a:pathLst>
                <a:path extrusionOk="0" h="120000" w="120000">
                  <a:moveTo>
                    <a:pt x="18181" y="120000"/>
                  </a:moveTo>
                  <a:lnTo>
                    <a:pt x="18181" y="120000"/>
                  </a:lnTo>
                  <a:cubicBezTo>
                    <a:pt x="27807" y="120000"/>
                    <a:pt x="19251" y="80000"/>
                    <a:pt x="32941" y="80000"/>
                  </a:cubicBezTo>
                  <a:lnTo>
                    <a:pt x="28877" y="80000"/>
                  </a:lnTo>
                  <a:cubicBezTo>
                    <a:pt x="38502" y="66666"/>
                    <a:pt x="55614" y="66666"/>
                    <a:pt x="67165" y="66666"/>
                  </a:cubicBezTo>
                  <a:cubicBezTo>
                    <a:pt x="65882" y="80000"/>
                    <a:pt x="74224" y="80000"/>
                    <a:pt x="72941" y="106666"/>
                  </a:cubicBezTo>
                  <a:cubicBezTo>
                    <a:pt x="80641" y="106666"/>
                    <a:pt x="88556" y="93333"/>
                    <a:pt x="92620" y="66666"/>
                  </a:cubicBezTo>
                  <a:cubicBezTo>
                    <a:pt x="97540" y="80000"/>
                    <a:pt x="105026" y="53333"/>
                    <a:pt x="111229" y="66666"/>
                  </a:cubicBezTo>
                  <a:cubicBezTo>
                    <a:pt x="108449" y="53333"/>
                    <a:pt x="120000" y="13333"/>
                    <a:pt x="104812" y="40000"/>
                  </a:cubicBezTo>
                  <a:cubicBezTo>
                    <a:pt x="106096" y="40000"/>
                    <a:pt x="105240" y="26666"/>
                    <a:pt x="106524" y="26666"/>
                  </a:cubicBezTo>
                  <a:cubicBezTo>
                    <a:pt x="96684" y="13333"/>
                    <a:pt x="92834" y="40000"/>
                    <a:pt x="84491" y="40000"/>
                  </a:cubicBezTo>
                  <a:cubicBezTo>
                    <a:pt x="79572" y="26666"/>
                    <a:pt x="92620" y="26666"/>
                    <a:pt x="87914" y="13333"/>
                  </a:cubicBezTo>
                  <a:cubicBezTo>
                    <a:pt x="77433" y="26666"/>
                    <a:pt x="55187" y="0"/>
                    <a:pt x="55828" y="53333"/>
                  </a:cubicBezTo>
                  <a:cubicBezTo>
                    <a:pt x="48128" y="66666"/>
                    <a:pt x="47058" y="53333"/>
                    <a:pt x="44919" y="40000"/>
                  </a:cubicBezTo>
                  <a:cubicBezTo>
                    <a:pt x="32727" y="93333"/>
                    <a:pt x="0" y="13333"/>
                    <a:pt x="213" y="93333"/>
                  </a:cubicBezTo>
                  <a:cubicBezTo>
                    <a:pt x="4491" y="93333"/>
                    <a:pt x="11764" y="93333"/>
                    <a:pt x="18181" y="80000"/>
                  </a:cubicBezTo>
                  <a:lnTo>
                    <a:pt x="1818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495550" y="2803525"/>
              <a:ext cx="174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538412" y="2816225"/>
              <a:ext cx="1057200" cy="31800"/>
            </a:xfrm>
            <a:custGeom>
              <a:pathLst>
                <a:path extrusionOk="0" h="120000" w="120000">
                  <a:moveTo>
                    <a:pt x="107803" y="85714"/>
                  </a:moveTo>
                  <a:lnTo>
                    <a:pt x="107803" y="85714"/>
                  </a:lnTo>
                  <a:lnTo>
                    <a:pt x="100399" y="77142"/>
                  </a:lnTo>
                  <a:cubicBezTo>
                    <a:pt x="102141" y="85714"/>
                    <a:pt x="104972" y="85714"/>
                    <a:pt x="107803" y="85714"/>
                  </a:cubicBezTo>
                  <a:close/>
                  <a:moveTo>
                    <a:pt x="120000" y="77142"/>
                  </a:moveTo>
                  <a:lnTo>
                    <a:pt x="120000" y="77142"/>
                  </a:lnTo>
                  <a:lnTo>
                    <a:pt x="115862" y="111428"/>
                  </a:lnTo>
                  <a:cubicBezTo>
                    <a:pt x="92558" y="119999"/>
                    <a:pt x="84283" y="111428"/>
                    <a:pt x="64029" y="111428"/>
                  </a:cubicBezTo>
                  <a:cubicBezTo>
                    <a:pt x="62504" y="102857"/>
                    <a:pt x="64900" y="102857"/>
                    <a:pt x="66206" y="102857"/>
                  </a:cubicBezTo>
                  <a:cubicBezTo>
                    <a:pt x="51833" y="111428"/>
                    <a:pt x="30490" y="102857"/>
                    <a:pt x="20254" y="119999"/>
                  </a:cubicBezTo>
                  <a:cubicBezTo>
                    <a:pt x="15680" y="119999"/>
                    <a:pt x="3702" y="111428"/>
                    <a:pt x="8275" y="102857"/>
                  </a:cubicBezTo>
                  <a:cubicBezTo>
                    <a:pt x="6098" y="102857"/>
                    <a:pt x="3484" y="102857"/>
                    <a:pt x="871" y="102857"/>
                  </a:cubicBezTo>
                  <a:cubicBezTo>
                    <a:pt x="217" y="94285"/>
                    <a:pt x="6533" y="102857"/>
                    <a:pt x="6751" y="94285"/>
                  </a:cubicBezTo>
                  <a:cubicBezTo>
                    <a:pt x="4791" y="94285"/>
                    <a:pt x="3920" y="85714"/>
                    <a:pt x="3484" y="94285"/>
                  </a:cubicBezTo>
                  <a:cubicBezTo>
                    <a:pt x="6969" y="85714"/>
                    <a:pt x="0" y="51428"/>
                    <a:pt x="15898" y="51428"/>
                  </a:cubicBezTo>
                  <a:cubicBezTo>
                    <a:pt x="21996" y="77142"/>
                    <a:pt x="4791" y="59999"/>
                    <a:pt x="8493" y="85714"/>
                  </a:cubicBezTo>
                  <a:cubicBezTo>
                    <a:pt x="13720" y="85714"/>
                    <a:pt x="13067" y="77142"/>
                    <a:pt x="13502" y="68571"/>
                  </a:cubicBezTo>
                  <a:cubicBezTo>
                    <a:pt x="20254" y="68571"/>
                    <a:pt x="20036" y="77142"/>
                    <a:pt x="19600" y="85714"/>
                  </a:cubicBezTo>
                  <a:cubicBezTo>
                    <a:pt x="22214" y="77142"/>
                    <a:pt x="30707" y="85714"/>
                    <a:pt x="34192" y="77142"/>
                  </a:cubicBezTo>
                  <a:cubicBezTo>
                    <a:pt x="47041" y="68571"/>
                    <a:pt x="33539" y="94285"/>
                    <a:pt x="42032" y="94285"/>
                  </a:cubicBezTo>
                  <a:lnTo>
                    <a:pt x="46823" y="68571"/>
                  </a:lnTo>
                  <a:lnTo>
                    <a:pt x="60980" y="68571"/>
                  </a:lnTo>
                  <a:cubicBezTo>
                    <a:pt x="81234" y="59999"/>
                    <a:pt x="57931" y="17142"/>
                    <a:pt x="81234" y="0"/>
                  </a:cubicBezTo>
                  <a:cubicBezTo>
                    <a:pt x="78185" y="17142"/>
                    <a:pt x="87549" y="42857"/>
                    <a:pt x="98439" y="51428"/>
                  </a:cubicBezTo>
                  <a:cubicBezTo>
                    <a:pt x="91905" y="51428"/>
                    <a:pt x="79927" y="68571"/>
                    <a:pt x="71651" y="59999"/>
                  </a:cubicBezTo>
                  <a:cubicBezTo>
                    <a:pt x="83411" y="85714"/>
                    <a:pt x="55317" y="68571"/>
                    <a:pt x="61415" y="94285"/>
                  </a:cubicBezTo>
                  <a:cubicBezTo>
                    <a:pt x="67295" y="77142"/>
                    <a:pt x="77096" y="77142"/>
                    <a:pt x="84718" y="77142"/>
                  </a:cubicBezTo>
                  <a:lnTo>
                    <a:pt x="82105" y="85714"/>
                  </a:lnTo>
                  <a:cubicBezTo>
                    <a:pt x="90163" y="85714"/>
                    <a:pt x="96261" y="59999"/>
                    <a:pt x="107586" y="68571"/>
                  </a:cubicBezTo>
                  <a:cubicBezTo>
                    <a:pt x="113030" y="68571"/>
                    <a:pt x="111941" y="77142"/>
                    <a:pt x="111070" y="77142"/>
                  </a:cubicBezTo>
                  <a:cubicBezTo>
                    <a:pt x="115644" y="77142"/>
                    <a:pt x="120000" y="68571"/>
                    <a:pt x="120000" y="77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1777663" y="2757488"/>
              <a:ext cx="18900" cy="3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cubicBezTo>
                    <a:pt x="96000" y="120000"/>
                    <a:pt x="48000" y="1200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983288" y="2741613"/>
              <a:ext cx="381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832600" y="2713038"/>
              <a:ext cx="54000" cy="1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19999" y="0"/>
                  </a:lnTo>
                  <a:cubicBezTo>
                    <a:pt x="72857" y="0"/>
                    <a:pt x="34285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1317288" y="2755900"/>
              <a:ext cx="96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96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534400" y="2735263"/>
              <a:ext cx="303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30000" y="0"/>
                    <a:pt x="67500" y="0"/>
                    <a:pt x="120000" y="0"/>
                  </a:cubicBezTo>
                  <a:cubicBezTo>
                    <a:pt x="112500" y="0"/>
                    <a:pt x="675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6821488" y="2714625"/>
              <a:ext cx="96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4800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583238" y="2719388"/>
              <a:ext cx="255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638800" y="2740025"/>
              <a:ext cx="23700" cy="15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4303712" y="2728913"/>
              <a:ext cx="50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60000" y="0"/>
                    <a:pt x="9230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519738" y="2735263"/>
              <a:ext cx="9600" cy="3300"/>
            </a:xfrm>
            <a:custGeom>
              <a:pathLst>
                <a:path extrusionOk="0" h="120000" w="120000">
                  <a:moveTo>
                    <a:pt x="96000" y="0"/>
                  </a:moveTo>
                  <a:lnTo>
                    <a:pt x="96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9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2096750" y="2784475"/>
              <a:ext cx="63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4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2225338" y="2773363"/>
              <a:ext cx="459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75000" y="0"/>
                    <a:pt x="30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274175" y="2746375"/>
              <a:ext cx="55500" cy="4800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28965" y="60000"/>
                    <a:pt x="95172" y="120000"/>
                    <a:pt x="62068" y="120000"/>
                  </a:cubicBezTo>
                  <a:cubicBezTo>
                    <a:pt x="120000" y="120000"/>
                    <a:pt x="115862" y="0"/>
                    <a:pt x="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1847513" y="2827338"/>
              <a:ext cx="34800" cy="3300"/>
            </a:xfrm>
            <a:custGeom>
              <a:pathLst>
                <a:path extrusionOk="0" h="120000" w="120000">
                  <a:moveTo>
                    <a:pt x="20000" y="120000"/>
                  </a:moveTo>
                  <a:lnTo>
                    <a:pt x="20000" y="120000"/>
                  </a:lnTo>
                  <a:cubicBezTo>
                    <a:pt x="46666" y="120000"/>
                    <a:pt x="86666" y="0"/>
                    <a:pt x="120000" y="0"/>
                  </a:cubicBezTo>
                  <a:cubicBezTo>
                    <a:pt x="53333" y="0"/>
                    <a:pt x="0" y="120000"/>
                    <a:pt x="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11882438" y="2825750"/>
              <a:ext cx="25500" cy="1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1999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8915400" y="2809875"/>
              <a:ext cx="15900" cy="1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90000" y="0"/>
                    <a:pt x="45000" y="0"/>
                    <a:pt x="0" y="0"/>
                  </a:cubicBezTo>
                  <a:cubicBezTo>
                    <a:pt x="15000" y="0"/>
                    <a:pt x="60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2109450" y="2752725"/>
              <a:ext cx="453900" cy="23700"/>
            </a:xfrm>
            <a:custGeom>
              <a:pathLst>
                <a:path extrusionOk="0" h="120000" w="120000">
                  <a:moveTo>
                    <a:pt x="51864" y="120000"/>
                  </a:moveTo>
                  <a:lnTo>
                    <a:pt x="51864" y="120000"/>
                  </a:lnTo>
                  <a:cubicBezTo>
                    <a:pt x="54406" y="108000"/>
                    <a:pt x="105762" y="96000"/>
                    <a:pt x="62542" y="84000"/>
                  </a:cubicBezTo>
                  <a:cubicBezTo>
                    <a:pt x="64067" y="48000"/>
                    <a:pt x="90000" y="72000"/>
                    <a:pt x="101694" y="72000"/>
                  </a:cubicBezTo>
                  <a:cubicBezTo>
                    <a:pt x="93559" y="60000"/>
                    <a:pt x="105762" y="48000"/>
                    <a:pt x="103220" y="36000"/>
                  </a:cubicBezTo>
                  <a:cubicBezTo>
                    <a:pt x="97627" y="48000"/>
                    <a:pt x="91016" y="48000"/>
                    <a:pt x="81355" y="48000"/>
                  </a:cubicBezTo>
                  <a:cubicBezTo>
                    <a:pt x="77288" y="36000"/>
                    <a:pt x="91525" y="24000"/>
                    <a:pt x="102711" y="36000"/>
                  </a:cubicBezTo>
                  <a:cubicBezTo>
                    <a:pt x="88983" y="12000"/>
                    <a:pt x="120000" y="12000"/>
                    <a:pt x="100677" y="0"/>
                  </a:cubicBezTo>
                  <a:cubicBezTo>
                    <a:pt x="58983" y="0"/>
                    <a:pt x="28983" y="0"/>
                    <a:pt x="0" y="48000"/>
                  </a:cubicBezTo>
                  <a:cubicBezTo>
                    <a:pt x="23389" y="36000"/>
                    <a:pt x="50338" y="36000"/>
                    <a:pt x="69661" y="48000"/>
                  </a:cubicBezTo>
                  <a:lnTo>
                    <a:pt x="61525" y="72000"/>
                  </a:lnTo>
                  <a:cubicBezTo>
                    <a:pt x="39661" y="48000"/>
                    <a:pt x="25932" y="60000"/>
                    <a:pt x="4067" y="60000"/>
                  </a:cubicBezTo>
                  <a:lnTo>
                    <a:pt x="52881" y="84000"/>
                  </a:lnTo>
                  <a:cubicBezTo>
                    <a:pt x="75762" y="108000"/>
                    <a:pt x="60508" y="108000"/>
                    <a:pt x="42711" y="108000"/>
                  </a:cubicBezTo>
                  <a:cubicBezTo>
                    <a:pt x="46779" y="108000"/>
                    <a:pt x="50847" y="108000"/>
                    <a:pt x="5186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12182475" y="2816225"/>
              <a:ext cx="96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2400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348162" y="2827338"/>
              <a:ext cx="17400" cy="3300"/>
            </a:xfrm>
            <a:custGeom>
              <a:pathLst>
                <a:path extrusionOk="0" h="120000" w="120000">
                  <a:moveTo>
                    <a:pt x="106666" y="0"/>
                  </a:moveTo>
                  <a:lnTo>
                    <a:pt x="106666" y="0"/>
                  </a:lnTo>
                  <a:lnTo>
                    <a:pt x="0" y="120000"/>
                  </a:lnTo>
                  <a:cubicBezTo>
                    <a:pt x="93333" y="0"/>
                    <a:pt x="120000" y="0"/>
                    <a:pt x="106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2071350" y="2790825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754563" y="2827338"/>
              <a:ext cx="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852988" y="2719388"/>
              <a:ext cx="9600" cy="33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20000" y="120000"/>
                    <a:pt x="120000" y="120000"/>
                    <a:pt x="96000" y="0"/>
                  </a:cubicBezTo>
                  <a:cubicBezTo>
                    <a:pt x="0" y="120000"/>
                    <a:pt x="48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59325" y="28273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654800" y="2805113"/>
              <a:ext cx="18900" cy="1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24000" y="0"/>
                  </a:lnTo>
                  <a:cubicBezTo>
                    <a:pt x="0" y="0"/>
                    <a:pt x="24000" y="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289675" y="2798763"/>
              <a:ext cx="63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140825" y="2725738"/>
              <a:ext cx="444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737100" y="2827338"/>
              <a:ext cx="174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66666" y="0"/>
                    <a:pt x="106666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239000" y="2779713"/>
              <a:ext cx="111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8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7181850" y="2773363"/>
              <a:ext cx="468300" cy="15900"/>
            </a:xfrm>
            <a:custGeom>
              <a:pathLst>
                <a:path extrusionOk="0" h="120000" w="120000">
                  <a:moveTo>
                    <a:pt x="68360" y="85714"/>
                  </a:moveTo>
                  <a:lnTo>
                    <a:pt x="68360" y="85714"/>
                  </a:lnTo>
                  <a:cubicBezTo>
                    <a:pt x="66393" y="85714"/>
                    <a:pt x="65901" y="102857"/>
                    <a:pt x="64918" y="102857"/>
                  </a:cubicBezTo>
                  <a:cubicBezTo>
                    <a:pt x="83114" y="85714"/>
                    <a:pt x="116065" y="102857"/>
                    <a:pt x="120000" y="68571"/>
                  </a:cubicBezTo>
                  <a:cubicBezTo>
                    <a:pt x="114098" y="68571"/>
                    <a:pt x="82131" y="34285"/>
                    <a:pt x="87540" y="17142"/>
                  </a:cubicBezTo>
                  <a:cubicBezTo>
                    <a:pt x="74754" y="34285"/>
                    <a:pt x="56557" y="0"/>
                    <a:pt x="49672" y="0"/>
                  </a:cubicBezTo>
                  <a:cubicBezTo>
                    <a:pt x="70327" y="34285"/>
                    <a:pt x="51639" y="34285"/>
                    <a:pt x="37868" y="51428"/>
                  </a:cubicBezTo>
                  <a:cubicBezTo>
                    <a:pt x="25081" y="34285"/>
                    <a:pt x="40327" y="17142"/>
                    <a:pt x="29508" y="17142"/>
                  </a:cubicBezTo>
                  <a:lnTo>
                    <a:pt x="0" y="17142"/>
                  </a:lnTo>
                  <a:lnTo>
                    <a:pt x="25573" y="17142"/>
                  </a:lnTo>
                  <a:lnTo>
                    <a:pt x="17704" y="51428"/>
                  </a:lnTo>
                  <a:lnTo>
                    <a:pt x="20163" y="51428"/>
                  </a:lnTo>
                  <a:cubicBezTo>
                    <a:pt x="63442" y="34285"/>
                    <a:pt x="24098" y="119999"/>
                    <a:pt x="68360" y="8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7407275" y="2787650"/>
              <a:ext cx="27000" cy="0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0" y="0"/>
                  </a:lnTo>
                  <a:cubicBezTo>
                    <a:pt x="68571" y="0"/>
                    <a:pt x="94285" y="0"/>
                    <a:pt x="119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8123238" y="2794000"/>
              <a:ext cx="31800" cy="1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070225" y="2794000"/>
              <a:ext cx="101700" cy="4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528" y="60000"/>
                    <a:pt x="120000" y="120000"/>
                    <a:pt x="117735" y="0"/>
                  </a:cubicBezTo>
                  <a:lnTo>
                    <a:pt x="13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963150" y="2778125"/>
              <a:ext cx="414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7142" y="0"/>
                  </a:lnTo>
                  <a:lnTo>
                    <a:pt x="0" y="0"/>
                  </a:lnTo>
                  <a:cubicBezTo>
                    <a:pt x="22857" y="0"/>
                    <a:pt x="85714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7523163" y="2773363"/>
              <a:ext cx="303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45000" y="0"/>
                    <a:pt x="15000" y="120000"/>
                    <a:pt x="0" y="120000"/>
                  </a:cubicBezTo>
                  <a:cubicBezTo>
                    <a:pt x="45000" y="120000"/>
                    <a:pt x="9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009188" y="2787650"/>
              <a:ext cx="115800" cy="3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14000" y="0"/>
                    <a:pt x="36000" y="60000"/>
                    <a:pt x="38000" y="120000"/>
                  </a:cubicBezTo>
                  <a:cubicBezTo>
                    <a:pt x="68000" y="120000"/>
                    <a:pt x="90000" y="60000"/>
                    <a:pt x="120000" y="60000"/>
                  </a:cubicBezTo>
                  <a:cubicBezTo>
                    <a:pt x="86000" y="60000"/>
                    <a:pt x="46000" y="600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125075" y="2789238"/>
              <a:ext cx="15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-4110038" y="2703513"/>
              <a:ext cx="16486200" cy="135000"/>
            </a:xfrm>
            <a:custGeom>
              <a:pathLst>
                <a:path extrusionOk="0" h="120000" w="120000">
                  <a:moveTo>
                    <a:pt x="59315" y="28000"/>
                  </a:moveTo>
                  <a:lnTo>
                    <a:pt x="59315" y="28000"/>
                  </a:lnTo>
                  <a:lnTo>
                    <a:pt x="59287" y="28000"/>
                  </a:lnTo>
                  <a:lnTo>
                    <a:pt x="59315" y="28000"/>
                  </a:lnTo>
                  <a:lnTo>
                    <a:pt x="59315" y="28000"/>
                  </a:lnTo>
                  <a:close/>
                  <a:moveTo>
                    <a:pt x="73991" y="60000"/>
                  </a:moveTo>
                  <a:lnTo>
                    <a:pt x="73991" y="60000"/>
                  </a:lnTo>
                  <a:lnTo>
                    <a:pt x="73181" y="62000"/>
                  </a:lnTo>
                  <a:lnTo>
                    <a:pt x="73265" y="62000"/>
                  </a:lnTo>
                  <a:lnTo>
                    <a:pt x="72469" y="64000"/>
                  </a:lnTo>
                  <a:cubicBezTo>
                    <a:pt x="72957" y="66000"/>
                    <a:pt x="73279" y="70000"/>
                    <a:pt x="72594" y="72000"/>
                  </a:cubicBezTo>
                  <a:cubicBezTo>
                    <a:pt x="72650" y="72000"/>
                    <a:pt x="72455" y="70000"/>
                    <a:pt x="72692" y="68000"/>
                  </a:cubicBezTo>
                  <a:cubicBezTo>
                    <a:pt x="72231" y="66000"/>
                    <a:pt x="71226" y="64000"/>
                    <a:pt x="71491" y="70000"/>
                  </a:cubicBezTo>
                  <a:cubicBezTo>
                    <a:pt x="72371" y="64000"/>
                    <a:pt x="71687" y="78000"/>
                    <a:pt x="72385" y="72000"/>
                  </a:cubicBezTo>
                  <a:cubicBezTo>
                    <a:pt x="72008" y="76000"/>
                    <a:pt x="71645" y="76000"/>
                    <a:pt x="71296" y="76000"/>
                  </a:cubicBezTo>
                  <a:cubicBezTo>
                    <a:pt x="71659" y="74000"/>
                    <a:pt x="71212" y="70000"/>
                    <a:pt x="70667" y="68000"/>
                  </a:cubicBezTo>
                  <a:cubicBezTo>
                    <a:pt x="70430" y="70000"/>
                    <a:pt x="69774" y="68000"/>
                    <a:pt x="69383" y="70000"/>
                  </a:cubicBezTo>
                  <a:cubicBezTo>
                    <a:pt x="69522" y="74000"/>
                    <a:pt x="69173" y="76000"/>
                    <a:pt x="69830" y="76000"/>
                  </a:cubicBezTo>
                  <a:cubicBezTo>
                    <a:pt x="69592" y="78000"/>
                    <a:pt x="69215" y="78000"/>
                    <a:pt x="68810" y="76000"/>
                  </a:cubicBezTo>
                  <a:cubicBezTo>
                    <a:pt x="68978" y="76000"/>
                    <a:pt x="69257" y="76000"/>
                    <a:pt x="69243" y="74000"/>
                  </a:cubicBezTo>
                  <a:cubicBezTo>
                    <a:pt x="68978" y="70000"/>
                    <a:pt x="68657" y="70000"/>
                    <a:pt x="68489" y="70000"/>
                  </a:cubicBezTo>
                  <a:lnTo>
                    <a:pt x="68084" y="70000"/>
                  </a:lnTo>
                  <a:cubicBezTo>
                    <a:pt x="68126" y="70000"/>
                    <a:pt x="68154" y="70000"/>
                    <a:pt x="68182" y="72000"/>
                  </a:cubicBezTo>
                  <a:lnTo>
                    <a:pt x="67735" y="74000"/>
                  </a:lnTo>
                  <a:cubicBezTo>
                    <a:pt x="68336" y="72000"/>
                    <a:pt x="68014" y="76000"/>
                    <a:pt x="68000" y="78000"/>
                  </a:cubicBezTo>
                  <a:cubicBezTo>
                    <a:pt x="68014" y="74000"/>
                    <a:pt x="67609" y="78000"/>
                    <a:pt x="67400" y="78000"/>
                  </a:cubicBezTo>
                  <a:lnTo>
                    <a:pt x="67861" y="82000"/>
                  </a:lnTo>
                  <a:cubicBezTo>
                    <a:pt x="67637" y="84000"/>
                    <a:pt x="67093" y="80000"/>
                    <a:pt x="67205" y="84000"/>
                  </a:cubicBezTo>
                  <a:cubicBezTo>
                    <a:pt x="68154" y="86000"/>
                    <a:pt x="68517" y="84000"/>
                    <a:pt x="69383" y="84000"/>
                  </a:cubicBezTo>
                  <a:lnTo>
                    <a:pt x="69034" y="80000"/>
                  </a:lnTo>
                  <a:cubicBezTo>
                    <a:pt x="70011" y="78000"/>
                    <a:pt x="69634" y="86000"/>
                    <a:pt x="70723" y="86000"/>
                  </a:cubicBezTo>
                  <a:cubicBezTo>
                    <a:pt x="71184" y="82000"/>
                    <a:pt x="72371" y="84000"/>
                    <a:pt x="72385" y="78000"/>
                  </a:cubicBezTo>
                  <a:cubicBezTo>
                    <a:pt x="72245" y="80000"/>
                    <a:pt x="73069" y="84000"/>
                    <a:pt x="73446" y="80000"/>
                  </a:cubicBezTo>
                  <a:cubicBezTo>
                    <a:pt x="73851" y="76000"/>
                    <a:pt x="75108" y="74000"/>
                    <a:pt x="74731" y="72000"/>
                  </a:cubicBezTo>
                  <a:cubicBezTo>
                    <a:pt x="74396" y="72000"/>
                    <a:pt x="73935" y="74000"/>
                    <a:pt x="73670" y="72000"/>
                  </a:cubicBezTo>
                  <a:lnTo>
                    <a:pt x="74312" y="70000"/>
                  </a:lnTo>
                  <a:lnTo>
                    <a:pt x="73893" y="66000"/>
                  </a:lnTo>
                  <a:cubicBezTo>
                    <a:pt x="74116" y="68000"/>
                    <a:pt x="74088" y="64000"/>
                    <a:pt x="73991" y="60000"/>
                  </a:cubicBezTo>
                  <a:close/>
                  <a:moveTo>
                    <a:pt x="76700" y="54000"/>
                  </a:moveTo>
                  <a:lnTo>
                    <a:pt x="76700" y="54000"/>
                  </a:lnTo>
                  <a:cubicBezTo>
                    <a:pt x="77132" y="64000"/>
                    <a:pt x="77593" y="72000"/>
                    <a:pt x="79590" y="70000"/>
                  </a:cubicBezTo>
                  <a:lnTo>
                    <a:pt x="79436" y="70000"/>
                  </a:lnTo>
                  <a:cubicBezTo>
                    <a:pt x="80442" y="76000"/>
                    <a:pt x="81391" y="64000"/>
                    <a:pt x="82606" y="70000"/>
                  </a:cubicBezTo>
                  <a:cubicBezTo>
                    <a:pt x="82020" y="72000"/>
                    <a:pt x="82047" y="72000"/>
                    <a:pt x="81391" y="80000"/>
                  </a:cubicBezTo>
                  <a:lnTo>
                    <a:pt x="82033" y="78000"/>
                  </a:lnTo>
                  <a:cubicBezTo>
                    <a:pt x="81852" y="82000"/>
                    <a:pt x="82480" y="80000"/>
                    <a:pt x="82955" y="80000"/>
                  </a:cubicBezTo>
                  <a:lnTo>
                    <a:pt x="82536" y="86000"/>
                  </a:lnTo>
                  <a:cubicBezTo>
                    <a:pt x="82257" y="84000"/>
                    <a:pt x="81531" y="84000"/>
                    <a:pt x="81559" y="86000"/>
                  </a:cubicBezTo>
                  <a:cubicBezTo>
                    <a:pt x="81712" y="84000"/>
                    <a:pt x="80595" y="78000"/>
                    <a:pt x="79995" y="80000"/>
                  </a:cubicBezTo>
                  <a:cubicBezTo>
                    <a:pt x="80051" y="84000"/>
                    <a:pt x="81335" y="82000"/>
                    <a:pt x="80763" y="88000"/>
                  </a:cubicBezTo>
                  <a:cubicBezTo>
                    <a:pt x="81265" y="86000"/>
                    <a:pt x="81335" y="90000"/>
                    <a:pt x="81852" y="88000"/>
                  </a:cubicBezTo>
                  <a:cubicBezTo>
                    <a:pt x="81349" y="90000"/>
                    <a:pt x="81726" y="94000"/>
                    <a:pt x="81363" y="96000"/>
                  </a:cubicBezTo>
                  <a:lnTo>
                    <a:pt x="82215" y="94000"/>
                  </a:lnTo>
                  <a:cubicBezTo>
                    <a:pt x="82243" y="96000"/>
                    <a:pt x="80958" y="98000"/>
                    <a:pt x="81670" y="102000"/>
                  </a:cubicBezTo>
                  <a:cubicBezTo>
                    <a:pt x="82020" y="100000"/>
                    <a:pt x="82941" y="104000"/>
                    <a:pt x="82955" y="98000"/>
                  </a:cubicBezTo>
                  <a:lnTo>
                    <a:pt x="82983" y="100000"/>
                  </a:lnTo>
                  <a:cubicBezTo>
                    <a:pt x="83625" y="102000"/>
                    <a:pt x="83262" y="94000"/>
                    <a:pt x="84058" y="96000"/>
                  </a:cubicBezTo>
                  <a:cubicBezTo>
                    <a:pt x="84072" y="94000"/>
                    <a:pt x="83919" y="94000"/>
                    <a:pt x="83625" y="94000"/>
                  </a:cubicBezTo>
                  <a:cubicBezTo>
                    <a:pt x="83388" y="94000"/>
                    <a:pt x="83346" y="98000"/>
                    <a:pt x="82857" y="98000"/>
                  </a:cubicBezTo>
                  <a:cubicBezTo>
                    <a:pt x="82634" y="94000"/>
                    <a:pt x="83458" y="98000"/>
                    <a:pt x="83109" y="92000"/>
                  </a:cubicBezTo>
                  <a:cubicBezTo>
                    <a:pt x="82941" y="90000"/>
                    <a:pt x="81796" y="96000"/>
                    <a:pt x="82159" y="88000"/>
                  </a:cubicBezTo>
                  <a:lnTo>
                    <a:pt x="82815" y="90000"/>
                  </a:lnTo>
                  <a:cubicBezTo>
                    <a:pt x="82829" y="86000"/>
                    <a:pt x="83290" y="86000"/>
                    <a:pt x="83276" y="82000"/>
                  </a:cubicBezTo>
                  <a:cubicBezTo>
                    <a:pt x="83681" y="80000"/>
                    <a:pt x="84044" y="86000"/>
                    <a:pt x="84449" y="82000"/>
                  </a:cubicBezTo>
                  <a:cubicBezTo>
                    <a:pt x="84617" y="80000"/>
                    <a:pt x="84323" y="74000"/>
                    <a:pt x="84994" y="76000"/>
                  </a:cubicBezTo>
                  <a:cubicBezTo>
                    <a:pt x="85510" y="82000"/>
                    <a:pt x="87046" y="82000"/>
                    <a:pt x="87633" y="80000"/>
                  </a:cubicBezTo>
                  <a:lnTo>
                    <a:pt x="88135" y="78000"/>
                  </a:lnTo>
                  <a:cubicBezTo>
                    <a:pt x="88094" y="76000"/>
                    <a:pt x="87172" y="78000"/>
                    <a:pt x="87493" y="76000"/>
                  </a:cubicBezTo>
                  <a:lnTo>
                    <a:pt x="88275" y="74000"/>
                  </a:lnTo>
                  <a:lnTo>
                    <a:pt x="88219" y="76000"/>
                  </a:lnTo>
                  <a:cubicBezTo>
                    <a:pt x="88484" y="76000"/>
                    <a:pt x="88750" y="74000"/>
                    <a:pt x="88987" y="74000"/>
                  </a:cubicBezTo>
                  <a:cubicBezTo>
                    <a:pt x="88736" y="76000"/>
                    <a:pt x="88177" y="76000"/>
                    <a:pt x="88289" y="80000"/>
                  </a:cubicBezTo>
                  <a:cubicBezTo>
                    <a:pt x="88652" y="80000"/>
                    <a:pt x="88708" y="82000"/>
                    <a:pt x="89043" y="82000"/>
                  </a:cubicBezTo>
                  <a:cubicBezTo>
                    <a:pt x="88973" y="82000"/>
                    <a:pt x="88917" y="82000"/>
                    <a:pt x="88917" y="82000"/>
                  </a:cubicBezTo>
                  <a:cubicBezTo>
                    <a:pt x="89671" y="84000"/>
                    <a:pt x="89643" y="78000"/>
                    <a:pt x="89825" y="76000"/>
                  </a:cubicBezTo>
                  <a:cubicBezTo>
                    <a:pt x="90579" y="72000"/>
                    <a:pt x="89071" y="72000"/>
                    <a:pt x="89169" y="66000"/>
                  </a:cubicBezTo>
                  <a:lnTo>
                    <a:pt x="91361" y="64000"/>
                  </a:lnTo>
                  <a:cubicBezTo>
                    <a:pt x="91165" y="66000"/>
                    <a:pt x="90984" y="68000"/>
                    <a:pt x="91054" y="70000"/>
                  </a:cubicBezTo>
                  <a:cubicBezTo>
                    <a:pt x="91584" y="72000"/>
                    <a:pt x="91068" y="72000"/>
                    <a:pt x="91822" y="72000"/>
                  </a:cubicBezTo>
                  <a:cubicBezTo>
                    <a:pt x="91766" y="66000"/>
                    <a:pt x="92771" y="70000"/>
                    <a:pt x="93302" y="66000"/>
                  </a:cubicBezTo>
                  <a:cubicBezTo>
                    <a:pt x="93553" y="68000"/>
                    <a:pt x="93609" y="68000"/>
                    <a:pt x="93064" y="68000"/>
                  </a:cubicBezTo>
                  <a:cubicBezTo>
                    <a:pt x="93120" y="72000"/>
                    <a:pt x="93846" y="72000"/>
                    <a:pt x="94112" y="72000"/>
                  </a:cubicBezTo>
                  <a:lnTo>
                    <a:pt x="94684" y="70000"/>
                  </a:lnTo>
                  <a:cubicBezTo>
                    <a:pt x="94461" y="68000"/>
                    <a:pt x="94558" y="64000"/>
                    <a:pt x="95033" y="64000"/>
                  </a:cubicBezTo>
                  <a:lnTo>
                    <a:pt x="95061" y="62000"/>
                  </a:lnTo>
                  <a:cubicBezTo>
                    <a:pt x="94279" y="62000"/>
                    <a:pt x="93078" y="56000"/>
                    <a:pt x="92590" y="60000"/>
                  </a:cubicBezTo>
                  <a:lnTo>
                    <a:pt x="92729" y="58000"/>
                  </a:lnTo>
                  <a:cubicBezTo>
                    <a:pt x="91836" y="56000"/>
                    <a:pt x="90788" y="66000"/>
                    <a:pt x="90370" y="58000"/>
                  </a:cubicBezTo>
                  <a:cubicBezTo>
                    <a:pt x="90411" y="56000"/>
                    <a:pt x="90188" y="58000"/>
                    <a:pt x="90202" y="54000"/>
                  </a:cubicBezTo>
                  <a:lnTo>
                    <a:pt x="89546" y="56000"/>
                  </a:lnTo>
                  <a:lnTo>
                    <a:pt x="89685" y="54000"/>
                  </a:lnTo>
                  <a:lnTo>
                    <a:pt x="88568" y="56000"/>
                  </a:lnTo>
                  <a:lnTo>
                    <a:pt x="88596" y="54000"/>
                  </a:lnTo>
                  <a:lnTo>
                    <a:pt x="87312" y="64000"/>
                  </a:lnTo>
                  <a:cubicBezTo>
                    <a:pt x="87312" y="66000"/>
                    <a:pt x="87340" y="66000"/>
                    <a:pt x="87158" y="68000"/>
                  </a:cubicBezTo>
                  <a:cubicBezTo>
                    <a:pt x="86990" y="68000"/>
                    <a:pt x="86851" y="68000"/>
                    <a:pt x="86725" y="68000"/>
                  </a:cubicBezTo>
                  <a:cubicBezTo>
                    <a:pt x="86725" y="68000"/>
                    <a:pt x="86725" y="68000"/>
                    <a:pt x="86725" y="68000"/>
                  </a:cubicBezTo>
                  <a:lnTo>
                    <a:pt x="86725" y="68000"/>
                  </a:lnTo>
                  <a:cubicBezTo>
                    <a:pt x="86446" y="68000"/>
                    <a:pt x="86264" y="64000"/>
                    <a:pt x="85929" y="64000"/>
                  </a:cubicBezTo>
                  <a:lnTo>
                    <a:pt x="86976" y="64000"/>
                  </a:lnTo>
                  <a:cubicBezTo>
                    <a:pt x="87060" y="60000"/>
                    <a:pt x="86962" y="58000"/>
                    <a:pt x="86460" y="54000"/>
                  </a:cubicBezTo>
                  <a:cubicBezTo>
                    <a:pt x="86669" y="54000"/>
                    <a:pt x="86753" y="52000"/>
                    <a:pt x="86502" y="52000"/>
                  </a:cubicBezTo>
                  <a:cubicBezTo>
                    <a:pt x="86460" y="52000"/>
                    <a:pt x="85818" y="54000"/>
                    <a:pt x="86055" y="56000"/>
                  </a:cubicBezTo>
                  <a:cubicBezTo>
                    <a:pt x="85063" y="58000"/>
                    <a:pt x="83472" y="50000"/>
                    <a:pt x="81964" y="56000"/>
                  </a:cubicBezTo>
                  <a:cubicBezTo>
                    <a:pt x="83039" y="52000"/>
                    <a:pt x="81098" y="50000"/>
                    <a:pt x="82299" y="50000"/>
                  </a:cubicBezTo>
                  <a:cubicBezTo>
                    <a:pt x="81461" y="44000"/>
                    <a:pt x="81573" y="54000"/>
                    <a:pt x="80721" y="54000"/>
                  </a:cubicBezTo>
                  <a:cubicBezTo>
                    <a:pt x="80651" y="52000"/>
                    <a:pt x="81182" y="54000"/>
                    <a:pt x="81377" y="50000"/>
                  </a:cubicBezTo>
                  <a:cubicBezTo>
                    <a:pt x="79967" y="48000"/>
                    <a:pt x="78989" y="58000"/>
                    <a:pt x="77607" y="58000"/>
                  </a:cubicBezTo>
                  <a:lnTo>
                    <a:pt x="77551" y="54000"/>
                  </a:lnTo>
                  <a:lnTo>
                    <a:pt x="76700" y="54000"/>
                  </a:lnTo>
                  <a:close/>
                  <a:moveTo>
                    <a:pt x="99767" y="64000"/>
                  </a:moveTo>
                  <a:lnTo>
                    <a:pt x="99767" y="64000"/>
                  </a:lnTo>
                  <a:cubicBezTo>
                    <a:pt x="99851" y="64000"/>
                    <a:pt x="99878" y="62000"/>
                    <a:pt x="99878" y="62000"/>
                  </a:cubicBezTo>
                  <a:cubicBezTo>
                    <a:pt x="98133" y="72000"/>
                    <a:pt x="96709" y="74000"/>
                    <a:pt x="95773" y="72000"/>
                  </a:cubicBezTo>
                  <a:cubicBezTo>
                    <a:pt x="95955" y="76000"/>
                    <a:pt x="96793" y="80000"/>
                    <a:pt x="97198" y="82000"/>
                  </a:cubicBezTo>
                  <a:lnTo>
                    <a:pt x="96848" y="86000"/>
                  </a:lnTo>
                  <a:lnTo>
                    <a:pt x="96625" y="82000"/>
                  </a:lnTo>
                  <a:lnTo>
                    <a:pt x="96011" y="86000"/>
                  </a:lnTo>
                  <a:cubicBezTo>
                    <a:pt x="96178" y="88000"/>
                    <a:pt x="96681" y="88000"/>
                    <a:pt x="97002" y="90000"/>
                  </a:cubicBezTo>
                  <a:lnTo>
                    <a:pt x="98384" y="82000"/>
                  </a:lnTo>
                  <a:lnTo>
                    <a:pt x="97547" y="80000"/>
                  </a:lnTo>
                  <a:cubicBezTo>
                    <a:pt x="97770" y="80000"/>
                    <a:pt x="98887" y="80000"/>
                    <a:pt x="99334" y="80000"/>
                  </a:cubicBezTo>
                  <a:cubicBezTo>
                    <a:pt x="99348" y="76000"/>
                    <a:pt x="98580" y="74000"/>
                    <a:pt x="98482" y="78000"/>
                  </a:cubicBezTo>
                  <a:cubicBezTo>
                    <a:pt x="98398" y="74000"/>
                    <a:pt x="99278" y="76000"/>
                    <a:pt x="98720" y="72000"/>
                  </a:cubicBezTo>
                  <a:cubicBezTo>
                    <a:pt x="99376" y="68000"/>
                    <a:pt x="100437" y="72000"/>
                    <a:pt x="100926" y="74000"/>
                  </a:cubicBezTo>
                  <a:lnTo>
                    <a:pt x="101010" y="78000"/>
                  </a:lnTo>
                  <a:cubicBezTo>
                    <a:pt x="101540" y="82000"/>
                    <a:pt x="101373" y="72000"/>
                    <a:pt x="102001" y="76000"/>
                  </a:cubicBezTo>
                  <a:cubicBezTo>
                    <a:pt x="101219" y="76000"/>
                    <a:pt x="102141" y="82000"/>
                    <a:pt x="101512" y="82000"/>
                  </a:cubicBezTo>
                  <a:cubicBezTo>
                    <a:pt x="101708" y="84000"/>
                    <a:pt x="101512" y="88000"/>
                    <a:pt x="102141" y="88000"/>
                  </a:cubicBezTo>
                  <a:cubicBezTo>
                    <a:pt x="102657" y="80000"/>
                    <a:pt x="102797" y="92000"/>
                    <a:pt x="103299" y="86000"/>
                  </a:cubicBezTo>
                  <a:cubicBezTo>
                    <a:pt x="103621" y="88000"/>
                    <a:pt x="102936" y="90000"/>
                    <a:pt x="103579" y="92000"/>
                  </a:cubicBezTo>
                  <a:cubicBezTo>
                    <a:pt x="104333" y="88000"/>
                    <a:pt x="104291" y="86000"/>
                    <a:pt x="104333" y="80000"/>
                  </a:cubicBezTo>
                  <a:cubicBezTo>
                    <a:pt x="103635" y="78000"/>
                    <a:pt x="103551" y="86000"/>
                    <a:pt x="102978" y="84000"/>
                  </a:cubicBezTo>
                  <a:lnTo>
                    <a:pt x="104109" y="76000"/>
                  </a:lnTo>
                  <a:cubicBezTo>
                    <a:pt x="103900" y="76000"/>
                    <a:pt x="103746" y="76000"/>
                    <a:pt x="103621" y="76000"/>
                  </a:cubicBezTo>
                  <a:cubicBezTo>
                    <a:pt x="103844" y="76000"/>
                    <a:pt x="104040" y="74000"/>
                    <a:pt x="104207" y="72000"/>
                  </a:cubicBezTo>
                  <a:lnTo>
                    <a:pt x="104472" y="70000"/>
                  </a:lnTo>
                  <a:cubicBezTo>
                    <a:pt x="103830" y="70000"/>
                    <a:pt x="103258" y="70000"/>
                    <a:pt x="103160" y="68000"/>
                  </a:cubicBezTo>
                  <a:lnTo>
                    <a:pt x="103244" y="64000"/>
                  </a:lnTo>
                  <a:cubicBezTo>
                    <a:pt x="103020" y="62000"/>
                    <a:pt x="102657" y="64000"/>
                    <a:pt x="102476" y="66000"/>
                  </a:cubicBezTo>
                  <a:cubicBezTo>
                    <a:pt x="101917" y="66000"/>
                    <a:pt x="101345" y="68000"/>
                    <a:pt x="101219" y="66000"/>
                  </a:cubicBezTo>
                  <a:lnTo>
                    <a:pt x="101428" y="64000"/>
                  </a:lnTo>
                  <a:lnTo>
                    <a:pt x="99767" y="64000"/>
                  </a:lnTo>
                  <a:close/>
                  <a:moveTo>
                    <a:pt x="108689" y="78000"/>
                  </a:moveTo>
                  <a:lnTo>
                    <a:pt x="108689" y="78000"/>
                  </a:lnTo>
                  <a:lnTo>
                    <a:pt x="108843" y="80000"/>
                  </a:lnTo>
                  <a:lnTo>
                    <a:pt x="108410" y="82000"/>
                  </a:lnTo>
                  <a:cubicBezTo>
                    <a:pt x="107642" y="82000"/>
                    <a:pt x="107014" y="74000"/>
                    <a:pt x="106316" y="80000"/>
                  </a:cubicBezTo>
                  <a:cubicBezTo>
                    <a:pt x="105994" y="78000"/>
                    <a:pt x="105813" y="74000"/>
                    <a:pt x="105645" y="72000"/>
                  </a:cubicBezTo>
                  <a:lnTo>
                    <a:pt x="106078" y="72000"/>
                  </a:lnTo>
                  <a:cubicBezTo>
                    <a:pt x="108033" y="64000"/>
                    <a:pt x="107097" y="82000"/>
                    <a:pt x="108689" y="78000"/>
                  </a:cubicBezTo>
                  <a:close/>
                  <a:moveTo>
                    <a:pt x="61228" y="86000"/>
                  </a:moveTo>
                  <a:lnTo>
                    <a:pt x="61228" y="86000"/>
                  </a:lnTo>
                  <a:cubicBezTo>
                    <a:pt x="61452" y="80000"/>
                    <a:pt x="62206" y="80000"/>
                    <a:pt x="62248" y="76000"/>
                  </a:cubicBezTo>
                  <a:cubicBezTo>
                    <a:pt x="62303" y="74000"/>
                    <a:pt x="62136" y="74000"/>
                    <a:pt x="61954" y="74000"/>
                  </a:cubicBezTo>
                  <a:lnTo>
                    <a:pt x="61326" y="72000"/>
                  </a:lnTo>
                  <a:cubicBezTo>
                    <a:pt x="61312" y="74000"/>
                    <a:pt x="61270" y="74000"/>
                    <a:pt x="61200" y="74000"/>
                  </a:cubicBezTo>
                  <a:cubicBezTo>
                    <a:pt x="61424" y="76000"/>
                    <a:pt x="61563" y="76000"/>
                    <a:pt x="61480" y="80000"/>
                  </a:cubicBezTo>
                  <a:cubicBezTo>
                    <a:pt x="60907" y="74000"/>
                    <a:pt x="60963" y="84000"/>
                    <a:pt x="60349" y="84000"/>
                  </a:cubicBezTo>
                  <a:cubicBezTo>
                    <a:pt x="60153" y="86000"/>
                    <a:pt x="61033" y="86000"/>
                    <a:pt x="61228" y="86000"/>
                  </a:cubicBezTo>
                  <a:close/>
                  <a:moveTo>
                    <a:pt x="57654" y="74000"/>
                  </a:moveTo>
                  <a:lnTo>
                    <a:pt x="57654" y="74000"/>
                  </a:lnTo>
                  <a:lnTo>
                    <a:pt x="57779" y="70000"/>
                  </a:lnTo>
                  <a:lnTo>
                    <a:pt x="57416" y="70000"/>
                  </a:lnTo>
                  <a:cubicBezTo>
                    <a:pt x="57458" y="72000"/>
                    <a:pt x="57500" y="74000"/>
                    <a:pt x="57654" y="74000"/>
                  </a:cubicBezTo>
                  <a:close/>
                  <a:moveTo>
                    <a:pt x="56537" y="70000"/>
                  </a:moveTo>
                  <a:lnTo>
                    <a:pt x="56537" y="70000"/>
                  </a:lnTo>
                  <a:lnTo>
                    <a:pt x="56592" y="70000"/>
                  </a:lnTo>
                  <a:lnTo>
                    <a:pt x="56202" y="68000"/>
                  </a:lnTo>
                  <a:cubicBezTo>
                    <a:pt x="56257" y="70000"/>
                    <a:pt x="56355" y="70000"/>
                    <a:pt x="56537" y="70000"/>
                  </a:cubicBezTo>
                  <a:close/>
                  <a:moveTo>
                    <a:pt x="67191" y="70000"/>
                  </a:moveTo>
                  <a:lnTo>
                    <a:pt x="67191" y="70000"/>
                  </a:lnTo>
                  <a:cubicBezTo>
                    <a:pt x="67135" y="70000"/>
                    <a:pt x="67079" y="70000"/>
                    <a:pt x="67051" y="70000"/>
                  </a:cubicBezTo>
                  <a:lnTo>
                    <a:pt x="67191" y="70000"/>
                  </a:lnTo>
                  <a:close/>
                  <a:moveTo>
                    <a:pt x="66716" y="74000"/>
                  </a:moveTo>
                  <a:lnTo>
                    <a:pt x="66716" y="74000"/>
                  </a:lnTo>
                  <a:cubicBezTo>
                    <a:pt x="67260" y="76000"/>
                    <a:pt x="67135" y="74000"/>
                    <a:pt x="67218" y="72000"/>
                  </a:cubicBezTo>
                  <a:lnTo>
                    <a:pt x="66646" y="72000"/>
                  </a:lnTo>
                  <a:cubicBezTo>
                    <a:pt x="66716" y="72000"/>
                    <a:pt x="66758" y="74000"/>
                    <a:pt x="66716" y="74000"/>
                  </a:cubicBezTo>
                  <a:close/>
                  <a:moveTo>
                    <a:pt x="66032" y="58000"/>
                  </a:moveTo>
                  <a:lnTo>
                    <a:pt x="66032" y="58000"/>
                  </a:lnTo>
                  <a:lnTo>
                    <a:pt x="63155" y="56000"/>
                  </a:lnTo>
                  <a:cubicBezTo>
                    <a:pt x="64831" y="66000"/>
                    <a:pt x="66018" y="72000"/>
                    <a:pt x="63211" y="74000"/>
                  </a:cubicBezTo>
                  <a:lnTo>
                    <a:pt x="63030" y="74000"/>
                  </a:lnTo>
                  <a:cubicBezTo>
                    <a:pt x="63393" y="76000"/>
                    <a:pt x="64035" y="76000"/>
                    <a:pt x="64621" y="74000"/>
                  </a:cubicBezTo>
                  <a:cubicBezTo>
                    <a:pt x="65096" y="70000"/>
                    <a:pt x="66646" y="58000"/>
                    <a:pt x="66632" y="56000"/>
                  </a:cubicBezTo>
                  <a:cubicBezTo>
                    <a:pt x="66464" y="54000"/>
                    <a:pt x="66213" y="56000"/>
                    <a:pt x="65906" y="56000"/>
                  </a:cubicBezTo>
                  <a:lnTo>
                    <a:pt x="66032" y="58000"/>
                  </a:lnTo>
                  <a:close/>
                  <a:moveTo>
                    <a:pt x="4859" y="80000"/>
                  </a:moveTo>
                  <a:lnTo>
                    <a:pt x="4859" y="80000"/>
                  </a:lnTo>
                  <a:cubicBezTo>
                    <a:pt x="4915" y="80000"/>
                    <a:pt x="4942" y="80000"/>
                    <a:pt x="4970" y="80000"/>
                  </a:cubicBezTo>
                  <a:cubicBezTo>
                    <a:pt x="4942" y="80000"/>
                    <a:pt x="4970" y="80000"/>
                    <a:pt x="4859" y="80000"/>
                  </a:cubicBezTo>
                  <a:close/>
                  <a:moveTo>
                    <a:pt x="51845" y="78000"/>
                  </a:moveTo>
                  <a:lnTo>
                    <a:pt x="51845" y="78000"/>
                  </a:lnTo>
                  <a:lnTo>
                    <a:pt x="51649" y="80000"/>
                  </a:lnTo>
                  <a:lnTo>
                    <a:pt x="51747" y="78000"/>
                  </a:lnTo>
                  <a:lnTo>
                    <a:pt x="51259" y="78000"/>
                  </a:lnTo>
                  <a:lnTo>
                    <a:pt x="51049" y="78000"/>
                  </a:lnTo>
                  <a:cubicBezTo>
                    <a:pt x="51077" y="78000"/>
                    <a:pt x="51105" y="78000"/>
                    <a:pt x="51119" y="78000"/>
                  </a:cubicBezTo>
                  <a:lnTo>
                    <a:pt x="50965" y="76000"/>
                  </a:lnTo>
                  <a:cubicBezTo>
                    <a:pt x="50574" y="80000"/>
                    <a:pt x="49597" y="84000"/>
                    <a:pt x="49318" y="86000"/>
                  </a:cubicBezTo>
                  <a:cubicBezTo>
                    <a:pt x="48941" y="88000"/>
                    <a:pt x="48494" y="88000"/>
                    <a:pt x="48201" y="88000"/>
                  </a:cubicBezTo>
                  <a:cubicBezTo>
                    <a:pt x="48466" y="88000"/>
                    <a:pt x="48815" y="88000"/>
                    <a:pt x="48717" y="86000"/>
                  </a:cubicBezTo>
                  <a:cubicBezTo>
                    <a:pt x="48173" y="84000"/>
                    <a:pt x="47907" y="78000"/>
                    <a:pt x="46986" y="82000"/>
                  </a:cubicBezTo>
                  <a:lnTo>
                    <a:pt x="47530" y="82000"/>
                  </a:lnTo>
                  <a:lnTo>
                    <a:pt x="46302" y="90000"/>
                  </a:lnTo>
                  <a:cubicBezTo>
                    <a:pt x="45883" y="88000"/>
                    <a:pt x="46916" y="86000"/>
                    <a:pt x="47084" y="84000"/>
                  </a:cubicBezTo>
                  <a:cubicBezTo>
                    <a:pt x="46134" y="88000"/>
                    <a:pt x="45338" y="78000"/>
                    <a:pt x="44905" y="84000"/>
                  </a:cubicBezTo>
                  <a:cubicBezTo>
                    <a:pt x="44835" y="80000"/>
                    <a:pt x="44738" y="74000"/>
                    <a:pt x="44109" y="74000"/>
                  </a:cubicBezTo>
                  <a:cubicBezTo>
                    <a:pt x="44556" y="80000"/>
                    <a:pt x="43732" y="78000"/>
                    <a:pt x="44109" y="82000"/>
                  </a:cubicBezTo>
                  <a:cubicBezTo>
                    <a:pt x="43886" y="84000"/>
                    <a:pt x="43411" y="82000"/>
                    <a:pt x="43369" y="84000"/>
                  </a:cubicBezTo>
                  <a:lnTo>
                    <a:pt x="43425" y="82000"/>
                  </a:lnTo>
                  <a:cubicBezTo>
                    <a:pt x="42364" y="76000"/>
                    <a:pt x="42015" y="86000"/>
                    <a:pt x="41554" y="90000"/>
                  </a:cubicBezTo>
                  <a:cubicBezTo>
                    <a:pt x="40283" y="92000"/>
                    <a:pt x="39697" y="90000"/>
                    <a:pt x="38650" y="90000"/>
                  </a:cubicBezTo>
                  <a:cubicBezTo>
                    <a:pt x="38608" y="88000"/>
                    <a:pt x="38329" y="80000"/>
                    <a:pt x="37910" y="80000"/>
                  </a:cubicBezTo>
                  <a:cubicBezTo>
                    <a:pt x="37714" y="84000"/>
                    <a:pt x="36765" y="86000"/>
                    <a:pt x="36667" y="90000"/>
                  </a:cubicBezTo>
                  <a:cubicBezTo>
                    <a:pt x="37421" y="92000"/>
                    <a:pt x="37281" y="86000"/>
                    <a:pt x="37728" y="86000"/>
                  </a:cubicBezTo>
                  <a:cubicBezTo>
                    <a:pt x="38105" y="90000"/>
                    <a:pt x="37770" y="90000"/>
                    <a:pt x="38273" y="92000"/>
                  </a:cubicBezTo>
                  <a:cubicBezTo>
                    <a:pt x="37868" y="92000"/>
                    <a:pt x="36416" y="96000"/>
                    <a:pt x="35969" y="92000"/>
                  </a:cubicBezTo>
                  <a:lnTo>
                    <a:pt x="36122" y="90000"/>
                  </a:lnTo>
                  <a:cubicBezTo>
                    <a:pt x="35410" y="88000"/>
                    <a:pt x="35271" y="78000"/>
                    <a:pt x="34084" y="84000"/>
                  </a:cubicBezTo>
                  <a:lnTo>
                    <a:pt x="33511" y="86000"/>
                  </a:lnTo>
                  <a:cubicBezTo>
                    <a:pt x="33539" y="86000"/>
                    <a:pt x="33539" y="86000"/>
                    <a:pt x="33553" y="86000"/>
                  </a:cubicBezTo>
                  <a:cubicBezTo>
                    <a:pt x="32618" y="86000"/>
                    <a:pt x="32869" y="80000"/>
                    <a:pt x="31836" y="84000"/>
                  </a:cubicBezTo>
                  <a:cubicBezTo>
                    <a:pt x="31919" y="84000"/>
                    <a:pt x="31878" y="84000"/>
                    <a:pt x="31947" y="84000"/>
                  </a:cubicBezTo>
                  <a:cubicBezTo>
                    <a:pt x="31361" y="80000"/>
                    <a:pt x="30774" y="86000"/>
                    <a:pt x="30328" y="88000"/>
                  </a:cubicBezTo>
                  <a:cubicBezTo>
                    <a:pt x="30062" y="84000"/>
                    <a:pt x="30397" y="84000"/>
                    <a:pt x="30565" y="80000"/>
                  </a:cubicBezTo>
                  <a:cubicBezTo>
                    <a:pt x="29532" y="80000"/>
                    <a:pt x="28415" y="86000"/>
                    <a:pt x="27772" y="90000"/>
                  </a:cubicBezTo>
                  <a:lnTo>
                    <a:pt x="27102" y="88000"/>
                  </a:lnTo>
                  <a:cubicBezTo>
                    <a:pt x="27493" y="86000"/>
                    <a:pt x="27982" y="82000"/>
                    <a:pt x="27856" y="80000"/>
                  </a:cubicBezTo>
                  <a:cubicBezTo>
                    <a:pt x="27493" y="82000"/>
                    <a:pt x="27563" y="84000"/>
                    <a:pt x="27046" y="82000"/>
                  </a:cubicBezTo>
                  <a:cubicBezTo>
                    <a:pt x="27130" y="80000"/>
                    <a:pt x="27353" y="78000"/>
                    <a:pt x="27591" y="74000"/>
                  </a:cubicBezTo>
                  <a:cubicBezTo>
                    <a:pt x="26530" y="70000"/>
                    <a:pt x="27353" y="84000"/>
                    <a:pt x="26599" y="76000"/>
                  </a:cubicBezTo>
                  <a:cubicBezTo>
                    <a:pt x="26264" y="76000"/>
                    <a:pt x="26069" y="80000"/>
                    <a:pt x="26041" y="82000"/>
                  </a:cubicBezTo>
                  <a:lnTo>
                    <a:pt x="25427" y="78000"/>
                  </a:lnTo>
                  <a:cubicBezTo>
                    <a:pt x="25357" y="82000"/>
                    <a:pt x="24603" y="82000"/>
                    <a:pt x="24114" y="84000"/>
                  </a:cubicBezTo>
                  <a:cubicBezTo>
                    <a:pt x="24044" y="84000"/>
                    <a:pt x="24505" y="88000"/>
                    <a:pt x="24700" y="86000"/>
                  </a:cubicBezTo>
                  <a:cubicBezTo>
                    <a:pt x="24659" y="88000"/>
                    <a:pt x="24128" y="90000"/>
                    <a:pt x="23793" y="90000"/>
                  </a:cubicBezTo>
                  <a:cubicBezTo>
                    <a:pt x="23667" y="82000"/>
                    <a:pt x="21587" y="92000"/>
                    <a:pt x="21978" y="82000"/>
                  </a:cubicBezTo>
                  <a:cubicBezTo>
                    <a:pt x="20470" y="84000"/>
                    <a:pt x="18333" y="86000"/>
                    <a:pt x="17328" y="88000"/>
                  </a:cubicBezTo>
                  <a:cubicBezTo>
                    <a:pt x="17007" y="86000"/>
                    <a:pt x="16336" y="86000"/>
                    <a:pt x="16727" y="82000"/>
                  </a:cubicBezTo>
                  <a:cubicBezTo>
                    <a:pt x="15513" y="82000"/>
                    <a:pt x="14884" y="90000"/>
                    <a:pt x="13670" y="88000"/>
                  </a:cubicBezTo>
                  <a:cubicBezTo>
                    <a:pt x="13572" y="88000"/>
                    <a:pt x="14214" y="88000"/>
                    <a:pt x="14172" y="86000"/>
                  </a:cubicBezTo>
                  <a:cubicBezTo>
                    <a:pt x="13376" y="88000"/>
                    <a:pt x="12734" y="82000"/>
                    <a:pt x="11505" y="84000"/>
                  </a:cubicBezTo>
                  <a:cubicBezTo>
                    <a:pt x="11715" y="84000"/>
                    <a:pt x="11771" y="82000"/>
                    <a:pt x="11798" y="82000"/>
                  </a:cubicBezTo>
                  <a:cubicBezTo>
                    <a:pt x="11826" y="82000"/>
                    <a:pt x="11296" y="84000"/>
                    <a:pt x="10975" y="86000"/>
                  </a:cubicBezTo>
                  <a:cubicBezTo>
                    <a:pt x="10793" y="84000"/>
                    <a:pt x="11212" y="84000"/>
                    <a:pt x="11114" y="84000"/>
                  </a:cubicBezTo>
                  <a:cubicBezTo>
                    <a:pt x="8740" y="80000"/>
                    <a:pt x="6925" y="90000"/>
                    <a:pt x="4565" y="88000"/>
                  </a:cubicBezTo>
                  <a:cubicBezTo>
                    <a:pt x="5250" y="88000"/>
                    <a:pt x="5501" y="84000"/>
                    <a:pt x="5501" y="82000"/>
                  </a:cubicBezTo>
                  <a:lnTo>
                    <a:pt x="4845" y="82000"/>
                  </a:lnTo>
                  <a:cubicBezTo>
                    <a:pt x="4593" y="84000"/>
                    <a:pt x="4091" y="84000"/>
                    <a:pt x="3672" y="86000"/>
                  </a:cubicBezTo>
                  <a:cubicBezTo>
                    <a:pt x="3630" y="84000"/>
                    <a:pt x="3420" y="84000"/>
                    <a:pt x="3630" y="82000"/>
                  </a:cubicBezTo>
                  <a:cubicBezTo>
                    <a:pt x="2331" y="76000"/>
                    <a:pt x="1591" y="90000"/>
                    <a:pt x="0" y="88000"/>
                  </a:cubicBezTo>
                  <a:lnTo>
                    <a:pt x="1926" y="78000"/>
                  </a:lnTo>
                  <a:lnTo>
                    <a:pt x="1452" y="74000"/>
                  </a:lnTo>
                  <a:lnTo>
                    <a:pt x="2303" y="70000"/>
                  </a:lnTo>
                  <a:cubicBezTo>
                    <a:pt x="1801" y="66000"/>
                    <a:pt x="1354" y="72000"/>
                    <a:pt x="1284" y="68000"/>
                  </a:cubicBezTo>
                  <a:cubicBezTo>
                    <a:pt x="1396" y="68000"/>
                    <a:pt x="1661" y="68000"/>
                    <a:pt x="1661" y="66000"/>
                  </a:cubicBezTo>
                  <a:cubicBezTo>
                    <a:pt x="1172" y="64000"/>
                    <a:pt x="1144" y="68000"/>
                    <a:pt x="767" y="68000"/>
                  </a:cubicBezTo>
                  <a:cubicBezTo>
                    <a:pt x="1745" y="60000"/>
                    <a:pt x="3630" y="62000"/>
                    <a:pt x="4649" y="60000"/>
                  </a:cubicBezTo>
                  <a:cubicBezTo>
                    <a:pt x="4817" y="60000"/>
                    <a:pt x="4524" y="62000"/>
                    <a:pt x="4496" y="62000"/>
                  </a:cubicBezTo>
                  <a:cubicBezTo>
                    <a:pt x="4901" y="62000"/>
                    <a:pt x="5152" y="64000"/>
                    <a:pt x="5683" y="64000"/>
                  </a:cubicBezTo>
                  <a:cubicBezTo>
                    <a:pt x="6004" y="60000"/>
                    <a:pt x="5431" y="60000"/>
                    <a:pt x="5180" y="60000"/>
                  </a:cubicBezTo>
                  <a:cubicBezTo>
                    <a:pt x="5208" y="58000"/>
                    <a:pt x="5333" y="58000"/>
                    <a:pt x="5627" y="58000"/>
                  </a:cubicBezTo>
                  <a:cubicBezTo>
                    <a:pt x="5696" y="62000"/>
                    <a:pt x="7205" y="60000"/>
                    <a:pt x="7582" y="64000"/>
                  </a:cubicBezTo>
                  <a:cubicBezTo>
                    <a:pt x="9117" y="64000"/>
                    <a:pt x="7330" y="54000"/>
                    <a:pt x="8838" y="56000"/>
                  </a:cubicBezTo>
                  <a:lnTo>
                    <a:pt x="9285" y="60000"/>
                  </a:lnTo>
                  <a:cubicBezTo>
                    <a:pt x="10151" y="58000"/>
                    <a:pt x="11282" y="54000"/>
                    <a:pt x="12259" y="56000"/>
                  </a:cubicBezTo>
                  <a:lnTo>
                    <a:pt x="12064" y="56000"/>
                  </a:lnTo>
                  <a:cubicBezTo>
                    <a:pt x="11924" y="58000"/>
                    <a:pt x="12148" y="58000"/>
                    <a:pt x="12245" y="60000"/>
                  </a:cubicBezTo>
                  <a:cubicBezTo>
                    <a:pt x="12999" y="62000"/>
                    <a:pt x="13670" y="56000"/>
                    <a:pt x="14116" y="60000"/>
                  </a:cubicBezTo>
                  <a:cubicBezTo>
                    <a:pt x="14968" y="56000"/>
                    <a:pt x="16378" y="52000"/>
                    <a:pt x="17356" y="50000"/>
                  </a:cubicBezTo>
                  <a:cubicBezTo>
                    <a:pt x="17621" y="56000"/>
                    <a:pt x="16085" y="56000"/>
                    <a:pt x="15680" y="60000"/>
                  </a:cubicBezTo>
                  <a:lnTo>
                    <a:pt x="16574" y="60000"/>
                  </a:lnTo>
                  <a:cubicBezTo>
                    <a:pt x="16015" y="60000"/>
                    <a:pt x="15806" y="62000"/>
                    <a:pt x="15471" y="64000"/>
                  </a:cubicBezTo>
                  <a:cubicBezTo>
                    <a:pt x="16253" y="66000"/>
                    <a:pt x="16504" y="60000"/>
                    <a:pt x="17244" y="60000"/>
                  </a:cubicBezTo>
                  <a:cubicBezTo>
                    <a:pt x="17188" y="60000"/>
                    <a:pt x="17286" y="62000"/>
                    <a:pt x="17621" y="62000"/>
                  </a:cubicBezTo>
                  <a:lnTo>
                    <a:pt x="17719" y="58000"/>
                  </a:lnTo>
                  <a:cubicBezTo>
                    <a:pt x="17719" y="58000"/>
                    <a:pt x="17761" y="58000"/>
                    <a:pt x="17872" y="58000"/>
                  </a:cubicBezTo>
                  <a:lnTo>
                    <a:pt x="19171" y="56000"/>
                  </a:lnTo>
                  <a:cubicBezTo>
                    <a:pt x="18892" y="54000"/>
                    <a:pt x="18878" y="52000"/>
                    <a:pt x="18543" y="52000"/>
                  </a:cubicBezTo>
                  <a:cubicBezTo>
                    <a:pt x="18668" y="54000"/>
                    <a:pt x="18375" y="54000"/>
                    <a:pt x="18040" y="54000"/>
                  </a:cubicBezTo>
                  <a:cubicBezTo>
                    <a:pt x="18333" y="52000"/>
                    <a:pt x="17719" y="52000"/>
                    <a:pt x="17719" y="50000"/>
                  </a:cubicBezTo>
                  <a:cubicBezTo>
                    <a:pt x="18403" y="50000"/>
                    <a:pt x="19227" y="50000"/>
                    <a:pt x="19674" y="48000"/>
                  </a:cubicBezTo>
                  <a:lnTo>
                    <a:pt x="19813" y="52000"/>
                  </a:lnTo>
                  <a:lnTo>
                    <a:pt x="21587" y="52000"/>
                  </a:lnTo>
                  <a:lnTo>
                    <a:pt x="21447" y="54000"/>
                  </a:lnTo>
                  <a:cubicBezTo>
                    <a:pt x="22215" y="54000"/>
                    <a:pt x="22983" y="52000"/>
                    <a:pt x="23667" y="56000"/>
                  </a:cubicBezTo>
                  <a:cubicBezTo>
                    <a:pt x="24365" y="52000"/>
                    <a:pt x="25231" y="48000"/>
                    <a:pt x="25804" y="44000"/>
                  </a:cubicBezTo>
                  <a:cubicBezTo>
                    <a:pt x="26097" y="40000"/>
                    <a:pt x="27828" y="50000"/>
                    <a:pt x="28610" y="42000"/>
                  </a:cubicBezTo>
                  <a:cubicBezTo>
                    <a:pt x="28652" y="44000"/>
                    <a:pt x="28066" y="46000"/>
                    <a:pt x="27800" y="48000"/>
                  </a:cubicBezTo>
                  <a:cubicBezTo>
                    <a:pt x="28317" y="48000"/>
                    <a:pt x="28736" y="44000"/>
                    <a:pt x="28903" y="48000"/>
                  </a:cubicBezTo>
                  <a:cubicBezTo>
                    <a:pt x="27730" y="46000"/>
                    <a:pt x="28959" y="52000"/>
                    <a:pt x="28443" y="54000"/>
                  </a:cubicBezTo>
                  <a:cubicBezTo>
                    <a:pt x="28987" y="54000"/>
                    <a:pt x="29560" y="52000"/>
                    <a:pt x="29825" y="50000"/>
                  </a:cubicBezTo>
                  <a:cubicBezTo>
                    <a:pt x="28945" y="50000"/>
                    <a:pt x="30132" y="44000"/>
                    <a:pt x="29239" y="46000"/>
                  </a:cubicBezTo>
                  <a:cubicBezTo>
                    <a:pt x="29937" y="42000"/>
                    <a:pt x="30872" y="40000"/>
                    <a:pt x="31696" y="42000"/>
                  </a:cubicBezTo>
                  <a:cubicBezTo>
                    <a:pt x="31696" y="44000"/>
                    <a:pt x="31794" y="44000"/>
                    <a:pt x="32101" y="46000"/>
                  </a:cubicBezTo>
                  <a:lnTo>
                    <a:pt x="32352" y="42000"/>
                  </a:lnTo>
                  <a:cubicBezTo>
                    <a:pt x="32729" y="42000"/>
                    <a:pt x="31598" y="46000"/>
                    <a:pt x="32380" y="46000"/>
                  </a:cubicBezTo>
                  <a:cubicBezTo>
                    <a:pt x="33176" y="42000"/>
                    <a:pt x="34782" y="50000"/>
                    <a:pt x="35131" y="40000"/>
                  </a:cubicBezTo>
                  <a:cubicBezTo>
                    <a:pt x="35745" y="44000"/>
                    <a:pt x="33972" y="44000"/>
                    <a:pt x="34894" y="48000"/>
                  </a:cubicBezTo>
                  <a:cubicBezTo>
                    <a:pt x="34363" y="52000"/>
                    <a:pt x="33623" y="48000"/>
                    <a:pt x="33455" y="52000"/>
                  </a:cubicBezTo>
                  <a:cubicBezTo>
                    <a:pt x="33972" y="52000"/>
                    <a:pt x="33637" y="56000"/>
                    <a:pt x="33972" y="56000"/>
                  </a:cubicBezTo>
                  <a:lnTo>
                    <a:pt x="34558" y="54000"/>
                  </a:lnTo>
                  <a:lnTo>
                    <a:pt x="34433" y="54000"/>
                  </a:lnTo>
                  <a:cubicBezTo>
                    <a:pt x="35410" y="48000"/>
                    <a:pt x="36960" y="50000"/>
                    <a:pt x="38217" y="50000"/>
                  </a:cubicBezTo>
                  <a:cubicBezTo>
                    <a:pt x="39264" y="44000"/>
                    <a:pt x="40004" y="38000"/>
                    <a:pt x="41275" y="38000"/>
                  </a:cubicBezTo>
                  <a:cubicBezTo>
                    <a:pt x="40898" y="40000"/>
                    <a:pt x="42322" y="40000"/>
                    <a:pt x="41526" y="46000"/>
                  </a:cubicBezTo>
                  <a:cubicBezTo>
                    <a:pt x="42113" y="48000"/>
                    <a:pt x="42699" y="44000"/>
                    <a:pt x="42699" y="42000"/>
                  </a:cubicBezTo>
                  <a:cubicBezTo>
                    <a:pt x="42182" y="42000"/>
                    <a:pt x="42518" y="42000"/>
                    <a:pt x="42085" y="42000"/>
                  </a:cubicBezTo>
                  <a:cubicBezTo>
                    <a:pt x="42378" y="38000"/>
                    <a:pt x="43062" y="38000"/>
                    <a:pt x="43341" y="40000"/>
                  </a:cubicBezTo>
                  <a:cubicBezTo>
                    <a:pt x="43202" y="40000"/>
                    <a:pt x="43258" y="40000"/>
                    <a:pt x="43230" y="42000"/>
                  </a:cubicBezTo>
                  <a:cubicBezTo>
                    <a:pt x="43844" y="42000"/>
                    <a:pt x="43523" y="38000"/>
                    <a:pt x="43970" y="38000"/>
                  </a:cubicBezTo>
                  <a:cubicBezTo>
                    <a:pt x="44109" y="40000"/>
                    <a:pt x="44961" y="38000"/>
                    <a:pt x="45366" y="40000"/>
                  </a:cubicBezTo>
                  <a:lnTo>
                    <a:pt x="45952" y="34000"/>
                  </a:lnTo>
                  <a:cubicBezTo>
                    <a:pt x="45631" y="38000"/>
                    <a:pt x="46525" y="36000"/>
                    <a:pt x="46609" y="38000"/>
                  </a:cubicBezTo>
                  <a:cubicBezTo>
                    <a:pt x="47042" y="36000"/>
                    <a:pt x="47391" y="32000"/>
                    <a:pt x="48033" y="32000"/>
                  </a:cubicBezTo>
                  <a:cubicBezTo>
                    <a:pt x="47768" y="34000"/>
                    <a:pt x="48633" y="34000"/>
                    <a:pt x="48633" y="38000"/>
                  </a:cubicBezTo>
                  <a:cubicBezTo>
                    <a:pt x="49737" y="42000"/>
                    <a:pt x="50463" y="28000"/>
                    <a:pt x="51510" y="34000"/>
                  </a:cubicBezTo>
                  <a:cubicBezTo>
                    <a:pt x="51482" y="34000"/>
                    <a:pt x="51272" y="36000"/>
                    <a:pt x="51580" y="38000"/>
                  </a:cubicBezTo>
                  <a:cubicBezTo>
                    <a:pt x="51817" y="36000"/>
                    <a:pt x="52236" y="36000"/>
                    <a:pt x="52501" y="36000"/>
                  </a:cubicBezTo>
                  <a:lnTo>
                    <a:pt x="52487" y="36000"/>
                  </a:lnTo>
                  <a:lnTo>
                    <a:pt x="52501" y="36000"/>
                  </a:lnTo>
                  <a:cubicBezTo>
                    <a:pt x="52627" y="36000"/>
                    <a:pt x="52711" y="36000"/>
                    <a:pt x="52711" y="34000"/>
                  </a:cubicBezTo>
                  <a:cubicBezTo>
                    <a:pt x="53158" y="30000"/>
                    <a:pt x="53381" y="28000"/>
                    <a:pt x="54247" y="24000"/>
                  </a:cubicBezTo>
                  <a:cubicBezTo>
                    <a:pt x="54191" y="20000"/>
                    <a:pt x="53451" y="22000"/>
                    <a:pt x="53130" y="24000"/>
                  </a:cubicBezTo>
                  <a:lnTo>
                    <a:pt x="52864" y="28000"/>
                  </a:lnTo>
                  <a:cubicBezTo>
                    <a:pt x="52599" y="22000"/>
                    <a:pt x="52082" y="28000"/>
                    <a:pt x="51873" y="26000"/>
                  </a:cubicBezTo>
                  <a:cubicBezTo>
                    <a:pt x="52404" y="20000"/>
                    <a:pt x="53898" y="22000"/>
                    <a:pt x="54791" y="16000"/>
                  </a:cubicBezTo>
                  <a:cubicBezTo>
                    <a:pt x="54247" y="12000"/>
                    <a:pt x="53060" y="10000"/>
                    <a:pt x="52013" y="12000"/>
                  </a:cubicBezTo>
                  <a:lnTo>
                    <a:pt x="52473" y="14000"/>
                  </a:lnTo>
                  <a:lnTo>
                    <a:pt x="51929" y="14000"/>
                  </a:lnTo>
                  <a:lnTo>
                    <a:pt x="52459" y="18000"/>
                  </a:lnTo>
                  <a:lnTo>
                    <a:pt x="51021" y="18000"/>
                  </a:lnTo>
                  <a:cubicBezTo>
                    <a:pt x="51566" y="18000"/>
                    <a:pt x="51789" y="24000"/>
                    <a:pt x="51482" y="22000"/>
                  </a:cubicBezTo>
                  <a:cubicBezTo>
                    <a:pt x="50868" y="20000"/>
                    <a:pt x="50840" y="26000"/>
                    <a:pt x="50379" y="26000"/>
                  </a:cubicBezTo>
                  <a:cubicBezTo>
                    <a:pt x="50630" y="26000"/>
                    <a:pt x="50965" y="26000"/>
                    <a:pt x="50756" y="28000"/>
                  </a:cubicBezTo>
                  <a:cubicBezTo>
                    <a:pt x="49834" y="24000"/>
                    <a:pt x="49583" y="26000"/>
                    <a:pt x="48759" y="22000"/>
                  </a:cubicBezTo>
                  <a:cubicBezTo>
                    <a:pt x="48857" y="28000"/>
                    <a:pt x="47712" y="22000"/>
                    <a:pt x="47586" y="28000"/>
                  </a:cubicBezTo>
                  <a:lnTo>
                    <a:pt x="47977" y="28000"/>
                  </a:lnTo>
                  <a:lnTo>
                    <a:pt x="47153" y="32000"/>
                  </a:lnTo>
                  <a:cubicBezTo>
                    <a:pt x="46399" y="28000"/>
                    <a:pt x="47824" y="28000"/>
                    <a:pt x="46679" y="24000"/>
                  </a:cubicBezTo>
                  <a:cubicBezTo>
                    <a:pt x="45603" y="24000"/>
                    <a:pt x="45631" y="30000"/>
                    <a:pt x="44794" y="30000"/>
                  </a:cubicBezTo>
                  <a:cubicBezTo>
                    <a:pt x="45073" y="28000"/>
                    <a:pt x="45743" y="24000"/>
                    <a:pt x="46413" y="24000"/>
                  </a:cubicBezTo>
                  <a:lnTo>
                    <a:pt x="46008" y="22000"/>
                  </a:lnTo>
                  <a:cubicBezTo>
                    <a:pt x="46218" y="20000"/>
                    <a:pt x="47153" y="20000"/>
                    <a:pt x="47614" y="20000"/>
                  </a:cubicBezTo>
                  <a:cubicBezTo>
                    <a:pt x="46846" y="24000"/>
                    <a:pt x="47977" y="22000"/>
                    <a:pt x="48326" y="24000"/>
                  </a:cubicBezTo>
                  <a:cubicBezTo>
                    <a:pt x="48396" y="20000"/>
                    <a:pt x="47907" y="22000"/>
                    <a:pt x="48480" y="18000"/>
                  </a:cubicBezTo>
                  <a:cubicBezTo>
                    <a:pt x="47935" y="18000"/>
                    <a:pt x="47851" y="18000"/>
                    <a:pt x="47167" y="18000"/>
                  </a:cubicBezTo>
                  <a:cubicBezTo>
                    <a:pt x="48661" y="18000"/>
                    <a:pt x="48508" y="6000"/>
                    <a:pt x="49820" y="8000"/>
                  </a:cubicBezTo>
                  <a:cubicBezTo>
                    <a:pt x="49220" y="8000"/>
                    <a:pt x="50044" y="12000"/>
                    <a:pt x="50114" y="14000"/>
                  </a:cubicBezTo>
                  <a:lnTo>
                    <a:pt x="51203" y="12000"/>
                  </a:lnTo>
                  <a:lnTo>
                    <a:pt x="50993" y="8000"/>
                  </a:lnTo>
                  <a:cubicBezTo>
                    <a:pt x="51761" y="6000"/>
                    <a:pt x="52026" y="16000"/>
                    <a:pt x="52906" y="10000"/>
                  </a:cubicBezTo>
                  <a:cubicBezTo>
                    <a:pt x="53018" y="8000"/>
                    <a:pt x="52124" y="8000"/>
                    <a:pt x="52292" y="8000"/>
                  </a:cubicBezTo>
                  <a:cubicBezTo>
                    <a:pt x="53493" y="6000"/>
                    <a:pt x="53925" y="12000"/>
                    <a:pt x="55001" y="16000"/>
                  </a:cubicBezTo>
                  <a:cubicBezTo>
                    <a:pt x="55070" y="14000"/>
                    <a:pt x="55057" y="12000"/>
                    <a:pt x="55434" y="8000"/>
                  </a:cubicBezTo>
                  <a:cubicBezTo>
                    <a:pt x="55308" y="12000"/>
                    <a:pt x="55587" y="14000"/>
                    <a:pt x="55168" y="16000"/>
                  </a:cubicBezTo>
                  <a:cubicBezTo>
                    <a:pt x="55517" y="16000"/>
                    <a:pt x="55950" y="14000"/>
                    <a:pt x="56257" y="14000"/>
                  </a:cubicBezTo>
                  <a:cubicBezTo>
                    <a:pt x="55517" y="12000"/>
                    <a:pt x="56565" y="8000"/>
                    <a:pt x="56704" y="8000"/>
                  </a:cubicBezTo>
                  <a:cubicBezTo>
                    <a:pt x="57095" y="8000"/>
                    <a:pt x="56592" y="10000"/>
                    <a:pt x="56355" y="10000"/>
                  </a:cubicBezTo>
                  <a:cubicBezTo>
                    <a:pt x="56662" y="12000"/>
                    <a:pt x="57025" y="16000"/>
                    <a:pt x="57207" y="12000"/>
                  </a:cubicBezTo>
                  <a:cubicBezTo>
                    <a:pt x="57221" y="14000"/>
                    <a:pt x="56341" y="20000"/>
                    <a:pt x="55769" y="22000"/>
                  </a:cubicBezTo>
                  <a:lnTo>
                    <a:pt x="56146" y="22000"/>
                  </a:lnTo>
                  <a:cubicBezTo>
                    <a:pt x="55880" y="24000"/>
                    <a:pt x="55838" y="24000"/>
                    <a:pt x="55447" y="22000"/>
                  </a:cubicBezTo>
                  <a:cubicBezTo>
                    <a:pt x="55824" y="26000"/>
                    <a:pt x="55783" y="28000"/>
                    <a:pt x="55699" y="30000"/>
                  </a:cubicBezTo>
                  <a:cubicBezTo>
                    <a:pt x="55657" y="30000"/>
                    <a:pt x="55727" y="30000"/>
                    <a:pt x="55685" y="30000"/>
                  </a:cubicBezTo>
                  <a:cubicBezTo>
                    <a:pt x="55378" y="28000"/>
                    <a:pt x="55140" y="30000"/>
                    <a:pt x="55210" y="32000"/>
                  </a:cubicBezTo>
                  <a:cubicBezTo>
                    <a:pt x="54931" y="36000"/>
                    <a:pt x="55643" y="34000"/>
                    <a:pt x="55852" y="36000"/>
                  </a:cubicBezTo>
                  <a:lnTo>
                    <a:pt x="56313" y="36000"/>
                  </a:lnTo>
                  <a:lnTo>
                    <a:pt x="57933" y="20000"/>
                  </a:lnTo>
                  <a:cubicBezTo>
                    <a:pt x="58617" y="18000"/>
                    <a:pt x="58924" y="22000"/>
                    <a:pt x="59441" y="24000"/>
                  </a:cubicBezTo>
                  <a:lnTo>
                    <a:pt x="59581" y="20000"/>
                  </a:lnTo>
                  <a:cubicBezTo>
                    <a:pt x="60181" y="20000"/>
                    <a:pt x="60754" y="22000"/>
                    <a:pt x="60363" y="26000"/>
                  </a:cubicBezTo>
                  <a:cubicBezTo>
                    <a:pt x="60349" y="26000"/>
                    <a:pt x="60265" y="26000"/>
                    <a:pt x="60139" y="26000"/>
                  </a:cubicBezTo>
                  <a:cubicBezTo>
                    <a:pt x="60111" y="26000"/>
                    <a:pt x="60083" y="26000"/>
                    <a:pt x="60055" y="26000"/>
                  </a:cubicBezTo>
                  <a:lnTo>
                    <a:pt x="60013" y="28000"/>
                  </a:lnTo>
                  <a:lnTo>
                    <a:pt x="61103" y="24000"/>
                  </a:lnTo>
                  <a:cubicBezTo>
                    <a:pt x="60013" y="30000"/>
                    <a:pt x="61047" y="32000"/>
                    <a:pt x="60865" y="38000"/>
                  </a:cubicBezTo>
                  <a:lnTo>
                    <a:pt x="61968" y="36000"/>
                  </a:lnTo>
                  <a:cubicBezTo>
                    <a:pt x="61298" y="34000"/>
                    <a:pt x="61954" y="32000"/>
                    <a:pt x="62192" y="32000"/>
                  </a:cubicBezTo>
                  <a:cubicBezTo>
                    <a:pt x="62248" y="36000"/>
                    <a:pt x="63071" y="32000"/>
                    <a:pt x="63462" y="32000"/>
                  </a:cubicBezTo>
                  <a:lnTo>
                    <a:pt x="63434" y="32000"/>
                  </a:lnTo>
                  <a:cubicBezTo>
                    <a:pt x="63784" y="34000"/>
                    <a:pt x="64412" y="34000"/>
                    <a:pt x="64859" y="32000"/>
                  </a:cubicBezTo>
                  <a:cubicBezTo>
                    <a:pt x="64831" y="32000"/>
                    <a:pt x="65403" y="24000"/>
                    <a:pt x="65683" y="20000"/>
                  </a:cubicBezTo>
                  <a:cubicBezTo>
                    <a:pt x="64915" y="20000"/>
                    <a:pt x="65375" y="18000"/>
                    <a:pt x="65306" y="16000"/>
                  </a:cubicBezTo>
                  <a:cubicBezTo>
                    <a:pt x="65389" y="16000"/>
                    <a:pt x="65529" y="16000"/>
                    <a:pt x="65543" y="16000"/>
                  </a:cubicBezTo>
                  <a:cubicBezTo>
                    <a:pt x="65655" y="14000"/>
                    <a:pt x="65403" y="14000"/>
                    <a:pt x="65375" y="12000"/>
                  </a:cubicBezTo>
                  <a:cubicBezTo>
                    <a:pt x="64565" y="14000"/>
                    <a:pt x="63728" y="16000"/>
                    <a:pt x="63407" y="20000"/>
                  </a:cubicBezTo>
                  <a:cubicBezTo>
                    <a:pt x="63644" y="24000"/>
                    <a:pt x="63825" y="18000"/>
                    <a:pt x="64105" y="20000"/>
                  </a:cubicBezTo>
                  <a:cubicBezTo>
                    <a:pt x="63700" y="24000"/>
                    <a:pt x="63183" y="22000"/>
                    <a:pt x="62513" y="22000"/>
                  </a:cubicBezTo>
                  <a:lnTo>
                    <a:pt x="62289" y="20000"/>
                  </a:lnTo>
                  <a:lnTo>
                    <a:pt x="61605" y="22000"/>
                  </a:lnTo>
                  <a:cubicBezTo>
                    <a:pt x="61885" y="20000"/>
                    <a:pt x="61717" y="16000"/>
                    <a:pt x="62429" y="16000"/>
                  </a:cubicBezTo>
                  <a:cubicBezTo>
                    <a:pt x="62345" y="12000"/>
                    <a:pt x="61731" y="16000"/>
                    <a:pt x="61284" y="16000"/>
                  </a:cubicBezTo>
                  <a:lnTo>
                    <a:pt x="61061" y="20000"/>
                  </a:lnTo>
                  <a:cubicBezTo>
                    <a:pt x="61158" y="18000"/>
                    <a:pt x="60223" y="18000"/>
                    <a:pt x="60879" y="14000"/>
                  </a:cubicBezTo>
                  <a:lnTo>
                    <a:pt x="61968" y="10000"/>
                  </a:lnTo>
                  <a:lnTo>
                    <a:pt x="61661" y="8000"/>
                  </a:lnTo>
                  <a:lnTo>
                    <a:pt x="62569" y="8000"/>
                  </a:lnTo>
                  <a:lnTo>
                    <a:pt x="62359" y="8000"/>
                  </a:lnTo>
                  <a:cubicBezTo>
                    <a:pt x="63825" y="8000"/>
                    <a:pt x="62792" y="16000"/>
                    <a:pt x="64272" y="12000"/>
                  </a:cubicBezTo>
                  <a:cubicBezTo>
                    <a:pt x="64733" y="8000"/>
                    <a:pt x="65222" y="8000"/>
                    <a:pt x="66129" y="8000"/>
                  </a:cubicBezTo>
                  <a:cubicBezTo>
                    <a:pt x="65473" y="8000"/>
                    <a:pt x="66060" y="10000"/>
                    <a:pt x="65822" y="14000"/>
                  </a:cubicBezTo>
                  <a:cubicBezTo>
                    <a:pt x="66478" y="16000"/>
                    <a:pt x="66702" y="12000"/>
                    <a:pt x="67051" y="8000"/>
                  </a:cubicBezTo>
                  <a:cubicBezTo>
                    <a:pt x="67218" y="12000"/>
                    <a:pt x="67344" y="14000"/>
                    <a:pt x="66744" y="14000"/>
                  </a:cubicBezTo>
                  <a:cubicBezTo>
                    <a:pt x="66674" y="20000"/>
                    <a:pt x="67540" y="12000"/>
                    <a:pt x="67582" y="18000"/>
                  </a:cubicBezTo>
                  <a:cubicBezTo>
                    <a:pt x="69564" y="18000"/>
                    <a:pt x="69173" y="0"/>
                    <a:pt x="71477" y="8000"/>
                  </a:cubicBezTo>
                  <a:lnTo>
                    <a:pt x="71393" y="8000"/>
                  </a:lnTo>
                  <a:cubicBezTo>
                    <a:pt x="72860" y="8000"/>
                    <a:pt x="73711" y="8000"/>
                    <a:pt x="75066" y="8000"/>
                  </a:cubicBezTo>
                  <a:lnTo>
                    <a:pt x="76127" y="12000"/>
                  </a:lnTo>
                  <a:cubicBezTo>
                    <a:pt x="75890" y="12000"/>
                    <a:pt x="75247" y="18000"/>
                    <a:pt x="75555" y="20000"/>
                  </a:cubicBezTo>
                  <a:cubicBezTo>
                    <a:pt x="75024" y="14000"/>
                    <a:pt x="74479" y="16000"/>
                    <a:pt x="73921" y="14000"/>
                  </a:cubicBezTo>
                  <a:cubicBezTo>
                    <a:pt x="73865" y="14000"/>
                    <a:pt x="74088" y="16000"/>
                    <a:pt x="74186" y="18000"/>
                  </a:cubicBezTo>
                  <a:cubicBezTo>
                    <a:pt x="73851" y="18000"/>
                    <a:pt x="73683" y="14000"/>
                    <a:pt x="73237" y="16000"/>
                  </a:cubicBezTo>
                  <a:cubicBezTo>
                    <a:pt x="73251" y="16000"/>
                    <a:pt x="73739" y="18000"/>
                    <a:pt x="73376" y="18000"/>
                  </a:cubicBezTo>
                  <a:lnTo>
                    <a:pt x="72762" y="16000"/>
                  </a:lnTo>
                  <a:cubicBezTo>
                    <a:pt x="71952" y="18000"/>
                    <a:pt x="72371" y="24000"/>
                    <a:pt x="71407" y="22000"/>
                  </a:cubicBezTo>
                  <a:cubicBezTo>
                    <a:pt x="71589" y="20000"/>
                    <a:pt x="71952" y="14000"/>
                    <a:pt x="72329" y="14000"/>
                  </a:cubicBezTo>
                  <a:cubicBezTo>
                    <a:pt x="71882" y="12000"/>
                    <a:pt x="72902" y="12000"/>
                    <a:pt x="72511" y="10000"/>
                  </a:cubicBezTo>
                  <a:cubicBezTo>
                    <a:pt x="71882" y="14000"/>
                    <a:pt x="71575" y="10000"/>
                    <a:pt x="70737" y="14000"/>
                  </a:cubicBezTo>
                  <a:cubicBezTo>
                    <a:pt x="70835" y="14000"/>
                    <a:pt x="70863" y="12000"/>
                    <a:pt x="71072" y="12000"/>
                  </a:cubicBezTo>
                  <a:lnTo>
                    <a:pt x="69858" y="10000"/>
                  </a:lnTo>
                  <a:cubicBezTo>
                    <a:pt x="70151" y="12000"/>
                    <a:pt x="68852" y="14000"/>
                    <a:pt x="68964" y="18000"/>
                  </a:cubicBezTo>
                  <a:cubicBezTo>
                    <a:pt x="70262" y="20000"/>
                    <a:pt x="69885" y="16000"/>
                    <a:pt x="71352" y="18000"/>
                  </a:cubicBezTo>
                  <a:cubicBezTo>
                    <a:pt x="70933" y="20000"/>
                    <a:pt x="70402" y="24000"/>
                    <a:pt x="70151" y="28000"/>
                  </a:cubicBezTo>
                  <a:cubicBezTo>
                    <a:pt x="70137" y="28000"/>
                    <a:pt x="70109" y="28000"/>
                    <a:pt x="70067" y="28000"/>
                  </a:cubicBezTo>
                  <a:cubicBezTo>
                    <a:pt x="69844" y="32000"/>
                    <a:pt x="70067" y="34000"/>
                    <a:pt x="70067" y="42000"/>
                  </a:cubicBezTo>
                  <a:cubicBezTo>
                    <a:pt x="70737" y="36000"/>
                    <a:pt x="71184" y="40000"/>
                    <a:pt x="71980" y="38000"/>
                  </a:cubicBezTo>
                  <a:cubicBezTo>
                    <a:pt x="72134" y="32000"/>
                    <a:pt x="71519" y="32000"/>
                    <a:pt x="71128" y="32000"/>
                  </a:cubicBezTo>
                  <a:lnTo>
                    <a:pt x="71826" y="30000"/>
                  </a:lnTo>
                  <a:lnTo>
                    <a:pt x="71687" y="32000"/>
                  </a:lnTo>
                  <a:lnTo>
                    <a:pt x="73460" y="34000"/>
                  </a:lnTo>
                  <a:cubicBezTo>
                    <a:pt x="73125" y="34000"/>
                    <a:pt x="73013" y="36000"/>
                    <a:pt x="72832" y="38000"/>
                  </a:cubicBezTo>
                  <a:cubicBezTo>
                    <a:pt x="73069" y="38000"/>
                    <a:pt x="73292" y="38000"/>
                    <a:pt x="73530" y="40000"/>
                  </a:cubicBezTo>
                  <a:cubicBezTo>
                    <a:pt x="73474" y="36000"/>
                    <a:pt x="73516" y="34000"/>
                    <a:pt x="73739" y="34000"/>
                  </a:cubicBezTo>
                  <a:cubicBezTo>
                    <a:pt x="74870" y="34000"/>
                    <a:pt x="75513" y="38000"/>
                    <a:pt x="75932" y="42000"/>
                  </a:cubicBezTo>
                  <a:lnTo>
                    <a:pt x="76057" y="42000"/>
                  </a:lnTo>
                  <a:cubicBezTo>
                    <a:pt x="75876" y="38000"/>
                    <a:pt x="76867" y="34000"/>
                    <a:pt x="77230" y="30000"/>
                  </a:cubicBezTo>
                  <a:cubicBezTo>
                    <a:pt x="77216" y="34000"/>
                    <a:pt x="77817" y="32000"/>
                    <a:pt x="78138" y="34000"/>
                  </a:cubicBezTo>
                  <a:cubicBezTo>
                    <a:pt x="78319" y="30000"/>
                    <a:pt x="78082" y="24000"/>
                    <a:pt x="77691" y="20000"/>
                  </a:cubicBezTo>
                  <a:cubicBezTo>
                    <a:pt x="76909" y="24000"/>
                    <a:pt x="77258" y="24000"/>
                    <a:pt x="76895" y="30000"/>
                  </a:cubicBezTo>
                  <a:lnTo>
                    <a:pt x="75652" y="34000"/>
                  </a:lnTo>
                  <a:lnTo>
                    <a:pt x="75932" y="30000"/>
                  </a:lnTo>
                  <a:cubicBezTo>
                    <a:pt x="75317" y="30000"/>
                    <a:pt x="74717" y="34000"/>
                    <a:pt x="74759" y="30000"/>
                  </a:cubicBezTo>
                  <a:cubicBezTo>
                    <a:pt x="75094" y="26000"/>
                    <a:pt x="75624" y="28000"/>
                    <a:pt x="75946" y="24000"/>
                  </a:cubicBezTo>
                  <a:lnTo>
                    <a:pt x="75541" y="22000"/>
                  </a:lnTo>
                  <a:cubicBezTo>
                    <a:pt x="76267" y="18000"/>
                    <a:pt x="75918" y="28000"/>
                    <a:pt x="76783" y="24000"/>
                  </a:cubicBezTo>
                  <a:cubicBezTo>
                    <a:pt x="76462" y="20000"/>
                    <a:pt x="76867" y="24000"/>
                    <a:pt x="77244" y="20000"/>
                  </a:cubicBezTo>
                  <a:cubicBezTo>
                    <a:pt x="76937" y="18000"/>
                    <a:pt x="75708" y="22000"/>
                    <a:pt x="75959" y="14000"/>
                  </a:cubicBezTo>
                  <a:cubicBezTo>
                    <a:pt x="76420" y="12000"/>
                    <a:pt x="77495" y="24000"/>
                    <a:pt x="78096" y="16000"/>
                  </a:cubicBezTo>
                  <a:lnTo>
                    <a:pt x="78054" y="16000"/>
                  </a:lnTo>
                  <a:cubicBezTo>
                    <a:pt x="78948" y="18000"/>
                    <a:pt x="79255" y="14000"/>
                    <a:pt x="79590" y="10000"/>
                  </a:cubicBezTo>
                  <a:cubicBezTo>
                    <a:pt x="79967" y="14000"/>
                    <a:pt x="80484" y="10000"/>
                    <a:pt x="80888" y="10000"/>
                  </a:cubicBezTo>
                  <a:lnTo>
                    <a:pt x="80888" y="12000"/>
                  </a:lnTo>
                  <a:lnTo>
                    <a:pt x="81461" y="10000"/>
                  </a:lnTo>
                  <a:cubicBezTo>
                    <a:pt x="81182" y="14000"/>
                    <a:pt x="80791" y="10000"/>
                    <a:pt x="80288" y="12000"/>
                  </a:cubicBezTo>
                  <a:lnTo>
                    <a:pt x="80358" y="16000"/>
                  </a:lnTo>
                  <a:cubicBezTo>
                    <a:pt x="79785" y="10000"/>
                    <a:pt x="79394" y="18000"/>
                    <a:pt x="78962" y="20000"/>
                  </a:cubicBezTo>
                  <a:cubicBezTo>
                    <a:pt x="79604" y="18000"/>
                    <a:pt x="80777" y="22000"/>
                    <a:pt x="80930" y="14000"/>
                  </a:cubicBezTo>
                  <a:lnTo>
                    <a:pt x="81321" y="18000"/>
                  </a:lnTo>
                  <a:lnTo>
                    <a:pt x="81517" y="16000"/>
                  </a:lnTo>
                  <a:cubicBezTo>
                    <a:pt x="81810" y="20000"/>
                    <a:pt x="81517" y="24000"/>
                    <a:pt x="80930" y="26000"/>
                  </a:cubicBezTo>
                  <a:cubicBezTo>
                    <a:pt x="80833" y="24000"/>
                    <a:pt x="80791" y="24000"/>
                    <a:pt x="80819" y="22000"/>
                  </a:cubicBezTo>
                  <a:cubicBezTo>
                    <a:pt x="80553" y="24000"/>
                    <a:pt x="80302" y="28000"/>
                    <a:pt x="79660" y="26000"/>
                  </a:cubicBezTo>
                  <a:lnTo>
                    <a:pt x="80009" y="24000"/>
                  </a:lnTo>
                  <a:cubicBezTo>
                    <a:pt x="79199" y="24000"/>
                    <a:pt x="78459" y="26000"/>
                    <a:pt x="78194" y="30000"/>
                  </a:cubicBezTo>
                  <a:cubicBezTo>
                    <a:pt x="79353" y="32000"/>
                    <a:pt x="80498" y="32000"/>
                    <a:pt x="81587" y="32000"/>
                  </a:cubicBezTo>
                  <a:cubicBezTo>
                    <a:pt x="81908" y="22000"/>
                    <a:pt x="82285" y="18000"/>
                    <a:pt x="82452" y="10000"/>
                  </a:cubicBezTo>
                  <a:cubicBezTo>
                    <a:pt x="83178" y="8000"/>
                    <a:pt x="84184" y="8000"/>
                    <a:pt x="84812" y="10000"/>
                  </a:cubicBezTo>
                  <a:lnTo>
                    <a:pt x="84756" y="12000"/>
                  </a:lnTo>
                  <a:cubicBezTo>
                    <a:pt x="85063" y="12000"/>
                    <a:pt x="85357" y="12000"/>
                    <a:pt x="85594" y="12000"/>
                  </a:cubicBezTo>
                  <a:cubicBezTo>
                    <a:pt x="85915" y="14000"/>
                    <a:pt x="85371" y="16000"/>
                    <a:pt x="85594" y="16000"/>
                  </a:cubicBezTo>
                  <a:lnTo>
                    <a:pt x="86641" y="14000"/>
                  </a:lnTo>
                  <a:cubicBezTo>
                    <a:pt x="86585" y="18000"/>
                    <a:pt x="85692" y="18000"/>
                    <a:pt x="85273" y="18000"/>
                  </a:cubicBezTo>
                  <a:cubicBezTo>
                    <a:pt x="85357" y="18000"/>
                    <a:pt x="85510" y="16000"/>
                    <a:pt x="85468" y="16000"/>
                  </a:cubicBezTo>
                  <a:cubicBezTo>
                    <a:pt x="84980" y="14000"/>
                    <a:pt x="84072" y="22000"/>
                    <a:pt x="83863" y="16000"/>
                  </a:cubicBezTo>
                  <a:cubicBezTo>
                    <a:pt x="83625" y="16000"/>
                    <a:pt x="84337" y="12000"/>
                    <a:pt x="83542" y="12000"/>
                  </a:cubicBezTo>
                  <a:cubicBezTo>
                    <a:pt x="82997" y="10000"/>
                    <a:pt x="82815" y="14000"/>
                    <a:pt x="82760" y="16000"/>
                  </a:cubicBezTo>
                  <a:cubicBezTo>
                    <a:pt x="82760" y="18000"/>
                    <a:pt x="83611" y="18000"/>
                    <a:pt x="83318" y="22000"/>
                  </a:cubicBezTo>
                  <a:cubicBezTo>
                    <a:pt x="83737" y="22000"/>
                    <a:pt x="83905" y="18000"/>
                    <a:pt x="84435" y="20000"/>
                  </a:cubicBezTo>
                  <a:cubicBezTo>
                    <a:pt x="84016" y="20000"/>
                    <a:pt x="83458" y="24000"/>
                    <a:pt x="83234" y="22000"/>
                  </a:cubicBezTo>
                  <a:cubicBezTo>
                    <a:pt x="82410" y="26000"/>
                    <a:pt x="82536" y="36000"/>
                    <a:pt x="82913" y="36000"/>
                  </a:cubicBezTo>
                  <a:cubicBezTo>
                    <a:pt x="82829" y="32000"/>
                    <a:pt x="84421" y="32000"/>
                    <a:pt x="83346" y="28000"/>
                  </a:cubicBezTo>
                  <a:cubicBezTo>
                    <a:pt x="83821" y="24000"/>
                    <a:pt x="84714" y="24000"/>
                    <a:pt x="85343" y="22000"/>
                  </a:cubicBezTo>
                  <a:lnTo>
                    <a:pt x="85315" y="22000"/>
                  </a:lnTo>
                  <a:lnTo>
                    <a:pt x="86097" y="22000"/>
                  </a:lnTo>
                  <a:cubicBezTo>
                    <a:pt x="85985" y="22000"/>
                    <a:pt x="85748" y="24000"/>
                    <a:pt x="85748" y="26000"/>
                  </a:cubicBezTo>
                  <a:lnTo>
                    <a:pt x="86823" y="20000"/>
                  </a:lnTo>
                  <a:cubicBezTo>
                    <a:pt x="86222" y="24000"/>
                    <a:pt x="87214" y="22000"/>
                    <a:pt x="87493" y="24000"/>
                  </a:cubicBezTo>
                  <a:cubicBezTo>
                    <a:pt x="87605" y="22000"/>
                    <a:pt x="88024" y="20000"/>
                    <a:pt x="87619" y="18000"/>
                  </a:cubicBezTo>
                  <a:cubicBezTo>
                    <a:pt x="87158" y="14000"/>
                    <a:pt x="87353" y="18000"/>
                    <a:pt x="86935" y="20000"/>
                  </a:cubicBezTo>
                  <a:lnTo>
                    <a:pt x="87535" y="14000"/>
                  </a:lnTo>
                  <a:lnTo>
                    <a:pt x="87577" y="14000"/>
                  </a:lnTo>
                  <a:lnTo>
                    <a:pt x="87940" y="10000"/>
                  </a:lnTo>
                  <a:cubicBezTo>
                    <a:pt x="88736" y="10000"/>
                    <a:pt x="87577" y="20000"/>
                    <a:pt x="88610" y="16000"/>
                  </a:cubicBezTo>
                  <a:lnTo>
                    <a:pt x="88484" y="10000"/>
                  </a:lnTo>
                  <a:cubicBezTo>
                    <a:pt x="89671" y="12000"/>
                    <a:pt x="91207" y="18000"/>
                    <a:pt x="92045" y="16000"/>
                  </a:cubicBezTo>
                  <a:cubicBezTo>
                    <a:pt x="91808" y="18000"/>
                    <a:pt x="91710" y="24000"/>
                    <a:pt x="92031" y="28000"/>
                  </a:cubicBezTo>
                  <a:cubicBezTo>
                    <a:pt x="91668" y="26000"/>
                    <a:pt x="90942" y="26000"/>
                    <a:pt x="90411" y="26000"/>
                  </a:cubicBezTo>
                  <a:cubicBezTo>
                    <a:pt x="90314" y="26000"/>
                    <a:pt x="91068" y="20000"/>
                    <a:pt x="91640" y="22000"/>
                  </a:cubicBezTo>
                  <a:cubicBezTo>
                    <a:pt x="91361" y="12000"/>
                    <a:pt x="90216" y="26000"/>
                    <a:pt x="90146" y="18000"/>
                  </a:cubicBezTo>
                  <a:cubicBezTo>
                    <a:pt x="88694" y="14000"/>
                    <a:pt x="89071" y="26000"/>
                    <a:pt x="87842" y="20000"/>
                  </a:cubicBezTo>
                  <a:cubicBezTo>
                    <a:pt x="87828" y="24000"/>
                    <a:pt x="87493" y="22000"/>
                    <a:pt x="87423" y="26000"/>
                  </a:cubicBezTo>
                  <a:cubicBezTo>
                    <a:pt x="87786" y="34000"/>
                    <a:pt x="89071" y="26000"/>
                    <a:pt x="89867" y="28000"/>
                  </a:cubicBezTo>
                  <a:cubicBezTo>
                    <a:pt x="89783" y="30000"/>
                    <a:pt x="89629" y="30000"/>
                    <a:pt x="89602" y="30000"/>
                  </a:cubicBezTo>
                  <a:cubicBezTo>
                    <a:pt x="90160" y="32000"/>
                    <a:pt x="90397" y="30000"/>
                    <a:pt x="90802" y="30000"/>
                  </a:cubicBezTo>
                  <a:lnTo>
                    <a:pt x="90747" y="28000"/>
                  </a:lnTo>
                  <a:cubicBezTo>
                    <a:pt x="91445" y="24000"/>
                    <a:pt x="91179" y="32000"/>
                    <a:pt x="91584" y="34000"/>
                  </a:cubicBezTo>
                  <a:cubicBezTo>
                    <a:pt x="91738" y="34000"/>
                    <a:pt x="92310" y="34000"/>
                    <a:pt x="92213" y="32000"/>
                  </a:cubicBezTo>
                  <a:lnTo>
                    <a:pt x="92953" y="36000"/>
                  </a:lnTo>
                  <a:lnTo>
                    <a:pt x="92925" y="32000"/>
                  </a:lnTo>
                  <a:cubicBezTo>
                    <a:pt x="93344" y="30000"/>
                    <a:pt x="93427" y="34000"/>
                    <a:pt x="93804" y="32000"/>
                  </a:cubicBezTo>
                  <a:lnTo>
                    <a:pt x="93818" y="28000"/>
                  </a:lnTo>
                  <a:lnTo>
                    <a:pt x="92785" y="26000"/>
                  </a:lnTo>
                  <a:cubicBezTo>
                    <a:pt x="93316" y="24000"/>
                    <a:pt x="92939" y="22000"/>
                    <a:pt x="93511" y="20000"/>
                  </a:cubicBezTo>
                  <a:cubicBezTo>
                    <a:pt x="92869" y="26000"/>
                    <a:pt x="93972" y="24000"/>
                    <a:pt x="94028" y="26000"/>
                  </a:cubicBezTo>
                  <a:lnTo>
                    <a:pt x="94461" y="24000"/>
                  </a:lnTo>
                  <a:lnTo>
                    <a:pt x="94349" y="26000"/>
                  </a:lnTo>
                  <a:cubicBezTo>
                    <a:pt x="94684" y="28000"/>
                    <a:pt x="94740" y="24000"/>
                    <a:pt x="95131" y="24000"/>
                  </a:cubicBezTo>
                  <a:cubicBezTo>
                    <a:pt x="94670" y="22000"/>
                    <a:pt x="94377" y="20000"/>
                    <a:pt x="93791" y="22000"/>
                  </a:cubicBezTo>
                  <a:cubicBezTo>
                    <a:pt x="94209" y="20000"/>
                    <a:pt x="95061" y="18000"/>
                    <a:pt x="95257" y="18000"/>
                  </a:cubicBezTo>
                  <a:cubicBezTo>
                    <a:pt x="95703" y="16000"/>
                    <a:pt x="96025" y="20000"/>
                    <a:pt x="96444" y="20000"/>
                  </a:cubicBezTo>
                  <a:cubicBezTo>
                    <a:pt x="95634" y="22000"/>
                    <a:pt x="96723" y="32000"/>
                    <a:pt x="95117" y="30000"/>
                  </a:cubicBezTo>
                  <a:cubicBezTo>
                    <a:pt x="95145" y="28000"/>
                    <a:pt x="95271" y="28000"/>
                    <a:pt x="95326" y="30000"/>
                  </a:cubicBezTo>
                  <a:cubicBezTo>
                    <a:pt x="95103" y="24000"/>
                    <a:pt x="94363" y="30000"/>
                    <a:pt x="94014" y="32000"/>
                  </a:cubicBezTo>
                  <a:cubicBezTo>
                    <a:pt x="94098" y="34000"/>
                    <a:pt x="93735" y="36000"/>
                    <a:pt x="94349" y="36000"/>
                  </a:cubicBezTo>
                  <a:cubicBezTo>
                    <a:pt x="94154" y="34000"/>
                    <a:pt x="94880" y="30000"/>
                    <a:pt x="95466" y="32000"/>
                  </a:cubicBezTo>
                  <a:lnTo>
                    <a:pt x="95354" y="40000"/>
                  </a:lnTo>
                  <a:lnTo>
                    <a:pt x="96220" y="40000"/>
                  </a:lnTo>
                  <a:lnTo>
                    <a:pt x="96136" y="40000"/>
                  </a:lnTo>
                  <a:cubicBezTo>
                    <a:pt x="96457" y="46000"/>
                    <a:pt x="97044" y="40000"/>
                    <a:pt x="97630" y="42000"/>
                  </a:cubicBezTo>
                  <a:cubicBezTo>
                    <a:pt x="98063" y="40000"/>
                    <a:pt x="99697" y="44000"/>
                    <a:pt x="98985" y="36000"/>
                  </a:cubicBezTo>
                  <a:cubicBezTo>
                    <a:pt x="99515" y="40000"/>
                    <a:pt x="99976" y="36000"/>
                    <a:pt x="100563" y="34000"/>
                  </a:cubicBezTo>
                  <a:lnTo>
                    <a:pt x="99837" y="32000"/>
                  </a:lnTo>
                  <a:cubicBezTo>
                    <a:pt x="100688" y="28000"/>
                    <a:pt x="100451" y="30000"/>
                    <a:pt x="101121" y="22000"/>
                  </a:cubicBezTo>
                  <a:cubicBezTo>
                    <a:pt x="101191" y="24000"/>
                    <a:pt x="101345" y="26000"/>
                    <a:pt x="101205" y="28000"/>
                  </a:cubicBezTo>
                  <a:cubicBezTo>
                    <a:pt x="102350" y="28000"/>
                    <a:pt x="103984" y="32000"/>
                    <a:pt x="104654" y="26000"/>
                  </a:cubicBezTo>
                  <a:cubicBezTo>
                    <a:pt x="105450" y="28000"/>
                    <a:pt x="105575" y="36000"/>
                    <a:pt x="106707" y="32000"/>
                  </a:cubicBezTo>
                  <a:cubicBezTo>
                    <a:pt x="106944" y="32000"/>
                    <a:pt x="106525" y="26000"/>
                    <a:pt x="107265" y="28000"/>
                  </a:cubicBezTo>
                  <a:cubicBezTo>
                    <a:pt x="107321" y="30000"/>
                    <a:pt x="106553" y="34000"/>
                    <a:pt x="107377" y="34000"/>
                  </a:cubicBezTo>
                  <a:cubicBezTo>
                    <a:pt x="107977" y="28000"/>
                    <a:pt x="108773" y="38000"/>
                    <a:pt x="109541" y="34000"/>
                  </a:cubicBezTo>
                  <a:cubicBezTo>
                    <a:pt x="109960" y="36000"/>
                    <a:pt x="110658" y="36000"/>
                    <a:pt x="110518" y="40000"/>
                  </a:cubicBezTo>
                  <a:cubicBezTo>
                    <a:pt x="109862" y="38000"/>
                    <a:pt x="108955" y="38000"/>
                    <a:pt x="108815" y="40000"/>
                  </a:cubicBezTo>
                  <a:cubicBezTo>
                    <a:pt x="108899" y="38000"/>
                    <a:pt x="108354" y="38000"/>
                    <a:pt x="108829" y="36000"/>
                  </a:cubicBezTo>
                  <a:cubicBezTo>
                    <a:pt x="107851" y="32000"/>
                    <a:pt x="108201" y="38000"/>
                    <a:pt x="107321" y="34000"/>
                  </a:cubicBezTo>
                  <a:cubicBezTo>
                    <a:pt x="107265" y="36000"/>
                    <a:pt x="107782" y="40000"/>
                    <a:pt x="107963" y="38000"/>
                  </a:cubicBezTo>
                  <a:cubicBezTo>
                    <a:pt x="107963" y="44000"/>
                    <a:pt x="106232" y="40000"/>
                    <a:pt x="107014" y="48000"/>
                  </a:cubicBezTo>
                  <a:cubicBezTo>
                    <a:pt x="107949" y="48000"/>
                    <a:pt x="108228" y="36000"/>
                    <a:pt x="109038" y="44000"/>
                  </a:cubicBezTo>
                  <a:cubicBezTo>
                    <a:pt x="108717" y="46000"/>
                    <a:pt x="108201" y="44000"/>
                    <a:pt x="107796" y="48000"/>
                  </a:cubicBezTo>
                  <a:lnTo>
                    <a:pt x="108452" y="52000"/>
                  </a:lnTo>
                  <a:lnTo>
                    <a:pt x="108941" y="48000"/>
                  </a:lnTo>
                  <a:lnTo>
                    <a:pt x="108913" y="48000"/>
                  </a:lnTo>
                  <a:cubicBezTo>
                    <a:pt x="110086" y="54000"/>
                    <a:pt x="110002" y="44000"/>
                    <a:pt x="111049" y="42000"/>
                  </a:cubicBezTo>
                  <a:cubicBezTo>
                    <a:pt x="110449" y="38000"/>
                    <a:pt x="111189" y="32000"/>
                    <a:pt x="110728" y="30000"/>
                  </a:cubicBezTo>
                  <a:cubicBezTo>
                    <a:pt x="111440" y="30000"/>
                    <a:pt x="111957" y="30000"/>
                    <a:pt x="111957" y="36000"/>
                  </a:cubicBezTo>
                  <a:cubicBezTo>
                    <a:pt x="110644" y="40000"/>
                    <a:pt x="111887" y="42000"/>
                    <a:pt x="110672" y="46000"/>
                  </a:cubicBezTo>
                  <a:cubicBezTo>
                    <a:pt x="110868" y="48000"/>
                    <a:pt x="110379" y="54000"/>
                    <a:pt x="111105" y="56000"/>
                  </a:cubicBezTo>
                  <a:cubicBezTo>
                    <a:pt x="111915" y="52000"/>
                    <a:pt x="110854" y="50000"/>
                    <a:pt x="111677" y="50000"/>
                  </a:cubicBezTo>
                  <a:cubicBezTo>
                    <a:pt x="111719" y="50000"/>
                    <a:pt x="111775" y="50000"/>
                    <a:pt x="111747" y="52000"/>
                  </a:cubicBezTo>
                  <a:cubicBezTo>
                    <a:pt x="112110" y="48000"/>
                    <a:pt x="112180" y="52000"/>
                    <a:pt x="112627" y="50000"/>
                  </a:cubicBezTo>
                  <a:lnTo>
                    <a:pt x="112529" y="50000"/>
                  </a:lnTo>
                  <a:cubicBezTo>
                    <a:pt x="113088" y="54000"/>
                    <a:pt x="113144" y="48000"/>
                    <a:pt x="113618" y="52000"/>
                  </a:cubicBezTo>
                  <a:cubicBezTo>
                    <a:pt x="113423" y="48000"/>
                    <a:pt x="113939" y="48000"/>
                    <a:pt x="114247" y="46000"/>
                  </a:cubicBezTo>
                  <a:cubicBezTo>
                    <a:pt x="113758" y="44000"/>
                    <a:pt x="113493" y="38000"/>
                    <a:pt x="112529" y="38000"/>
                  </a:cubicBezTo>
                  <a:cubicBezTo>
                    <a:pt x="112404" y="40000"/>
                    <a:pt x="112473" y="42000"/>
                    <a:pt x="112082" y="44000"/>
                  </a:cubicBezTo>
                  <a:lnTo>
                    <a:pt x="112711" y="44000"/>
                  </a:lnTo>
                  <a:lnTo>
                    <a:pt x="112348" y="46000"/>
                  </a:lnTo>
                  <a:lnTo>
                    <a:pt x="111747" y="44000"/>
                  </a:lnTo>
                  <a:cubicBezTo>
                    <a:pt x="112515" y="42000"/>
                    <a:pt x="112166" y="38000"/>
                    <a:pt x="112487" y="34000"/>
                  </a:cubicBezTo>
                  <a:cubicBezTo>
                    <a:pt x="113185" y="36000"/>
                    <a:pt x="113060" y="34000"/>
                    <a:pt x="113493" y="36000"/>
                  </a:cubicBezTo>
                  <a:cubicBezTo>
                    <a:pt x="113451" y="40000"/>
                    <a:pt x="114847" y="46000"/>
                    <a:pt x="115643" y="48000"/>
                  </a:cubicBezTo>
                  <a:lnTo>
                    <a:pt x="115266" y="48000"/>
                  </a:lnTo>
                  <a:cubicBezTo>
                    <a:pt x="114693" y="50000"/>
                    <a:pt x="115671" y="52000"/>
                    <a:pt x="115699" y="54000"/>
                  </a:cubicBezTo>
                  <a:lnTo>
                    <a:pt x="116118" y="52000"/>
                  </a:lnTo>
                  <a:cubicBezTo>
                    <a:pt x="116034" y="52000"/>
                    <a:pt x="115922" y="54000"/>
                    <a:pt x="116104" y="54000"/>
                  </a:cubicBezTo>
                  <a:cubicBezTo>
                    <a:pt x="116690" y="54000"/>
                    <a:pt x="116648" y="50000"/>
                    <a:pt x="117221" y="48000"/>
                  </a:cubicBezTo>
                  <a:cubicBezTo>
                    <a:pt x="117263" y="52000"/>
                    <a:pt x="116788" y="54000"/>
                    <a:pt x="117137" y="56000"/>
                  </a:cubicBezTo>
                  <a:cubicBezTo>
                    <a:pt x="117263" y="60000"/>
                    <a:pt x="117654" y="66000"/>
                    <a:pt x="118422" y="64000"/>
                  </a:cubicBezTo>
                  <a:cubicBezTo>
                    <a:pt x="118478" y="62000"/>
                    <a:pt x="118673" y="62000"/>
                    <a:pt x="118896" y="62000"/>
                  </a:cubicBezTo>
                  <a:lnTo>
                    <a:pt x="118813" y="62000"/>
                  </a:lnTo>
                  <a:lnTo>
                    <a:pt x="119315" y="66000"/>
                  </a:lnTo>
                  <a:cubicBezTo>
                    <a:pt x="118882" y="70000"/>
                    <a:pt x="118450" y="64000"/>
                    <a:pt x="118017" y="68000"/>
                  </a:cubicBezTo>
                  <a:lnTo>
                    <a:pt x="117975" y="72000"/>
                  </a:lnTo>
                  <a:cubicBezTo>
                    <a:pt x="117640" y="72000"/>
                    <a:pt x="117179" y="72000"/>
                    <a:pt x="116969" y="74000"/>
                  </a:cubicBezTo>
                  <a:cubicBezTo>
                    <a:pt x="117486" y="76000"/>
                    <a:pt x="117598" y="74000"/>
                    <a:pt x="118170" y="74000"/>
                  </a:cubicBezTo>
                  <a:cubicBezTo>
                    <a:pt x="118254" y="78000"/>
                    <a:pt x="117849" y="78000"/>
                    <a:pt x="117779" y="78000"/>
                  </a:cubicBezTo>
                  <a:lnTo>
                    <a:pt x="117863" y="76000"/>
                  </a:lnTo>
                  <a:cubicBezTo>
                    <a:pt x="117179" y="72000"/>
                    <a:pt x="116844" y="80000"/>
                    <a:pt x="115992" y="78000"/>
                  </a:cubicBezTo>
                  <a:cubicBezTo>
                    <a:pt x="115852" y="78000"/>
                    <a:pt x="115936" y="78000"/>
                    <a:pt x="115964" y="76000"/>
                  </a:cubicBezTo>
                  <a:cubicBezTo>
                    <a:pt x="115280" y="80000"/>
                    <a:pt x="114596" y="74000"/>
                    <a:pt x="113925" y="78000"/>
                  </a:cubicBezTo>
                  <a:lnTo>
                    <a:pt x="114149" y="76000"/>
                  </a:lnTo>
                  <a:lnTo>
                    <a:pt x="111887" y="84000"/>
                  </a:lnTo>
                  <a:lnTo>
                    <a:pt x="111887" y="86000"/>
                  </a:lnTo>
                  <a:cubicBezTo>
                    <a:pt x="111985" y="88000"/>
                    <a:pt x="111649" y="88000"/>
                    <a:pt x="111468" y="86000"/>
                  </a:cubicBezTo>
                  <a:lnTo>
                    <a:pt x="111468" y="86000"/>
                  </a:lnTo>
                  <a:lnTo>
                    <a:pt x="110239" y="90000"/>
                  </a:lnTo>
                  <a:cubicBezTo>
                    <a:pt x="110351" y="92000"/>
                    <a:pt x="110491" y="92000"/>
                    <a:pt x="110658" y="94000"/>
                  </a:cubicBezTo>
                  <a:cubicBezTo>
                    <a:pt x="110798" y="92000"/>
                    <a:pt x="111622" y="94000"/>
                    <a:pt x="111510" y="90000"/>
                  </a:cubicBezTo>
                  <a:cubicBezTo>
                    <a:pt x="111887" y="92000"/>
                    <a:pt x="112501" y="88000"/>
                    <a:pt x="112781" y="90000"/>
                  </a:cubicBezTo>
                  <a:cubicBezTo>
                    <a:pt x="112278" y="88000"/>
                    <a:pt x="113130" y="86000"/>
                    <a:pt x="113227" y="84000"/>
                  </a:cubicBezTo>
                  <a:cubicBezTo>
                    <a:pt x="113395" y="88000"/>
                    <a:pt x="113981" y="84000"/>
                    <a:pt x="113912" y="88000"/>
                  </a:cubicBezTo>
                  <a:cubicBezTo>
                    <a:pt x="114009" y="90000"/>
                    <a:pt x="113660" y="86000"/>
                    <a:pt x="113451" y="88000"/>
                  </a:cubicBezTo>
                  <a:cubicBezTo>
                    <a:pt x="112906" y="92000"/>
                    <a:pt x="114414" y="92000"/>
                    <a:pt x="113758" y="94000"/>
                  </a:cubicBezTo>
                  <a:cubicBezTo>
                    <a:pt x="114596" y="92000"/>
                    <a:pt x="115713" y="94000"/>
                    <a:pt x="116579" y="92000"/>
                  </a:cubicBezTo>
                  <a:lnTo>
                    <a:pt x="116090" y="90000"/>
                  </a:lnTo>
                  <a:cubicBezTo>
                    <a:pt x="116481" y="92000"/>
                    <a:pt x="117402" y="92000"/>
                    <a:pt x="117472" y="94000"/>
                  </a:cubicBezTo>
                  <a:lnTo>
                    <a:pt x="116481" y="94000"/>
                  </a:lnTo>
                  <a:cubicBezTo>
                    <a:pt x="116453" y="98000"/>
                    <a:pt x="117360" y="94000"/>
                    <a:pt x="117402" y="96000"/>
                  </a:cubicBezTo>
                  <a:lnTo>
                    <a:pt x="118464" y="90000"/>
                  </a:lnTo>
                  <a:lnTo>
                    <a:pt x="118003" y="90000"/>
                  </a:lnTo>
                  <a:cubicBezTo>
                    <a:pt x="118296" y="88000"/>
                    <a:pt x="119273" y="92000"/>
                    <a:pt x="120000" y="94000"/>
                  </a:cubicBezTo>
                  <a:cubicBezTo>
                    <a:pt x="119581" y="98000"/>
                    <a:pt x="118910" y="92000"/>
                    <a:pt x="118142" y="94000"/>
                  </a:cubicBezTo>
                  <a:cubicBezTo>
                    <a:pt x="117584" y="96000"/>
                    <a:pt x="118478" y="100000"/>
                    <a:pt x="117961" y="100000"/>
                  </a:cubicBezTo>
                  <a:cubicBezTo>
                    <a:pt x="118101" y="102000"/>
                    <a:pt x="118436" y="102000"/>
                    <a:pt x="118603" y="100000"/>
                  </a:cubicBezTo>
                  <a:lnTo>
                    <a:pt x="118813" y="102000"/>
                  </a:lnTo>
                  <a:cubicBezTo>
                    <a:pt x="118338" y="106000"/>
                    <a:pt x="117291" y="104000"/>
                    <a:pt x="116592" y="108000"/>
                  </a:cubicBezTo>
                  <a:cubicBezTo>
                    <a:pt x="116662" y="108000"/>
                    <a:pt x="116718" y="108000"/>
                    <a:pt x="116732" y="108000"/>
                  </a:cubicBezTo>
                  <a:cubicBezTo>
                    <a:pt x="116188" y="104000"/>
                    <a:pt x="115643" y="104000"/>
                    <a:pt x="115126" y="104000"/>
                  </a:cubicBezTo>
                  <a:cubicBezTo>
                    <a:pt x="115406" y="106000"/>
                    <a:pt x="115517" y="106000"/>
                    <a:pt x="115671" y="106000"/>
                  </a:cubicBezTo>
                  <a:cubicBezTo>
                    <a:pt x="115685" y="106000"/>
                    <a:pt x="115196" y="106000"/>
                    <a:pt x="115001" y="108000"/>
                  </a:cubicBezTo>
                  <a:cubicBezTo>
                    <a:pt x="115489" y="110000"/>
                    <a:pt x="115098" y="112000"/>
                    <a:pt x="115406" y="112000"/>
                  </a:cubicBezTo>
                  <a:cubicBezTo>
                    <a:pt x="115084" y="114000"/>
                    <a:pt x="114833" y="112000"/>
                    <a:pt x="114442" y="112000"/>
                  </a:cubicBezTo>
                  <a:cubicBezTo>
                    <a:pt x="114247" y="110000"/>
                    <a:pt x="114610" y="110000"/>
                    <a:pt x="114568" y="106000"/>
                  </a:cubicBezTo>
                  <a:cubicBezTo>
                    <a:pt x="114177" y="108000"/>
                    <a:pt x="113995" y="102000"/>
                    <a:pt x="113409" y="104000"/>
                  </a:cubicBezTo>
                  <a:cubicBezTo>
                    <a:pt x="114177" y="106000"/>
                    <a:pt x="113199" y="110000"/>
                    <a:pt x="112934" y="112000"/>
                  </a:cubicBezTo>
                  <a:lnTo>
                    <a:pt x="113060" y="112000"/>
                  </a:lnTo>
                  <a:cubicBezTo>
                    <a:pt x="112822" y="114000"/>
                    <a:pt x="112613" y="114000"/>
                    <a:pt x="112445" y="112000"/>
                  </a:cubicBezTo>
                  <a:cubicBezTo>
                    <a:pt x="112753" y="110000"/>
                    <a:pt x="113060" y="112000"/>
                    <a:pt x="112976" y="108000"/>
                  </a:cubicBezTo>
                  <a:cubicBezTo>
                    <a:pt x="112767" y="108000"/>
                    <a:pt x="112557" y="108000"/>
                    <a:pt x="112320" y="108000"/>
                  </a:cubicBezTo>
                  <a:lnTo>
                    <a:pt x="112529" y="106000"/>
                  </a:lnTo>
                  <a:lnTo>
                    <a:pt x="111496" y="106000"/>
                  </a:lnTo>
                  <a:cubicBezTo>
                    <a:pt x="111328" y="110000"/>
                    <a:pt x="111049" y="112000"/>
                    <a:pt x="110909" y="116000"/>
                  </a:cubicBezTo>
                  <a:cubicBezTo>
                    <a:pt x="110658" y="114000"/>
                    <a:pt x="110309" y="116000"/>
                    <a:pt x="110072" y="116000"/>
                  </a:cubicBezTo>
                  <a:lnTo>
                    <a:pt x="110183" y="116000"/>
                  </a:lnTo>
                  <a:cubicBezTo>
                    <a:pt x="109723" y="112000"/>
                    <a:pt x="108703" y="114000"/>
                    <a:pt x="108619" y="116000"/>
                  </a:cubicBezTo>
                  <a:cubicBezTo>
                    <a:pt x="108284" y="114000"/>
                    <a:pt x="110937" y="102000"/>
                    <a:pt x="108619" y="104000"/>
                  </a:cubicBezTo>
                  <a:cubicBezTo>
                    <a:pt x="107726" y="102000"/>
                    <a:pt x="108061" y="110000"/>
                    <a:pt x="107558" y="114000"/>
                  </a:cubicBezTo>
                  <a:cubicBezTo>
                    <a:pt x="107558" y="114000"/>
                    <a:pt x="107586" y="112000"/>
                    <a:pt x="107544" y="112000"/>
                  </a:cubicBezTo>
                  <a:cubicBezTo>
                    <a:pt x="107153" y="110000"/>
                    <a:pt x="107111" y="114000"/>
                    <a:pt x="106790" y="114000"/>
                  </a:cubicBezTo>
                  <a:cubicBezTo>
                    <a:pt x="107028" y="116000"/>
                    <a:pt x="107363" y="116000"/>
                    <a:pt x="107474" y="116000"/>
                  </a:cubicBezTo>
                  <a:cubicBezTo>
                    <a:pt x="107349" y="118000"/>
                    <a:pt x="106665" y="114000"/>
                    <a:pt x="106371" y="118000"/>
                  </a:cubicBezTo>
                  <a:cubicBezTo>
                    <a:pt x="106762" y="112000"/>
                    <a:pt x="105631" y="114000"/>
                    <a:pt x="105925" y="112000"/>
                  </a:cubicBezTo>
                  <a:cubicBezTo>
                    <a:pt x="105157" y="108000"/>
                    <a:pt x="104333" y="112000"/>
                    <a:pt x="103928" y="116000"/>
                  </a:cubicBezTo>
                  <a:cubicBezTo>
                    <a:pt x="103411" y="110000"/>
                    <a:pt x="103020" y="116000"/>
                    <a:pt x="102168" y="112000"/>
                  </a:cubicBezTo>
                  <a:cubicBezTo>
                    <a:pt x="102308" y="112000"/>
                    <a:pt x="102531" y="112000"/>
                    <a:pt x="102713" y="112000"/>
                  </a:cubicBezTo>
                  <a:cubicBezTo>
                    <a:pt x="103202" y="110000"/>
                    <a:pt x="101847" y="110000"/>
                    <a:pt x="102587" y="108000"/>
                  </a:cubicBezTo>
                  <a:cubicBezTo>
                    <a:pt x="102420" y="108000"/>
                    <a:pt x="102573" y="110000"/>
                    <a:pt x="102741" y="108000"/>
                  </a:cubicBezTo>
                  <a:cubicBezTo>
                    <a:pt x="103020" y="108000"/>
                    <a:pt x="103286" y="106000"/>
                    <a:pt x="103216" y="104000"/>
                  </a:cubicBezTo>
                  <a:lnTo>
                    <a:pt x="102531" y="102000"/>
                  </a:lnTo>
                  <a:lnTo>
                    <a:pt x="102769" y="100000"/>
                  </a:lnTo>
                  <a:lnTo>
                    <a:pt x="101722" y="94000"/>
                  </a:lnTo>
                  <a:cubicBezTo>
                    <a:pt x="101694" y="96000"/>
                    <a:pt x="101791" y="96000"/>
                    <a:pt x="101847" y="98000"/>
                  </a:cubicBezTo>
                  <a:cubicBezTo>
                    <a:pt x="100632" y="94000"/>
                    <a:pt x="99236" y="96000"/>
                    <a:pt x="98175" y="96000"/>
                  </a:cubicBezTo>
                  <a:cubicBezTo>
                    <a:pt x="97979" y="106000"/>
                    <a:pt x="95564" y="100000"/>
                    <a:pt x="94698" y="106000"/>
                  </a:cubicBezTo>
                  <a:cubicBezTo>
                    <a:pt x="94936" y="104000"/>
                    <a:pt x="95061" y="98000"/>
                    <a:pt x="94922" y="96000"/>
                  </a:cubicBezTo>
                  <a:cubicBezTo>
                    <a:pt x="95103" y="94000"/>
                    <a:pt x="95508" y="90000"/>
                    <a:pt x="95941" y="92000"/>
                  </a:cubicBezTo>
                  <a:cubicBezTo>
                    <a:pt x="96011" y="94000"/>
                    <a:pt x="96541" y="96000"/>
                    <a:pt x="96192" y="98000"/>
                  </a:cubicBezTo>
                  <a:cubicBezTo>
                    <a:pt x="97393" y="96000"/>
                    <a:pt x="96039" y="92000"/>
                    <a:pt x="96388" y="88000"/>
                  </a:cubicBezTo>
                  <a:cubicBezTo>
                    <a:pt x="95061" y="88000"/>
                    <a:pt x="94279" y="96000"/>
                    <a:pt x="93441" y="98000"/>
                  </a:cubicBezTo>
                  <a:lnTo>
                    <a:pt x="93414" y="96000"/>
                  </a:lnTo>
                  <a:lnTo>
                    <a:pt x="92785" y="98000"/>
                  </a:lnTo>
                  <a:cubicBezTo>
                    <a:pt x="93302" y="100000"/>
                    <a:pt x="93274" y="106000"/>
                    <a:pt x="92604" y="104000"/>
                  </a:cubicBezTo>
                  <a:lnTo>
                    <a:pt x="92687" y="104000"/>
                  </a:lnTo>
                  <a:cubicBezTo>
                    <a:pt x="92310" y="100000"/>
                    <a:pt x="91515" y="104000"/>
                    <a:pt x="90914" y="102000"/>
                  </a:cubicBezTo>
                  <a:lnTo>
                    <a:pt x="90523" y="106000"/>
                  </a:lnTo>
                  <a:cubicBezTo>
                    <a:pt x="89923" y="106000"/>
                    <a:pt x="89895" y="100000"/>
                    <a:pt x="89699" y="96000"/>
                  </a:cubicBezTo>
                  <a:cubicBezTo>
                    <a:pt x="88764" y="94000"/>
                    <a:pt x="88233" y="100000"/>
                    <a:pt x="87563" y="104000"/>
                  </a:cubicBezTo>
                  <a:cubicBezTo>
                    <a:pt x="87270" y="100000"/>
                    <a:pt x="85873" y="100000"/>
                    <a:pt x="86613" y="96000"/>
                  </a:cubicBezTo>
                  <a:cubicBezTo>
                    <a:pt x="85762" y="98000"/>
                    <a:pt x="85929" y="114000"/>
                    <a:pt x="84491" y="106000"/>
                  </a:cubicBezTo>
                  <a:lnTo>
                    <a:pt x="84868" y="102000"/>
                  </a:lnTo>
                  <a:cubicBezTo>
                    <a:pt x="83486" y="104000"/>
                    <a:pt x="81517" y="108000"/>
                    <a:pt x="80875" y="106000"/>
                  </a:cubicBezTo>
                  <a:cubicBezTo>
                    <a:pt x="81391" y="96000"/>
                    <a:pt x="79157" y="96000"/>
                    <a:pt x="78906" y="86000"/>
                  </a:cubicBezTo>
                  <a:cubicBezTo>
                    <a:pt x="78976" y="88000"/>
                    <a:pt x="78459" y="88000"/>
                    <a:pt x="78375" y="90000"/>
                  </a:cubicBezTo>
                  <a:cubicBezTo>
                    <a:pt x="78263" y="88000"/>
                    <a:pt x="78082" y="88000"/>
                    <a:pt x="77872" y="90000"/>
                  </a:cubicBezTo>
                  <a:cubicBezTo>
                    <a:pt x="78417" y="92000"/>
                    <a:pt x="77495" y="100000"/>
                    <a:pt x="78529" y="96000"/>
                  </a:cubicBezTo>
                  <a:cubicBezTo>
                    <a:pt x="78012" y="102000"/>
                    <a:pt x="77342" y="108000"/>
                    <a:pt x="76197" y="108000"/>
                  </a:cubicBezTo>
                  <a:lnTo>
                    <a:pt x="76211" y="104000"/>
                  </a:lnTo>
                  <a:lnTo>
                    <a:pt x="77118" y="104000"/>
                  </a:lnTo>
                  <a:cubicBezTo>
                    <a:pt x="77021" y="102000"/>
                    <a:pt x="77481" y="102000"/>
                    <a:pt x="77677" y="100000"/>
                  </a:cubicBezTo>
                  <a:cubicBezTo>
                    <a:pt x="76001" y="98000"/>
                    <a:pt x="77900" y="90000"/>
                    <a:pt x="76183" y="92000"/>
                  </a:cubicBezTo>
                  <a:cubicBezTo>
                    <a:pt x="76015" y="94000"/>
                    <a:pt x="76127" y="92000"/>
                    <a:pt x="75680" y="94000"/>
                  </a:cubicBezTo>
                  <a:cubicBezTo>
                    <a:pt x="75890" y="94000"/>
                    <a:pt x="75918" y="92000"/>
                    <a:pt x="75582" y="90000"/>
                  </a:cubicBezTo>
                  <a:lnTo>
                    <a:pt x="75261" y="94000"/>
                  </a:lnTo>
                  <a:cubicBezTo>
                    <a:pt x="74661" y="88000"/>
                    <a:pt x="76253" y="90000"/>
                    <a:pt x="75736" y="84000"/>
                  </a:cubicBezTo>
                  <a:cubicBezTo>
                    <a:pt x="76406" y="82000"/>
                    <a:pt x="77551" y="80000"/>
                    <a:pt x="77342" y="74000"/>
                  </a:cubicBezTo>
                  <a:cubicBezTo>
                    <a:pt x="76253" y="72000"/>
                    <a:pt x="76364" y="84000"/>
                    <a:pt x="75233" y="82000"/>
                  </a:cubicBezTo>
                  <a:lnTo>
                    <a:pt x="75108" y="80000"/>
                  </a:lnTo>
                  <a:cubicBezTo>
                    <a:pt x="74717" y="82000"/>
                    <a:pt x="74647" y="86000"/>
                    <a:pt x="74424" y="88000"/>
                  </a:cubicBezTo>
                  <a:cubicBezTo>
                    <a:pt x="74410" y="86000"/>
                    <a:pt x="74312" y="86000"/>
                    <a:pt x="74047" y="84000"/>
                  </a:cubicBezTo>
                  <a:cubicBezTo>
                    <a:pt x="73376" y="90000"/>
                    <a:pt x="72929" y="92000"/>
                    <a:pt x="72315" y="98000"/>
                  </a:cubicBezTo>
                  <a:cubicBezTo>
                    <a:pt x="73963" y="92000"/>
                    <a:pt x="73725" y="102000"/>
                    <a:pt x="75429" y="98000"/>
                  </a:cubicBezTo>
                  <a:cubicBezTo>
                    <a:pt x="75164" y="98000"/>
                    <a:pt x="73963" y="100000"/>
                    <a:pt x="73893" y="106000"/>
                  </a:cubicBezTo>
                  <a:lnTo>
                    <a:pt x="73907" y="102000"/>
                  </a:lnTo>
                  <a:cubicBezTo>
                    <a:pt x="73348" y="104000"/>
                    <a:pt x="72804" y="106000"/>
                    <a:pt x="72106" y="106000"/>
                  </a:cubicBezTo>
                  <a:lnTo>
                    <a:pt x="72525" y="102000"/>
                  </a:lnTo>
                  <a:cubicBezTo>
                    <a:pt x="71603" y="106000"/>
                    <a:pt x="70989" y="96000"/>
                    <a:pt x="70262" y="104000"/>
                  </a:cubicBezTo>
                  <a:cubicBezTo>
                    <a:pt x="70528" y="104000"/>
                    <a:pt x="70723" y="104000"/>
                    <a:pt x="70891" y="104000"/>
                  </a:cubicBezTo>
                  <a:cubicBezTo>
                    <a:pt x="70416" y="106000"/>
                    <a:pt x="69816" y="104000"/>
                    <a:pt x="69299" y="104000"/>
                  </a:cubicBezTo>
                  <a:lnTo>
                    <a:pt x="68238" y="112000"/>
                  </a:lnTo>
                  <a:cubicBezTo>
                    <a:pt x="68238" y="110000"/>
                    <a:pt x="67568" y="110000"/>
                    <a:pt x="67889" y="106000"/>
                  </a:cubicBezTo>
                  <a:cubicBezTo>
                    <a:pt x="67121" y="102000"/>
                    <a:pt x="66758" y="110000"/>
                    <a:pt x="66311" y="110000"/>
                  </a:cubicBezTo>
                  <a:cubicBezTo>
                    <a:pt x="65529" y="106000"/>
                    <a:pt x="66995" y="108000"/>
                    <a:pt x="67079" y="102000"/>
                  </a:cubicBezTo>
                  <a:cubicBezTo>
                    <a:pt x="65990" y="100000"/>
                    <a:pt x="64845" y="102000"/>
                    <a:pt x="64230" y="106000"/>
                  </a:cubicBezTo>
                  <a:cubicBezTo>
                    <a:pt x="64454" y="108000"/>
                    <a:pt x="64552" y="108000"/>
                    <a:pt x="64552" y="110000"/>
                  </a:cubicBezTo>
                  <a:cubicBezTo>
                    <a:pt x="64510" y="108000"/>
                    <a:pt x="64077" y="108000"/>
                    <a:pt x="63839" y="108000"/>
                  </a:cubicBezTo>
                  <a:lnTo>
                    <a:pt x="63672" y="110000"/>
                  </a:lnTo>
                  <a:cubicBezTo>
                    <a:pt x="63253" y="110000"/>
                    <a:pt x="63323" y="108000"/>
                    <a:pt x="63658" y="106000"/>
                  </a:cubicBezTo>
                  <a:cubicBezTo>
                    <a:pt x="63281" y="104000"/>
                    <a:pt x="62806" y="110000"/>
                    <a:pt x="62415" y="106000"/>
                  </a:cubicBezTo>
                  <a:cubicBezTo>
                    <a:pt x="63071" y="104000"/>
                    <a:pt x="63923" y="106000"/>
                    <a:pt x="64258" y="104000"/>
                  </a:cubicBezTo>
                  <a:cubicBezTo>
                    <a:pt x="62876" y="106000"/>
                    <a:pt x="62876" y="96000"/>
                    <a:pt x="61117" y="100000"/>
                  </a:cubicBezTo>
                  <a:cubicBezTo>
                    <a:pt x="61089" y="98000"/>
                    <a:pt x="61396" y="96000"/>
                    <a:pt x="61047" y="96000"/>
                  </a:cubicBezTo>
                  <a:cubicBezTo>
                    <a:pt x="60265" y="96000"/>
                    <a:pt x="60851" y="102000"/>
                    <a:pt x="60600" y="104000"/>
                  </a:cubicBezTo>
                  <a:cubicBezTo>
                    <a:pt x="61200" y="102000"/>
                    <a:pt x="61494" y="104000"/>
                    <a:pt x="61843" y="108000"/>
                  </a:cubicBezTo>
                  <a:lnTo>
                    <a:pt x="61675" y="110000"/>
                  </a:lnTo>
                  <a:cubicBezTo>
                    <a:pt x="61647" y="108000"/>
                    <a:pt x="61270" y="108000"/>
                    <a:pt x="61158" y="108000"/>
                  </a:cubicBezTo>
                  <a:lnTo>
                    <a:pt x="61061" y="112000"/>
                  </a:lnTo>
                  <a:cubicBezTo>
                    <a:pt x="61103" y="108000"/>
                    <a:pt x="60502" y="104000"/>
                    <a:pt x="60027" y="106000"/>
                  </a:cubicBezTo>
                  <a:cubicBezTo>
                    <a:pt x="60502" y="108000"/>
                    <a:pt x="60377" y="108000"/>
                    <a:pt x="60516" y="114000"/>
                  </a:cubicBezTo>
                  <a:cubicBezTo>
                    <a:pt x="59846" y="120000"/>
                    <a:pt x="59748" y="110000"/>
                    <a:pt x="59008" y="116000"/>
                  </a:cubicBezTo>
                  <a:cubicBezTo>
                    <a:pt x="59064" y="114000"/>
                    <a:pt x="59720" y="112000"/>
                    <a:pt x="59148" y="112000"/>
                  </a:cubicBezTo>
                  <a:cubicBezTo>
                    <a:pt x="58687" y="112000"/>
                    <a:pt x="58743" y="114000"/>
                    <a:pt x="58422" y="116000"/>
                  </a:cubicBezTo>
                  <a:cubicBezTo>
                    <a:pt x="58785" y="112000"/>
                    <a:pt x="58687" y="108000"/>
                    <a:pt x="59078" y="104000"/>
                  </a:cubicBezTo>
                  <a:cubicBezTo>
                    <a:pt x="59902" y="104000"/>
                    <a:pt x="59413" y="104000"/>
                    <a:pt x="60223" y="102000"/>
                  </a:cubicBezTo>
                  <a:lnTo>
                    <a:pt x="59539" y="98000"/>
                  </a:lnTo>
                  <a:cubicBezTo>
                    <a:pt x="60237" y="98000"/>
                    <a:pt x="60055" y="94000"/>
                    <a:pt x="60111" y="92000"/>
                  </a:cubicBezTo>
                  <a:cubicBezTo>
                    <a:pt x="58896" y="88000"/>
                    <a:pt x="59204" y="98000"/>
                    <a:pt x="58422" y="98000"/>
                  </a:cubicBezTo>
                  <a:cubicBezTo>
                    <a:pt x="58045" y="100000"/>
                    <a:pt x="59148" y="98000"/>
                    <a:pt x="58561" y="102000"/>
                  </a:cubicBezTo>
                  <a:cubicBezTo>
                    <a:pt x="57835" y="100000"/>
                    <a:pt x="58394" y="104000"/>
                    <a:pt x="57584" y="106000"/>
                  </a:cubicBezTo>
                  <a:lnTo>
                    <a:pt x="57723" y="104000"/>
                  </a:lnTo>
                  <a:cubicBezTo>
                    <a:pt x="57472" y="102000"/>
                    <a:pt x="57235" y="104000"/>
                    <a:pt x="56942" y="106000"/>
                  </a:cubicBezTo>
                  <a:cubicBezTo>
                    <a:pt x="56620" y="106000"/>
                    <a:pt x="57305" y="120000"/>
                    <a:pt x="55992" y="120000"/>
                  </a:cubicBezTo>
                  <a:cubicBezTo>
                    <a:pt x="56062" y="120000"/>
                    <a:pt x="56090" y="118000"/>
                    <a:pt x="56090" y="118000"/>
                  </a:cubicBezTo>
                  <a:lnTo>
                    <a:pt x="57360" y="82000"/>
                  </a:lnTo>
                  <a:cubicBezTo>
                    <a:pt x="56034" y="82000"/>
                    <a:pt x="54512" y="82000"/>
                    <a:pt x="52990" y="80000"/>
                  </a:cubicBezTo>
                  <a:cubicBezTo>
                    <a:pt x="52627" y="74000"/>
                    <a:pt x="54079" y="74000"/>
                    <a:pt x="53981" y="72000"/>
                  </a:cubicBezTo>
                  <a:lnTo>
                    <a:pt x="54680" y="72000"/>
                  </a:lnTo>
                  <a:cubicBezTo>
                    <a:pt x="54638" y="76000"/>
                    <a:pt x="53227" y="74000"/>
                    <a:pt x="53856" y="78000"/>
                  </a:cubicBezTo>
                  <a:cubicBezTo>
                    <a:pt x="55084" y="76000"/>
                    <a:pt x="55643" y="80000"/>
                    <a:pt x="56802" y="74000"/>
                  </a:cubicBezTo>
                  <a:cubicBezTo>
                    <a:pt x="56439" y="66000"/>
                    <a:pt x="55266" y="74000"/>
                    <a:pt x="54512" y="70000"/>
                  </a:cubicBezTo>
                  <a:cubicBezTo>
                    <a:pt x="54833" y="70000"/>
                    <a:pt x="55098" y="70000"/>
                    <a:pt x="55364" y="68000"/>
                  </a:cubicBezTo>
                  <a:lnTo>
                    <a:pt x="53074" y="66000"/>
                  </a:lnTo>
                  <a:lnTo>
                    <a:pt x="52892" y="68000"/>
                  </a:lnTo>
                  <a:lnTo>
                    <a:pt x="53870" y="68000"/>
                  </a:lnTo>
                  <a:cubicBezTo>
                    <a:pt x="53144" y="68000"/>
                    <a:pt x="52529" y="72000"/>
                    <a:pt x="52473" y="78000"/>
                  </a:cubicBezTo>
                  <a:lnTo>
                    <a:pt x="52613" y="78000"/>
                  </a:lnTo>
                  <a:lnTo>
                    <a:pt x="52348" y="80000"/>
                  </a:lnTo>
                  <a:lnTo>
                    <a:pt x="51845" y="7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2117388" y="2779713"/>
              <a:ext cx="126900" cy="4800"/>
            </a:xfrm>
            <a:custGeom>
              <a:pathLst>
                <a:path extrusionOk="0" h="120000" w="120000">
                  <a:moveTo>
                    <a:pt x="34545" y="120000"/>
                  </a:moveTo>
                  <a:lnTo>
                    <a:pt x="34545" y="120000"/>
                  </a:lnTo>
                  <a:cubicBezTo>
                    <a:pt x="60000" y="120000"/>
                    <a:pt x="120000" y="120000"/>
                    <a:pt x="109090" y="0"/>
                  </a:cubicBezTo>
                  <a:cubicBezTo>
                    <a:pt x="109090" y="120000"/>
                    <a:pt x="0" y="0"/>
                    <a:pt x="34545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2182475" y="2787650"/>
              <a:ext cx="79500" cy="1500"/>
            </a:xfrm>
            <a:custGeom>
              <a:pathLst>
                <a:path extrusionOk="0" h="120000" w="120000">
                  <a:moveTo>
                    <a:pt x="73170" y="120000"/>
                  </a:moveTo>
                  <a:lnTo>
                    <a:pt x="73170" y="120000"/>
                  </a:lnTo>
                  <a:cubicBezTo>
                    <a:pt x="79024" y="120000"/>
                    <a:pt x="76097" y="0"/>
                    <a:pt x="120000" y="0"/>
                  </a:cubicBezTo>
                  <a:lnTo>
                    <a:pt x="0" y="0"/>
                  </a:lnTo>
                  <a:lnTo>
                    <a:pt x="731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2307888" y="2809875"/>
              <a:ext cx="249300" cy="15900"/>
            </a:xfrm>
            <a:custGeom>
              <a:pathLst>
                <a:path extrusionOk="0" h="120000" w="120000">
                  <a:moveTo>
                    <a:pt x="1846" y="51428"/>
                  </a:moveTo>
                  <a:lnTo>
                    <a:pt x="1846" y="51428"/>
                  </a:lnTo>
                  <a:cubicBezTo>
                    <a:pt x="21230" y="34285"/>
                    <a:pt x="34153" y="17142"/>
                    <a:pt x="64615" y="34285"/>
                  </a:cubicBezTo>
                  <a:cubicBezTo>
                    <a:pt x="75692" y="102857"/>
                    <a:pt x="13846" y="34285"/>
                    <a:pt x="0" y="102857"/>
                  </a:cubicBezTo>
                  <a:cubicBezTo>
                    <a:pt x="56307" y="119999"/>
                    <a:pt x="73846" y="68571"/>
                    <a:pt x="120000" y="68571"/>
                  </a:cubicBezTo>
                  <a:cubicBezTo>
                    <a:pt x="97846" y="34285"/>
                    <a:pt x="3692" y="0"/>
                    <a:pt x="1846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2252325" y="2825750"/>
              <a:ext cx="72900" cy="1500"/>
            </a:xfrm>
            <a:custGeom>
              <a:pathLst>
                <a:path extrusionOk="0" h="120000" w="120000">
                  <a:moveTo>
                    <a:pt x="12631" y="120000"/>
                  </a:moveTo>
                  <a:lnTo>
                    <a:pt x="12631" y="120000"/>
                  </a:lnTo>
                  <a:lnTo>
                    <a:pt x="120000" y="0"/>
                  </a:lnTo>
                  <a:lnTo>
                    <a:pt x="107368" y="0"/>
                  </a:lnTo>
                  <a:lnTo>
                    <a:pt x="0" y="120000"/>
                  </a:lnTo>
                  <a:lnTo>
                    <a:pt x="1263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0779125" y="2733675"/>
              <a:ext cx="666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9714" y="0"/>
                    <a:pt x="37714" y="60000"/>
                    <a:pt x="0" y="120000"/>
                  </a:cubicBezTo>
                  <a:cubicBezTo>
                    <a:pt x="30857" y="120000"/>
                    <a:pt x="75428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-2471738" y="2738438"/>
              <a:ext cx="496800" cy="15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136063" y="2735263"/>
              <a:ext cx="387300" cy="14400"/>
            </a:xfrm>
            <a:custGeom>
              <a:pathLst>
                <a:path extrusionOk="0" h="120000" w="120000">
                  <a:moveTo>
                    <a:pt x="17821" y="120000"/>
                  </a:moveTo>
                  <a:lnTo>
                    <a:pt x="17821" y="120000"/>
                  </a:lnTo>
                  <a:cubicBezTo>
                    <a:pt x="59405" y="100000"/>
                    <a:pt x="77821" y="60000"/>
                    <a:pt x="120000" y="60000"/>
                  </a:cubicBezTo>
                  <a:cubicBezTo>
                    <a:pt x="64752" y="0"/>
                    <a:pt x="46930" y="120000"/>
                    <a:pt x="0" y="60000"/>
                  </a:cubicBezTo>
                  <a:lnTo>
                    <a:pt x="1782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9139238" y="2725738"/>
              <a:ext cx="142800" cy="9600"/>
            </a:xfrm>
            <a:custGeom>
              <a:pathLst>
                <a:path extrusionOk="0" h="120000" w="120000">
                  <a:moveTo>
                    <a:pt x="86400" y="0"/>
                  </a:moveTo>
                  <a:lnTo>
                    <a:pt x="86400" y="0"/>
                  </a:lnTo>
                  <a:cubicBezTo>
                    <a:pt x="104000" y="60000"/>
                    <a:pt x="0" y="90000"/>
                    <a:pt x="16000" y="120000"/>
                  </a:cubicBezTo>
                  <a:cubicBezTo>
                    <a:pt x="91200" y="120000"/>
                    <a:pt x="51200" y="60000"/>
                    <a:pt x="120000" y="60000"/>
                  </a:cubicBezTo>
                  <a:lnTo>
                    <a:pt x="86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9805988" y="2817813"/>
              <a:ext cx="396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97142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8580438" y="2725738"/>
              <a:ext cx="66600" cy="3300"/>
            </a:xfrm>
            <a:custGeom>
              <a:pathLst>
                <a:path extrusionOk="0" h="120000" w="120000">
                  <a:moveTo>
                    <a:pt x="92571" y="120000"/>
                  </a:moveTo>
                  <a:lnTo>
                    <a:pt x="92571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9257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8647113" y="2725738"/>
              <a:ext cx="159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9794875" y="2830513"/>
              <a:ext cx="906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81702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9232900" y="2795588"/>
              <a:ext cx="84000" cy="3300"/>
            </a:xfrm>
            <a:custGeom>
              <a:pathLst>
                <a:path extrusionOk="0" h="120000" w="120000">
                  <a:moveTo>
                    <a:pt x="43636" y="120000"/>
                  </a:moveTo>
                  <a:lnTo>
                    <a:pt x="43636" y="120000"/>
                  </a:lnTo>
                  <a:lnTo>
                    <a:pt x="120000" y="120000"/>
                  </a:lnTo>
                  <a:cubicBezTo>
                    <a:pt x="106363" y="120000"/>
                    <a:pt x="0" y="0"/>
                    <a:pt x="43636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8158163" y="2725738"/>
              <a:ext cx="71400" cy="3300"/>
            </a:xfrm>
            <a:custGeom>
              <a:pathLst>
                <a:path extrusionOk="0" h="120000" w="120000">
                  <a:moveTo>
                    <a:pt x="110270" y="0"/>
                  </a:moveTo>
                  <a:lnTo>
                    <a:pt x="110270" y="0"/>
                  </a:lnTo>
                  <a:lnTo>
                    <a:pt x="0" y="120000"/>
                  </a:lnTo>
                  <a:lnTo>
                    <a:pt x="9729" y="120000"/>
                  </a:lnTo>
                  <a:lnTo>
                    <a:pt x="120000" y="0"/>
                  </a:lnTo>
                  <a:lnTo>
                    <a:pt x="110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8734425" y="2814638"/>
              <a:ext cx="144600" cy="3300"/>
            </a:xfrm>
            <a:custGeom>
              <a:pathLst>
                <a:path extrusionOk="0" h="120000" w="120000">
                  <a:moveTo>
                    <a:pt x="88421" y="0"/>
                  </a:moveTo>
                  <a:lnTo>
                    <a:pt x="88421" y="0"/>
                  </a:lnTo>
                  <a:cubicBezTo>
                    <a:pt x="120000" y="120000"/>
                    <a:pt x="0" y="0"/>
                    <a:pt x="63157" y="120000"/>
                  </a:cubicBezTo>
                  <a:cubicBezTo>
                    <a:pt x="120000" y="120000"/>
                    <a:pt x="96315" y="60000"/>
                    <a:pt x="88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023225" y="2782888"/>
              <a:ext cx="27000" cy="1500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19999" y="0"/>
                  </a:lnTo>
                  <a:cubicBezTo>
                    <a:pt x="77142" y="0"/>
                    <a:pt x="42857" y="0"/>
                    <a:pt x="0" y="120000"/>
                  </a:cubicBezTo>
                  <a:lnTo>
                    <a:pt x="119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8050213" y="2782888"/>
              <a:ext cx="777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5000" y="0"/>
                    <a:pt x="90000" y="120000"/>
                    <a:pt x="120000" y="120000"/>
                  </a:cubicBezTo>
                  <a:cubicBezTo>
                    <a:pt x="63000" y="0"/>
                    <a:pt x="45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715250" y="2779713"/>
              <a:ext cx="90600" cy="7800"/>
            </a:xfrm>
            <a:custGeom>
              <a:pathLst>
                <a:path extrusionOk="0" h="120000" w="120000">
                  <a:moveTo>
                    <a:pt x="12765" y="80000"/>
                  </a:moveTo>
                  <a:lnTo>
                    <a:pt x="12765" y="80000"/>
                  </a:lnTo>
                  <a:lnTo>
                    <a:pt x="45957" y="80000"/>
                  </a:lnTo>
                  <a:cubicBezTo>
                    <a:pt x="10212" y="120000"/>
                    <a:pt x="28085" y="120000"/>
                    <a:pt x="58723" y="80000"/>
                  </a:cubicBezTo>
                  <a:cubicBezTo>
                    <a:pt x="94468" y="80000"/>
                    <a:pt x="94468" y="40000"/>
                    <a:pt x="97021" y="40000"/>
                  </a:cubicBezTo>
                  <a:lnTo>
                    <a:pt x="120000" y="0"/>
                  </a:lnTo>
                  <a:lnTo>
                    <a:pt x="89361" y="40000"/>
                  </a:lnTo>
                  <a:cubicBezTo>
                    <a:pt x="33191" y="40000"/>
                    <a:pt x="0" y="40000"/>
                    <a:pt x="12765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508750" y="2713038"/>
              <a:ext cx="247500" cy="6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6511" y="40000"/>
                    <a:pt x="58604" y="40000"/>
                    <a:pt x="55813" y="80000"/>
                  </a:cubicBezTo>
                  <a:cubicBezTo>
                    <a:pt x="100465" y="120000"/>
                    <a:pt x="93023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6756400" y="2713038"/>
              <a:ext cx="333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8047038" y="2820988"/>
              <a:ext cx="58800" cy="4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4258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348413" y="2711451"/>
              <a:ext cx="82500" cy="1500"/>
            </a:xfrm>
            <a:custGeom>
              <a:pathLst>
                <a:path extrusionOk="0" h="120000" w="120000">
                  <a:moveTo>
                    <a:pt x="25116" y="120000"/>
                  </a:moveTo>
                  <a:lnTo>
                    <a:pt x="25116" y="120000"/>
                  </a:lnTo>
                  <a:cubicBezTo>
                    <a:pt x="50232" y="120000"/>
                    <a:pt x="92093" y="120000"/>
                    <a:pt x="114418" y="120000"/>
                  </a:cubicBezTo>
                  <a:cubicBezTo>
                    <a:pt x="120000" y="0"/>
                    <a:pt x="0" y="120000"/>
                    <a:pt x="25116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734175" y="2771775"/>
              <a:ext cx="96900" cy="6300"/>
            </a:xfrm>
            <a:custGeom>
              <a:pathLst>
                <a:path extrusionOk="0" h="120000" w="120000">
                  <a:moveTo>
                    <a:pt x="0" y="80000"/>
                  </a:moveTo>
                  <a:lnTo>
                    <a:pt x="0" y="80000"/>
                  </a:lnTo>
                  <a:cubicBezTo>
                    <a:pt x="14400" y="120000"/>
                    <a:pt x="88800" y="80000"/>
                    <a:pt x="120000" y="120000"/>
                  </a:cubicBezTo>
                  <a:cubicBezTo>
                    <a:pt x="76800" y="80000"/>
                    <a:pt x="40800" y="0"/>
                    <a:pt x="0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091238" y="2722563"/>
              <a:ext cx="95400" cy="7800"/>
            </a:xfrm>
            <a:custGeom>
              <a:pathLst>
                <a:path extrusionOk="0" h="120000" w="120000">
                  <a:moveTo>
                    <a:pt x="0" y="30000"/>
                  </a:moveTo>
                  <a:lnTo>
                    <a:pt x="0" y="30000"/>
                  </a:lnTo>
                  <a:cubicBezTo>
                    <a:pt x="24489" y="60000"/>
                    <a:pt x="58775" y="60000"/>
                    <a:pt x="44081" y="120000"/>
                  </a:cubicBezTo>
                  <a:cubicBezTo>
                    <a:pt x="75918" y="90000"/>
                    <a:pt x="119999" y="0"/>
                    <a:pt x="0" y="3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559550" y="2773363"/>
              <a:ext cx="81000" cy="33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22857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640513" y="2806700"/>
              <a:ext cx="227100" cy="15900"/>
            </a:xfrm>
            <a:custGeom>
              <a:pathLst>
                <a:path extrusionOk="0" h="120000" w="120000">
                  <a:moveTo>
                    <a:pt x="81355" y="119999"/>
                  </a:moveTo>
                  <a:lnTo>
                    <a:pt x="81355" y="119999"/>
                  </a:lnTo>
                  <a:cubicBezTo>
                    <a:pt x="120000" y="85714"/>
                    <a:pt x="19322" y="51428"/>
                    <a:pt x="86440" y="17142"/>
                  </a:cubicBezTo>
                  <a:cubicBezTo>
                    <a:pt x="0" y="0"/>
                    <a:pt x="93559" y="68571"/>
                    <a:pt x="29491" y="68571"/>
                  </a:cubicBezTo>
                  <a:cubicBezTo>
                    <a:pt x="67118" y="68571"/>
                    <a:pt x="85423" y="102857"/>
                    <a:pt x="81355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661150" y="2814638"/>
              <a:ext cx="34800" cy="1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661025" y="2789238"/>
              <a:ext cx="23700" cy="1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162675" y="2814638"/>
              <a:ext cx="258900" cy="7800"/>
            </a:xfrm>
            <a:custGeom>
              <a:pathLst>
                <a:path extrusionOk="0" h="120000" w="120000">
                  <a:moveTo>
                    <a:pt x="68444" y="60000"/>
                  </a:moveTo>
                  <a:lnTo>
                    <a:pt x="68444" y="60000"/>
                  </a:lnTo>
                  <a:lnTo>
                    <a:pt x="120000" y="0"/>
                  </a:lnTo>
                  <a:cubicBezTo>
                    <a:pt x="85333" y="30000"/>
                    <a:pt x="0" y="30000"/>
                    <a:pt x="5333" y="120000"/>
                  </a:cubicBezTo>
                  <a:cubicBezTo>
                    <a:pt x="32888" y="120000"/>
                    <a:pt x="66666" y="120000"/>
                    <a:pt x="80000" y="90000"/>
                  </a:cubicBezTo>
                  <a:lnTo>
                    <a:pt x="68444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019675" y="2713038"/>
              <a:ext cx="72900" cy="4800"/>
            </a:xfrm>
            <a:custGeom>
              <a:pathLst>
                <a:path extrusionOk="0" h="120000" w="120000">
                  <a:moveTo>
                    <a:pt x="41052" y="60000"/>
                  </a:moveTo>
                  <a:lnTo>
                    <a:pt x="41052" y="60000"/>
                  </a:lnTo>
                  <a:lnTo>
                    <a:pt x="120000" y="0"/>
                  </a:lnTo>
                  <a:lnTo>
                    <a:pt x="22105" y="0"/>
                  </a:lnTo>
                  <a:cubicBezTo>
                    <a:pt x="50526" y="0"/>
                    <a:pt x="0" y="120000"/>
                    <a:pt x="41052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21263" y="2713038"/>
              <a:ext cx="111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864225" y="2784475"/>
              <a:ext cx="101700" cy="4800"/>
            </a:xfrm>
            <a:custGeom>
              <a:pathLst>
                <a:path extrusionOk="0" h="120000" w="120000">
                  <a:moveTo>
                    <a:pt x="6792" y="120000"/>
                  </a:moveTo>
                  <a:lnTo>
                    <a:pt x="6792" y="120000"/>
                  </a:lnTo>
                  <a:cubicBezTo>
                    <a:pt x="47547" y="120000"/>
                    <a:pt x="81509" y="120000"/>
                    <a:pt x="120000" y="60000"/>
                  </a:cubicBezTo>
                  <a:cubicBezTo>
                    <a:pt x="104150" y="60000"/>
                    <a:pt x="0" y="0"/>
                    <a:pt x="6792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703763" y="2722563"/>
              <a:ext cx="84000" cy="1500"/>
            </a:xfrm>
            <a:custGeom>
              <a:pathLst>
                <a:path extrusionOk="0" h="120000" w="120000">
                  <a:moveTo>
                    <a:pt x="8181" y="120000"/>
                  </a:moveTo>
                  <a:lnTo>
                    <a:pt x="8181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818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264025" y="2713038"/>
              <a:ext cx="77700" cy="48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99512" y="0"/>
                  </a:lnTo>
                  <a:lnTo>
                    <a:pt x="0" y="60000"/>
                  </a:lnTo>
                  <a:lnTo>
                    <a:pt x="20487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800600" y="2822575"/>
              <a:ext cx="117600" cy="7800"/>
            </a:xfrm>
            <a:custGeom>
              <a:pathLst>
                <a:path extrusionOk="0" h="120000" w="120000">
                  <a:moveTo>
                    <a:pt x="21639" y="80000"/>
                  </a:moveTo>
                  <a:lnTo>
                    <a:pt x="21639" y="80000"/>
                  </a:lnTo>
                  <a:cubicBezTo>
                    <a:pt x="76721" y="120000"/>
                    <a:pt x="120000" y="0"/>
                    <a:pt x="106229" y="0"/>
                  </a:cubicBezTo>
                  <a:lnTo>
                    <a:pt x="0" y="0"/>
                  </a:lnTo>
                  <a:cubicBezTo>
                    <a:pt x="25573" y="80000"/>
                    <a:pt x="29508" y="0"/>
                    <a:pt x="90491" y="0"/>
                  </a:cubicBezTo>
                  <a:lnTo>
                    <a:pt x="21639" y="8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87325" y="2714625"/>
              <a:ext cx="1925700" cy="31800"/>
            </a:xfrm>
            <a:custGeom>
              <a:pathLst>
                <a:path extrusionOk="0" h="120000" w="120000">
                  <a:moveTo>
                    <a:pt x="89163" y="51428"/>
                  </a:moveTo>
                  <a:lnTo>
                    <a:pt x="89163" y="51428"/>
                  </a:lnTo>
                  <a:cubicBezTo>
                    <a:pt x="90597" y="42857"/>
                    <a:pt x="97649" y="42857"/>
                    <a:pt x="98007" y="59999"/>
                  </a:cubicBezTo>
                  <a:cubicBezTo>
                    <a:pt x="97051" y="59999"/>
                    <a:pt x="93227" y="68571"/>
                    <a:pt x="95617" y="68571"/>
                  </a:cubicBezTo>
                  <a:lnTo>
                    <a:pt x="101235" y="42857"/>
                  </a:lnTo>
                  <a:cubicBezTo>
                    <a:pt x="108645" y="59999"/>
                    <a:pt x="95617" y="85714"/>
                    <a:pt x="91912" y="94285"/>
                  </a:cubicBezTo>
                  <a:cubicBezTo>
                    <a:pt x="99442" y="94285"/>
                    <a:pt x="101713" y="77142"/>
                    <a:pt x="109721" y="77142"/>
                  </a:cubicBezTo>
                  <a:cubicBezTo>
                    <a:pt x="107450" y="77142"/>
                    <a:pt x="105896" y="68571"/>
                    <a:pt x="104701" y="59999"/>
                  </a:cubicBezTo>
                  <a:cubicBezTo>
                    <a:pt x="104342" y="42857"/>
                    <a:pt x="111872" y="51428"/>
                    <a:pt x="117250" y="42857"/>
                  </a:cubicBezTo>
                  <a:cubicBezTo>
                    <a:pt x="113784" y="34285"/>
                    <a:pt x="115816" y="25714"/>
                    <a:pt x="118207" y="17142"/>
                  </a:cubicBezTo>
                  <a:cubicBezTo>
                    <a:pt x="118685" y="17142"/>
                    <a:pt x="119043" y="17142"/>
                    <a:pt x="119163" y="17142"/>
                  </a:cubicBezTo>
                  <a:lnTo>
                    <a:pt x="120000" y="17142"/>
                  </a:lnTo>
                  <a:lnTo>
                    <a:pt x="119402" y="17142"/>
                  </a:lnTo>
                  <a:cubicBezTo>
                    <a:pt x="119402" y="8571"/>
                    <a:pt x="119282" y="8571"/>
                    <a:pt x="118804" y="8571"/>
                  </a:cubicBezTo>
                  <a:cubicBezTo>
                    <a:pt x="114382" y="8571"/>
                    <a:pt x="110916" y="0"/>
                    <a:pt x="108047" y="0"/>
                  </a:cubicBezTo>
                  <a:cubicBezTo>
                    <a:pt x="110916" y="25714"/>
                    <a:pt x="98247" y="8571"/>
                    <a:pt x="94541" y="17142"/>
                  </a:cubicBezTo>
                  <a:lnTo>
                    <a:pt x="90358" y="17142"/>
                  </a:lnTo>
                  <a:lnTo>
                    <a:pt x="88804" y="17142"/>
                  </a:lnTo>
                  <a:cubicBezTo>
                    <a:pt x="88446" y="17142"/>
                    <a:pt x="88924" y="8571"/>
                    <a:pt x="91314" y="8571"/>
                  </a:cubicBezTo>
                  <a:cubicBezTo>
                    <a:pt x="89282" y="8571"/>
                    <a:pt x="82709" y="8571"/>
                    <a:pt x="83306" y="17142"/>
                  </a:cubicBezTo>
                  <a:lnTo>
                    <a:pt x="68127" y="25714"/>
                  </a:lnTo>
                  <a:cubicBezTo>
                    <a:pt x="67649" y="25714"/>
                    <a:pt x="67171" y="17142"/>
                    <a:pt x="66812" y="17142"/>
                  </a:cubicBezTo>
                  <a:cubicBezTo>
                    <a:pt x="66215" y="17142"/>
                    <a:pt x="66215" y="25714"/>
                    <a:pt x="66215" y="25714"/>
                  </a:cubicBezTo>
                  <a:lnTo>
                    <a:pt x="0" y="34285"/>
                  </a:lnTo>
                  <a:lnTo>
                    <a:pt x="9442" y="42857"/>
                  </a:lnTo>
                  <a:cubicBezTo>
                    <a:pt x="4422" y="68571"/>
                    <a:pt x="14940" y="51428"/>
                    <a:pt x="13505" y="68571"/>
                  </a:cubicBezTo>
                  <a:cubicBezTo>
                    <a:pt x="11235" y="77142"/>
                    <a:pt x="7888" y="77142"/>
                    <a:pt x="5856" y="68571"/>
                  </a:cubicBezTo>
                  <a:cubicBezTo>
                    <a:pt x="5139" y="77142"/>
                    <a:pt x="8007" y="85714"/>
                    <a:pt x="7649" y="102857"/>
                  </a:cubicBezTo>
                  <a:cubicBezTo>
                    <a:pt x="16015" y="111428"/>
                    <a:pt x="17330" y="59999"/>
                    <a:pt x="25458" y="68571"/>
                  </a:cubicBezTo>
                  <a:cubicBezTo>
                    <a:pt x="25099" y="85714"/>
                    <a:pt x="22589" y="94285"/>
                    <a:pt x="27968" y="94285"/>
                  </a:cubicBezTo>
                  <a:lnTo>
                    <a:pt x="26653" y="94285"/>
                  </a:lnTo>
                  <a:cubicBezTo>
                    <a:pt x="35139" y="77142"/>
                    <a:pt x="33227" y="119999"/>
                    <a:pt x="38725" y="85714"/>
                  </a:cubicBezTo>
                  <a:lnTo>
                    <a:pt x="38486" y="102857"/>
                  </a:lnTo>
                  <a:cubicBezTo>
                    <a:pt x="42430" y="94285"/>
                    <a:pt x="49960" y="94285"/>
                    <a:pt x="54262" y="85714"/>
                  </a:cubicBezTo>
                  <a:lnTo>
                    <a:pt x="54023" y="94285"/>
                  </a:lnTo>
                  <a:cubicBezTo>
                    <a:pt x="65856" y="68571"/>
                    <a:pt x="60717" y="85714"/>
                    <a:pt x="74103" y="77142"/>
                  </a:cubicBezTo>
                  <a:lnTo>
                    <a:pt x="67888" y="94285"/>
                  </a:lnTo>
                  <a:cubicBezTo>
                    <a:pt x="72549" y="102857"/>
                    <a:pt x="73625" y="85714"/>
                    <a:pt x="76852" y="85714"/>
                  </a:cubicBezTo>
                  <a:cubicBezTo>
                    <a:pt x="76613" y="85714"/>
                    <a:pt x="77450" y="102857"/>
                    <a:pt x="74342" y="102857"/>
                  </a:cubicBezTo>
                  <a:lnTo>
                    <a:pt x="90597" y="68571"/>
                  </a:lnTo>
                  <a:cubicBezTo>
                    <a:pt x="94422" y="59999"/>
                    <a:pt x="89760" y="59999"/>
                    <a:pt x="89163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947862" y="2735263"/>
              <a:ext cx="477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2712" y="2724150"/>
              <a:ext cx="747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83076" y="0"/>
                    <a:pt x="4307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187575" y="2717800"/>
              <a:ext cx="176100" cy="6300"/>
            </a:xfrm>
            <a:custGeom>
              <a:pathLst>
                <a:path extrusionOk="0" h="120000" w="120000">
                  <a:moveTo>
                    <a:pt x="92608" y="120000"/>
                  </a:moveTo>
                  <a:lnTo>
                    <a:pt x="92608" y="120000"/>
                  </a:lnTo>
                  <a:cubicBezTo>
                    <a:pt x="61304" y="80000"/>
                    <a:pt x="114782" y="40000"/>
                    <a:pt x="120000" y="0"/>
                  </a:cubicBezTo>
                  <a:lnTo>
                    <a:pt x="10434" y="40000"/>
                  </a:lnTo>
                  <a:cubicBezTo>
                    <a:pt x="10434" y="40000"/>
                    <a:pt x="0" y="80000"/>
                    <a:pt x="2608" y="120000"/>
                  </a:cubicBezTo>
                  <a:lnTo>
                    <a:pt x="92608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112962" y="2714625"/>
              <a:ext cx="90600" cy="4800"/>
            </a:xfrm>
            <a:custGeom>
              <a:pathLst>
                <a:path extrusionOk="0" h="120000" w="120000">
                  <a:moveTo>
                    <a:pt x="56170" y="0"/>
                  </a:moveTo>
                  <a:lnTo>
                    <a:pt x="56170" y="0"/>
                  </a:lnTo>
                  <a:cubicBezTo>
                    <a:pt x="48510" y="60000"/>
                    <a:pt x="28085" y="60000"/>
                    <a:pt x="0" y="120000"/>
                  </a:cubicBezTo>
                  <a:lnTo>
                    <a:pt x="120000" y="120000"/>
                  </a:lnTo>
                  <a:cubicBezTo>
                    <a:pt x="120000" y="60000"/>
                    <a:pt x="104680" y="0"/>
                    <a:pt x="56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101850" y="2811463"/>
              <a:ext cx="714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71351" y="12000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724025" y="2805113"/>
              <a:ext cx="120600" cy="4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34285" y="120000"/>
                    <a:pt x="99047" y="60000"/>
                    <a:pt x="120000" y="0"/>
                  </a:cubicBezTo>
                  <a:cubicBezTo>
                    <a:pt x="45714" y="0"/>
                    <a:pt x="7809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744662" y="2833688"/>
              <a:ext cx="729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947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-474663" y="2741613"/>
              <a:ext cx="3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-947738" y="2725738"/>
              <a:ext cx="1239900" cy="18900"/>
            </a:xfrm>
            <a:custGeom>
              <a:pathLst>
                <a:path extrusionOk="0" h="120000" w="120000">
                  <a:moveTo>
                    <a:pt x="109057" y="75000"/>
                  </a:moveTo>
                  <a:lnTo>
                    <a:pt x="109057" y="75000"/>
                  </a:lnTo>
                  <a:cubicBezTo>
                    <a:pt x="92550" y="45000"/>
                    <a:pt x="120000" y="45000"/>
                    <a:pt x="114806" y="0"/>
                  </a:cubicBezTo>
                  <a:lnTo>
                    <a:pt x="105718" y="15000"/>
                  </a:lnTo>
                  <a:lnTo>
                    <a:pt x="106460" y="0"/>
                  </a:lnTo>
                  <a:lnTo>
                    <a:pt x="95517" y="15000"/>
                  </a:lnTo>
                  <a:cubicBezTo>
                    <a:pt x="97743" y="30000"/>
                    <a:pt x="99412" y="30000"/>
                    <a:pt x="98856" y="45000"/>
                  </a:cubicBezTo>
                  <a:cubicBezTo>
                    <a:pt x="84204" y="45000"/>
                    <a:pt x="94219" y="30000"/>
                    <a:pt x="83462" y="0"/>
                  </a:cubicBezTo>
                  <a:lnTo>
                    <a:pt x="66955" y="0"/>
                  </a:lnTo>
                  <a:lnTo>
                    <a:pt x="68253" y="0"/>
                  </a:lnTo>
                  <a:cubicBezTo>
                    <a:pt x="66955" y="0"/>
                    <a:pt x="66213" y="0"/>
                    <a:pt x="65842" y="0"/>
                  </a:cubicBezTo>
                  <a:lnTo>
                    <a:pt x="10200" y="15000"/>
                  </a:lnTo>
                  <a:cubicBezTo>
                    <a:pt x="0" y="45000"/>
                    <a:pt x="15765" y="60000"/>
                    <a:pt x="8346" y="90000"/>
                  </a:cubicBezTo>
                  <a:cubicBezTo>
                    <a:pt x="20030" y="90000"/>
                    <a:pt x="37465" y="120000"/>
                    <a:pt x="38392" y="75000"/>
                  </a:cubicBezTo>
                  <a:cubicBezTo>
                    <a:pt x="38021" y="75000"/>
                    <a:pt x="37279" y="90000"/>
                    <a:pt x="39690" y="90000"/>
                  </a:cubicBezTo>
                  <a:lnTo>
                    <a:pt x="46367" y="60000"/>
                  </a:lnTo>
                  <a:lnTo>
                    <a:pt x="40061" y="45000"/>
                  </a:lnTo>
                  <a:cubicBezTo>
                    <a:pt x="46738" y="15000"/>
                    <a:pt x="68809" y="15000"/>
                    <a:pt x="72890" y="45000"/>
                  </a:cubicBezTo>
                  <a:cubicBezTo>
                    <a:pt x="60278" y="60000"/>
                    <a:pt x="66584" y="90000"/>
                    <a:pt x="49149" y="75000"/>
                  </a:cubicBezTo>
                  <a:cubicBezTo>
                    <a:pt x="49891" y="90000"/>
                    <a:pt x="53044" y="105000"/>
                    <a:pt x="49149" y="105000"/>
                  </a:cubicBezTo>
                  <a:cubicBezTo>
                    <a:pt x="69551" y="90000"/>
                    <a:pt x="87913" y="120000"/>
                    <a:pt x="109057" y="7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1944688" y="2741613"/>
              <a:ext cx="4800" cy="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-1939925" y="2735263"/>
              <a:ext cx="173100" cy="6300"/>
            </a:xfrm>
            <a:custGeom>
              <a:pathLst>
                <a:path extrusionOk="0" h="120000" w="120000">
                  <a:moveTo>
                    <a:pt x="48000" y="120000"/>
                  </a:moveTo>
                  <a:lnTo>
                    <a:pt x="48000" y="120000"/>
                  </a:lnTo>
                  <a:lnTo>
                    <a:pt x="120000" y="0"/>
                  </a:lnTo>
                  <a:lnTo>
                    <a:pt x="8000" y="40000"/>
                  </a:lnTo>
                  <a:lnTo>
                    <a:pt x="0" y="120000"/>
                  </a:lnTo>
                  <a:cubicBezTo>
                    <a:pt x="10666" y="80000"/>
                    <a:pt x="49333" y="40000"/>
                    <a:pt x="64000" y="80000"/>
                  </a:cubicBezTo>
                  <a:lnTo>
                    <a:pt x="48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-1773238" y="2733675"/>
              <a:ext cx="123900" cy="126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40615" y="20000"/>
                    <a:pt x="46153" y="60000"/>
                    <a:pt x="88615" y="80000"/>
                  </a:cubicBezTo>
                  <a:cubicBezTo>
                    <a:pt x="14769" y="100000"/>
                    <a:pt x="49846" y="20000"/>
                    <a:pt x="0" y="80000"/>
                  </a:cubicBezTo>
                  <a:cubicBezTo>
                    <a:pt x="1846" y="120000"/>
                    <a:pt x="92307" y="100000"/>
                    <a:pt x="112615" y="8000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057275" y="2735263"/>
              <a:ext cx="57300" cy="3300"/>
            </a:xfrm>
            <a:custGeom>
              <a:pathLst>
                <a:path extrusionOk="0" h="120000" w="120000">
                  <a:moveTo>
                    <a:pt x="48000" y="0"/>
                  </a:moveTo>
                  <a:lnTo>
                    <a:pt x="4800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48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116013" y="2738438"/>
              <a:ext cx="588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8000" y="0"/>
                    <a:pt x="16000" y="60000"/>
                    <a:pt x="36000" y="12000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349375" y="2735263"/>
              <a:ext cx="840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1265238" y="2735263"/>
              <a:ext cx="65100" cy="33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16470" y="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-1219200" y="2728913"/>
              <a:ext cx="103200" cy="9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888" y="60000"/>
                    <a:pt x="95555" y="0"/>
                    <a:pt x="0" y="30000"/>
                  </a:cubicBezTo>
                  <a:lnTo>
                    <a:pt x="20000" y="9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25550" y="2830513"/>
              <a:ext cx="72900" cy="3300"/>
            </a:xfrm>
            <a:custGeom>
              <a:pathLst>
                <a:path extrusionOk="0" h="120000" w="120000">
                  <a:moveTo>
                    <a:pt x="107368" y="0"/>
                  </a:moveTo>
                  <a:lnTo>
                    <a:pt x="107368" y="0"/>
                  </a:lnTo>
                  <a:lnTo>
                    <a:pt x="0" y="60000"/>
                  </a:lnTo>
                  <a:lnTo>
                    <a:pt x="12631" y="120000"/>
                  </a:lnTo>
                  <a:lnTo>
                    <a:pt x="120000" y="60000"/>
                  </a:lnTo>
                  <a:lnTo>
                    <a:pt x="107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874712" y="2827338"/>
              <a:ext cx="396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1428" y="120000"/>
                    <a:pt x="91428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17512" y="2827338"/>
              <a:ext cx="457200" cy="31800"/>
            </a:xfrm>
            <a:custGeom>
              <a:pathLst>
                <a:path extrusionOk="0" h="120000" w="120000">
                  <a:moveTo>
                    <a:pt x="56974" y="102857"/>
                  </a:moveTo>
                  <a:lnTo>
                    <a:pt x="56974" y="102857"/>
                  </a:lnTo>
                  <a:cubicBezTo>
                    <a:pt x="36806" y="85714"/>
                    <a:pt x="84705" y="77142"/>
                    <a:pt x="47394" y="77142"/>
                  </a:cubicBezTo>
                  <a:cubicBezTo>
                    <a:pt x="44369" y="59999"/>
                    <a:pt x="61512" y="42857"/>
                    <a:pt x="79159" y="51428"/>
                  </a:cubicBezTo>
                  <a:cubicBezTo>
                    <a:pt x="78151" y="59999"/>
                    <a:pt x="62016" y="59999"/>
                    <a:pt x="73109" y="68571"/>
                  </a:cubicBezTo>
                  <a:cubicBezTo>
                    <a:pt x="84705" y="59999"/>
                    <a:pt x="89243" y="68571"/>
                    <a:pt x="85210" y="51428"/>
                  </a:cubicBezTo>
                  <a:cubicBezTo>
                    <a:pt x="104873" y="34285"/>
                    <a:pt x="106890" y="25714"/>
                    <a:pt x="120000" y="8571"/>
                  </a:cubicBezTo>
                  <a:cubicBezTo>
                    <a:pt x="96302" y="17142"/>
                    <a:pt x="46386" y="0"/>
                    <a:pt x="16134" y="25714"/>
                  </a:cubicBezTo>
                  <a:cubicBezTo>
                    <a:pt x="0" y="51428"/>
                    <a:pt x="10084" y="77142"/>
                    <a:pt x="9579" y="111428"/>
                  </a:cubicBezTo>
                  <a:cubicBezTo>
                    <a:pt x="12100" y="119999"/>
                    <a:pt x="55462" y="119999"/>
                    <a:pt x="56974" y="1028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755650" y="2859087"/>
              <a:ext cx="68400" cy="4800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63333" y="120000"/>
                    <a:pt x="80000" y="60000"/>
                    <a:pt x="120000" y="60000"/>
                  </a:cubicBezTo>
                  <a:cubicBezTo>
                    <a:pt x="110000" y="0"/>
                    <a:pt x="50000" y="60000"/>
                    <a:pt x="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133350" y="2798763"/>
              <a:ext cx="111000" cy="4800"/>
            </a:xfrm>
            <a:custGeom>
              <a:pathLst>
                <a:path extrusionOk="0" h="120000" w="120000">
                  <a:moveTo>
                    <a:pt x="76551" y="0"/>
                  </a:moveTo>
                  <a:lnTo>
                    <a:pt x="76551" y="0"/>
                  </a:lnTo>
                  <a:cubicBezTo>
                    <a:pt x="70344" y="60000"/>
                    <a:pt x="0" y="60000"/>
                    <a:pt x="14482" y="120000"/>
                  </a:cubicBezTo>
                  <a:lnTo>
                    <a:pt x="120000" y="120000"/>
                  </a:lnTo>
                  <a:cubicBezTo>
                    <a:pt x="95172" y="120000"/>
                    <a:pt x="86896" y="60000"/>
                    <a:pt x="76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-22225" y="2800350"/>
              <a:ext cx="444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31304" y="120000"/>
                    <a:pt x="67826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-66675" y="2798763"/>
              <a:ext cx="63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80000" y="0"/>
                  </a:lnTo>
                  <a:cubicBezTo>
                    <a:pt x="120000" y="0"/>
                    <a:pt x="120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1566863" y="2730500"/>
              <a:ext cx="65100" cy="3300"/>
            </a:xfrm>
            <a:custGeom>
              <a:pathLst>
                <a:path extrusionOk="0" h="120000" w="120000">
                  <a:moveTo>
                    <a:pt x="116470" y="120000"/>
                  </a:moveTo>
                  <a:lnTo>
                    <a:pt x="116470" y="120000"/>
                  </a:lnTo>
                  <a:cubicBezTo>
                    <a:pt x="120000" y="0"/>
                    <a:pt x="42352" y="120000"/>
                    <a:pt x="0" y="120000"/>
                  </a:cubicBezTo>
                  <a:cubicBezTo>
                    <a:pt x="31764" y="120000"/>
                    <a:pt x="77647" y="120000"/>
                    <a:pt x="11647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-3175000" y="2740025"/>
              <a:ext cx="381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2000" y="0"/>
                    <a:pt x="66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-3735388" y="2803525"/>
              <a:ext cx="6300" cy="15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90000" y="0"/>
                    <a:pt x="60000" y="120000"/>
                    <a:pt x="0" y="120000"/>
                  </a:cubicBezTo>
                  <a:cubicBezTo>
                    <a:pt x="60000" y="120000"/>
                    <a:pt x="9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-3924300" y="2803525"/>
              <a:ext cx="189000" cy="3300"/>
            </a:xfrm>
            <a:custGeom>
              <a:pathLst>
                <a:path extrusionOk="0" h="120000" w="120000">
                  <a:moveTo>
                    <a:pt x="119999" y="60000"/>
                  </a:moveTo>
                  <a:lnTo>
                    <a:pt x="119999" y="60000"/>
                  </a:lnTo>
                  <a:cubicBezTo>
                    <a:pt x="102857" y="120000"/>
                    <a:pt x="51428" y="0"/>
                    <a:pt x="31836" y="60000"/>
                  </a:cubicBezTo>
                  <a:lnTo>
                    <a:pt x="34285" y="60000"/>
                  </a:lnTo>
                  <a:lnTo>
                    <a:pt x="0" y="120000"/>
                  </a:lnTo>
                  <a:cubicBezTo>
                    <a:pt x="33061" y="120000"/>
                    <a:pt x="100408" y="120000"/>
                    <a:pt x="119999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Shape 1220"/>
          <p:cNvGrpSpPr/>
          <p:nvPr/>
        </p:nvGrpSpPr>
        <p:grpSpPr>
          <a:xfrm>
            <a:off x="1142114" y="1135856"/>
            <a:ext cx="7929370" cy="47925"/>
            <a:chOff x="1522413" y="1514475"/>
            <a:chExt cx="10569675" cy="63900"/>
          </a:xfrm>
        </p:grpSpPr>
        <p:sp>
          <p:nvSpPr>
            <p:cNvPr id="1221" name="Shape 1221"/>
            <p:cNvSpPr/>
            <p:nvPr/>
          </p:nvSpPr>
          <p:spPr>
            <a:xfrm>
              <a:off x="12028488" y="1525554"/>
              <a:ext cx="63600" cy="4800"/>
            </a:xfrm>
            <a:custGeom>
              <a:pathLst>
                <a:path extrusionOk="0" h="120000" w="12000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2022138" y="1532939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2041188" y="1531708"/>
              <a:ext cx="39600" cy="6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1831638" y="1526784"/>
              <a:ext cx="42900" cy="4800"/>
            </a:xfrm>
            <a:custGeom>
              <a:pathLst>
                <a:path extrusionOk="0" h="120000" w="12000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809413" y="1531708"/>
              <a:ext cx="41400" cy="2400"/>
            </a:xfrm>
            <a:custGeom>
              <a:pathLst>
                <a:path extrusionOk="0" h="120000" w="12000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2003088" y="1537863"/>
              <a:ext cx="77700" cy="3600"/>
            </a:xfrm>
            <a:custGeom>
              <a:pathLst>
                <a:path extrusionOk="0" h="120000" w="12000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1664950" y="1523092"/>
              <a:ext cx="39600" cy="4800"/>
            </a:xfrm>
            <a:custGeom>
              <a:pathLst>
                <a:path extrusionOk="0" h="120000" w="12000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1506200" y="1521861"/>
              <a:ext cx="92100" cy="4800"/>
            </a:xfrm>
            <a:custGeom>
              <a:pathLst>
                <a:path extrusionOk="0" h="120000" w="12000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1471275" y="1525554"/>
              <a:ext cx="34800" cy="36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1710988" y="1529246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1691938" y="1532939"/>
              <a:ext cx="3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741150" y="1534170"/>
              <a:ext cx="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1841163" y="1537863"/>
              <a:ext cx="71400" cy="8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1764963" y="1535401"/>
              <a:ext cx="44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1744325" y="1537863"/>
              <a:ext cx="207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1482388" y="1531708"/>
              <a:ext cx="85800" cy="3600"/>
            </a:xfrm>
            <a:custGeom>
              <a:pathLst>
                <a:path extrusionOk="0" h="120000" w="12000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1626850" y="1532939"/>
              <a:ext cx="48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1261725" y="1534170"/>
              <a:ext cx="48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1553825" y="1534170"/>
              <a:ext cx="44400" cy="2400"/>
            </a:xfrm>
            <a:custGeom>
              <a:pathLst>
                <a:path extrusionOk="0" h="120000" w="12000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1409363" y="1529246"/>
              <a:ext cx="31800" cy="2400"/>
            </a:xfrm>
            <a:custGeom>
              <a:pathLst>
                <a:path extrusionOk="0" h="120000" w="12000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1618913" y="1531708"/>
              <a:ext cx="6300" cy="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1598275" y="1531708"/>
              <a:ext cx="28500" cy="2400"/>
            </a:xfrm>
            <a:custGeom>
              <a:pathLst>
                <a:path extrusionOk="0" h="120000" w="12000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1137900" y="1534170"/>
              <a:ext cx="189000" cy="23400"/>
            </a:xfrm>
            <a:custGeom>
              <a:pathLst>
                <a:path extrusionOk="0" h="120000" w="12000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1266488" y="1529246"/>
              <a:ext cx="95400" cy="4800"/>
            </a:xfrm>
            <a:custGeom>
              <a:pathLst>
                <a:path extrusionOk="0" h="120000" w="12000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1361738" y="1531708"/>
              <a:ext cx="135000" cy="12300"/>
            </a:xfrm>
            <a:custGeom>
              <a:pathLst>
                <a:path extrusionOk="0" h="120000" w="12000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1834813" y="1552634"/>
              <a:ext cx="96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1764963" y="1542787"/>
              <a:ext cx="117600" cy="9900"/>
            </a:xfrm>
            <a:custGeom>
              <a:pathLst>
                <a:path extrusionOk="0" h="120000" w="12000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1555413" y="1544017"/>
              <a:ext cx="69900" cy="4800"/>
            </a:xfrm>
            <a:custGeom>
              <a:pathLst>
                <a:path extrusionOk="0" h="120000" w="12000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1223625" y="1528016"/>
              <a:ext cx="38100" cy="6300"/>
            </a:xfrm>
            <a:custGeom>
              <a:pathLst>
                <a:path extrusionOk="0" h="120000" w="12000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1145838" y="1529246"/>
              <a:ext cx="22200" cy="2400"/>
            </a:xfrm>
            <a:custGeom>
              <a:pathLst>
                <a:path extrusionOk="0" h="120000" w="12000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6197600" y="1566174"/>
              <a:ext cx="207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6356350" y="1564943"/>
              <a:ext cx="9600" cy="1200"/>
            </a:xfrm>
            <a:custGeom>
              <a:pathLst>
                <a:path extrusionOk="0" h="120000" w="12000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8950325" y="1521861"/>
              <a:ext cx="61800" cy="7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7537450" y="1546479"/>
              <a:ext cx="285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7478713" y="1562481"/>
              <a:ext cx="381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5410200" y="1568636"/>
              <a:ext cx="36600" cy="3600"/>
            </a:xfrm>
            <a:custGeom>
              <a:pathLst>
                <a:path extrusionOk="0" h="120000" w="12000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0206038" y="1530477"/>
              <a:ext cx="61800" cy="48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6257925" y="1525554"/>
              <a:ext cx="18900" cy="2400"/>
            </a:xfrm>
            <a:custGeom>
              <a:pathLst>
                <a:path extrusionOk="0" h="120000" w="12000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0134600" y="1528016"/>
              <a:ext cx="71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2582863" y="1560020"/>
              <a:ext cx="7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62125" y="1521861"/>
              <a:ext cx="348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0812463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0896600" y="1545248"/>
              <a:ext cx="78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9947275" y="1553865"/>
              <a:ext cx="4800" cy="1200"/>
            </a:xfrm>
            <a:custGeom>
              <a:pathLst>
                <a:path extrusionOk="0" h="120000" w="12000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0817225" y="1531708"/>
              <a:ext cx="23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0836275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0787063" y="1530477"/>
              <a:ext cx="30300" cy="1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092575" y="1552634"/>
              <a:ext cx="207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8528050" y="1567405"/>
              <a:ext cx="3300" cy="1200"/>
            </a:xfrm>
            <a:custGeom>
              <a:pathLst>
                <a:path extrusionOk="0" h="120000" w="12000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8461375" y="1556326"/>
              <a:ext cx="66600" cy="14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562100" y="1514475"/>
              <a:ext cx="9563100" cy="63900"/>
            </a:xfrm>
            <a:custGeom>
              <a:pathLst>
                <a:path extrusionOk="0" h="120000" w="12000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7508875" y="1560020"/>
              <a:ext cx="11100" cy="3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434013" y="1567405"/>
              <a:ext cx="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9672638" y="1567405"/>
              <a:ext cx="255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0966450" y="1529246"/>
              <a:ext cx="396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1329988" y="1552634"/>
              <a:ext cx="44400" cy="2400"/>
            </a:xfrm>
            <a:custGeom>
              <a:pathLst>
                <a:path extrusionOk="0" h="120000" w="12000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1042650" y="1540325"/>
              <a:ext cx="60300" cy="6300"/>
            </a:xfrm>
            <a:custGeom>
              <a:pathLst>
                <a:path extrusionOk="0" h="120000" w="12000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1106150" y="1542787"/>
              <a:ext cx="285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0679113" y="1525554"/>
              <a:ext cx="103200" cy="9900"/>
            </a:xfrm>
            <a:custGeom>
              <a:pathLst>
                <a:path extrusionOk="0" h="120000" w="12000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1039475" y="1550172"/>
              <a:ext cx="270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10841038" y="1548941"/>
              <a:ext cx="58800" cy="2400"/>
            </a:xfrm>
            <a:custGeom>
              <a:pathLst>
                <a:path extrusionOk="0" h="120000" w="12000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10899775" y="1550172"/>
              <a:ext cx="366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10958513" y="1555096"/>
              <a:ext cx="459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10304463" y="1548941"/>
              <a:ext cx="61800" cy="3600"/>
            </a:xfrm>
            <a:custGeom>
              <a:pathLst>
                <a:path extrusionOk="0" h="120000" w="12000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0483850" y="1557558"/>
              <a:ext cx="23700" cy="6300"/>
            </a:xfrm>
            <a:custGeom>
              <a:pathLst>
                <a:path extrusionOk="0" h="120000" w="12000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10291763" y="1563712"/>
              <a:ext cx="117600" cy="2400"/>
            </a:xfrm>
            <a:custGeom>
              <a:pathLst>
                <a:path extrusionOk="0" h="120000" w="12000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9621838" y="1546479"/>
              <a:ext cx="11100" cy="8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8951913" y="1568636"/>
              <a:ext cx="96900" cy="8700"/>
            </a:xfrm>
            <a:custGeom>
              <a:pathLst>
                <a:path extrusionOk="0" h="120000" w="12000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9005888" y="1566174"/>
              <a:ext cx="174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7500" y="1516937"/>
              <a:ext cx="38100" cy="36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22413" y="1519399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650038" y="1573559"/>
              <a:ext cx="33300" cy="3600"/>
            </a:xfrm>
            <a:custGeom>
              <a:pathLst>
                <a:path extrusionOk="0" h="120000" w="12000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162675" y="1566174"/>
              <a:ext cx="15900" cy="4800"/>
            </a:xfrm>
            <a:custGeom>
              <a:pathLst>
                <a:path extrusionOk="0" h="120000" w="12000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5738813" y="1571097"/>
              <a:ext cx="60300" cy="6300"/>
            </a:xfrm>
            <a:custGeom>
              <a:pathLst>
                <a:path extrusionOk="0" h="120000" w="12000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95" name="Shape 1295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296" name="Shape 1296"/>
          <p:cNvSpPr txBox="1"/>
          <p:nvPr>
            <p:ph idx="1" type="body"/>
          </p:nvPr>
        </p:nvSpPr>
        <p:spPr>
          <a:xfrm rot="5400000">
            <a:off x="2971794" y="-400950"/>
            <a:ext cx="3200400" cy="6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143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3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09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774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952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01600" lvl="5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1600" lvl="7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7" name="Shape 1297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8" name="Shape 1298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9" name="Shape 1299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Shape 1301"/>
          <p:cNvGrpSpPr/>
          <p:nvPr/>
        </p:nvGrpSpPr>
        <p:grpSpPr>
          <a:xfrm rot="5400000">
            <a:off x="5150183" y="2604649"/>
            <a:ext cx="4869449" cy="47938"/>
            <a:chOff x="1522413" y="1514475"/>
            <a:chExt cx="10569675" cy="63900"/>
          </a:xfrm>
        </p:grpSpPr>
        <p:sp>
          <p:nvSpPr>
            <p:cNvPr id="1302" name="Shape 1302"/>
            <p:cNvSpPr/>
            <p:nvPr/>
          </p:nvSpPr>
          <p:spPr>
            <a:xfrm>
              <a:off x="12028488" y="1525554"/>
              <a:ext cx="63600" cy="4800"/>
            </a:xfrm>
            <a:custGeom>
              <a:pathLst>
                <a:path extrusionOk="0" h="120000" w="12000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2022138" y="1532939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2041188" y="1531708"/>
              <a:ext cx="39600" cy="6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1831638" y="1526784"/>
              <a:ext cx="42900" cy="4800"/>
            </a:xfrm>
            <a:custGeom>
              <a:pathLst>
                <a:path extrusionOk="0" h="120000" w="12000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1809413" y="1531708"/>
              <a:ext cx="41400" cy="2400"/>
            </a:xfrm>
            <a:custGeom>
              <a:pathLst>
                <a:path extrusionOk="0" h="120000" w="12000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2003088" y="1537863"/>
              <a:ext cx="77700" cy="3600"/>
            </a:xfrm>
            <a:custGeom>
              <a:pathLst>
                <a:path extrusionOk="0" h="120000" w="12000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1664950" y="1523092"/>
              <a:ext cx="39600" cy="4800"/>
            </a:xfrm>
            <a:custGeom>
              <a:pathLst>
                <a:path extrusionOk="0" h="120000" w="12000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1506200" y="1521861"/>
              <a:ext cx="92100" cy="4800"/>
            </a:xfrm>
            <a:custGeom>
              <a:pathLst>
                <a:path extrusionOk="0" h="120000" w="12000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1471275" y="1525554"/>
              <a:ext cx="34800" cy="36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1710988" y="1529246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1691938" y="1532939"/>
              <a:ext cx="3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1741150" y="1534170"/>
              <a:ext cx="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1841163" y="1537863"/>
              <a:ext cx="71400" cy="8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1764963" y="1535401"/>
              <a:ext cx="44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1744325" y="1537863"/>
              <a:ext cx="207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1482388" y="1531708"/>
              <a:ext cx="85800" cy="3600"/>
            </a:xfrm>
            <a:custGeom>
              <a:pathLst>
                <a:path extrusionOk="0" h="120000" w="12000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11626850" y="1532939"/>
              <a:ext cx="48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1261725" y="1534170"/>
              <a:ext cx="48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1553825" y="1534170"/>
              <a:ext cx="44400" cy="2400"/>
            </a:xfrm>
            <a:custGeom>
              <a:pathLst>
                <a:path extrusionOk="0" h="120000" w="12000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11409363" y="1529246"/>
              <a:ext cx="31800" cy="2400"/>
            </a:xfrm>
            <a:custGeom>
              <a:pathLst>
                <a:path extrusionOk="0" h="120000" w="12000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11618913" y="1531708"/>
              <a:ext cx="6300" cy="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1598275" y="1531708"/>
              <a:ext cx="28500" cy="2400"/>
            </a:xfrm>
            <a:custGeom>
              <a:pathLst>
                <a:path extrusionOk="0" h="120000" w="12000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1137900" y="1534170"/>
              <a:ext cx="189000" cy="23400"/>
            </a:xfrm>
            <a:custGeom>
              <a:pathLst>
                <a:path extrusionOk="0" h="120000" w="12000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1266488" y="1529246"/>
              <a:ext cx="95400" cy="4800"/>
            </a:xfrm>
            <a:custGeom>
              <a:pathLst>
                <a:path extrusionOk="0" h="120000" w="12000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1361738" y="1531708"/>
              <a:ext cx="135000" cy="12300"/>
            </a:xfrm>
            <a:custGeom>
              <a:pathLst>
                <a:path extrusionOk="0" h="120000" w="12000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11834813" y="1552634"/>
              <a:ext cx="96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1764963" y="1542787"/>
              <a:ext cx="117600" cy="9900"/>
            </a:xfrm>
            <a:custGeom>
              <a:pathLst>
                <a:path extrusionOk="0" h="120000" w="12000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1555413" y="1544017"/>
              <a:ext cx="69900" cy="4800"/>
            </a:xfrm>
            <a:custGeom>
              <a:pathLst>
                <a:path extrusionOk="0" h="120000" w="12000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1223625" y="1528016"/>
              <a:ext cx="38100" cy="6300"/>
            </a:xfrm>
            <a:custGeom>
              <a:pathLst>
                <a:path extrusionOk="0" h="120000" w="12000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11145838" y="1529246"/>
              <a:ext cx="22200" cy="2400"/>
            </a:xfrm>
            <a:custGeom>
              <a:pathLst>
                <a:path extrusionOk="0" h="120000" w="12000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6197600" y="1566174"/>
              <a:ext cx="207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6356350" y="1564943"/>
              <a:ext cx="9600" cy="1200"/>
            </a:xfrm>
            <a:custGeom>
              <a:pathLst>
                <a:path extrusionOk="0" h="120000" w="12000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8950325" y="1521861"/>
              <a:ext cx="61800" cy="7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7537450" y="1546479"/>
              <a:ext cx="285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7478713" y="1562481"/>
              <a:ext cx="381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5410200" y="1568636"/>
              <a:ext cx="36600" cy="3600"/>
            </a:xfrm>
            <a:custGeom>
              <a:pathLst>
                <a:path extrusionOk="0" h="120000" w="12000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0206038" y="1530477"/>
              <a:ext cx="61800" cy="48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6257925" y="1525554"/>
              <a:ext cx="18900" cy="2400"/>
            </a:xfrm>
            <a:custGeom>
              <a:pathLst>
                <a:path extrusionOk="0" h="120000" w="12000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0134600" y="1528016"/>
              <a:ext cx="71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582863" y="1560020"/>
              <a:ext cx="7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1762125" y="1521861"/>
              <a:ext cx="348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10812463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10896600" y="1545248"/>
              <a:ext cx="78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9947275" y="1553865"/>
              <a:ext cx="4800" cy="1200"/>
            </a:xfrm>
            <a:custGeom>
              <a:pathLst>
                <a:path extrusionOk="0" h="120000" w="12000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0817225" y="1531708"/>
              <a:ext cx="23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10836275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10787063" y="1530477"/>
              <a:ext cx="30300" cy="1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092575" y="1552634"/>
              <a:ext cx="207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528050" y="1567405"/>
              <a:ext cx="3300" cy="1200"/>
            </a:xfrm>
            <a:custGeom>
              <a:pathLst>
                <a:path extrusionOk="0" h="120000" w="12000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8461375" y="1556326"/>
              <a:ext cx="66600" cy="14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1562100" y="1514475"/>
              <a:ext cx="9563100" cy="63900"/>
            </a:xfrm>
            <a:custGeom>
              <a:pathLst>
                <a:path extrusionOk="0" h="120000" w="12000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508875" y="1560020"/>
              <a:ext cx="11100" cy="3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5434013" y="1567405"/>
              <a:ext cx="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9672638" y="1567405"/>
              <a:ext cx="255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10966450" y="1529246"/>
              <a:ext cx="396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1329988" y="1552634"/>
              <a:ext cx="44400" cy="2400"/>
            </a:xfrm>
            <a:custGeom>
              <a:pathLst>
                <a:path extrusionOk="0" h="120000" w="12000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11042650" y="1540325"/>
              <a:ext cx="60300" cy="6300"/>
            </a:xfrm>
            <a:custGeom>
              <a:pathLst>
                <a:path extrusionOk="0" h="120000" w="12000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11106150" y="1542787"/>
              <a:ext cx="285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0679113" y="1525554"/>
              <a:ext cx="103200" cy="9900"/>
            </a:xfrm>
            <a:custGeom>
              <a:pathLst>
                <a:path extrusionOk="0" h="120000" w="12000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1039475" y="1550172"/>
              <a:ext cx="270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10841038" y="1548941"/>
              <a:ext cx="58800" cy="2400"/>
            </a:xfrm>
            <a:custGeom>
              <a:pathLst>
                <a:path extrusionOk="0" h="120000" w="12000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10899775" y="1550172"/>
              <a:ext cx="366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10958513" y="1555096"/>
              <a:ext cx="459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10304463" y="1548941"/>
              <a:ext cx="61800" cy="3600"/>
            </a:xfrm>
            <a:custGeom>
              <a:pathLst>
                <a:path extrusionOk="0" h="120000" w="12000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10483850" y="1557558"/>
              <a:ext cx="23700" cy="6300"/>
            </a:xfrm>
            <a:custGeom>
              <a:pathLst>
                <a:path extrusionOk="0" h="120000" w="12000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10291763" y="1563712"/>
              <a:ext cx="117600" cy="2400"/>
            </a:xfrm>
            <a:custGeom>
              <a:pathLst>
                <a:path extrusionOk="0" h="120000" w="12000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621838" y="1546479"/>
              <a:ext cx="11100" cy="8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8951913" y="1568636"/>
              <a:ext cx="96900" cy="8700"/>
            </a:xfrm>
            <a:custGeom>
              <a:pathLst>
                <a:path extrusionOk="0" h="120000" w="12000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9005888" y="1566174"/>
              <a:ext cx="174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587500" y="1516937"/>
              <a:ext cx="38100" cy="36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522413" y="1519399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6650038" y="1573559"/>
              <a:ext cx="33300" cy="3600"/>
            </a:xfrm>
            <a:custGeom>
              <a:pathLst>
                <a:path extrusionOk="0" h="120000" w="12000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6162675" y="1566174"/>
              <a:ext cx="15900" cy="4800"/>
            </a:xfrm>
            <a:custGeom>
              <a:pathLst>
                <a:path extrusionOk="0" h="120000" w="12000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5738813" y="1571097"/>
              <a:ext cx="60300" cy="6300"/>
            </a:xfrm>
            <a:custGeom>
              <a:pathLst>
                <a:path extrusionOk="0" h="120000" w="12000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76" name="Shape 1376"/>
          <p:cNvSpPr txBox="1"/>
          <p:nvPr>
            <p:ph type="title"/>
          </p:nvPr>
        </p:nvSpPr>
        <p:spPr>
          <a:xfrm rot="5400000">
            <a:off x="6074601" y="1904579"/>
            <a:ext cx="4426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377" name="Shape 1377"/>
          <p:cNvSpPr txBox="1"/>
          <p:nvPr>
            <p:ph idx="1" type="body"/>
          </p:nvPr>
        </p:nvSpPr>
        <p:spPr>
          <a:xfrm rot="5400000">
            <a:off x="1674115" y="-1009640"/>
            <a:ext cx="4423800" cy="6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143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3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09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774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952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11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1295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1638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8" name="Shape 1378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9" name="Shape 1379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80" name="Shape 1380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inverse">
    <p:bg>
      <p:bgPr>
        <a:solidFill>
          <a:srgbClr val="434343"/>
        </a:solidFill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/>
          <p:nvPr/>
        </p:nvSpPr>
        <p:spPr>
          <a:xfrm>
            <a:off x="558125" y="550425"/>
            <a:ext cx="8028198" cy="4042637"/>
          </a:xfrm>
          <a:custGeom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lg" w="lg" type="none"/>
            <a:tailEnd len="lg" w="lg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lg" w="lg" type="none"/>
            <a:tailEnd len="lg" w="lg" type="none"/>
          </a:ln>
        </p:spPr>
      </p:sp>
      <p:sp>
        <p:nvSpPr>
          <p:cNvPr id="1385" name="Shape 138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b" bIns="68575" lIns="68575" rIns="68575" wrap="square" tIns="68575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1100"/>
              <a:buNone/>
              <a:defRPr/>
            </a:lvl2pPr>
            <a:lvl3pPr lvl="2" rtl="0">
              <a:spcBef>
                <a:spcPts val="0"/>
              </a:spcBef>
              <a:buSzPts val="1100"/>
              <a:buNone/>
              <a:defRPr/>
            </a:lvl3pPr>
            <a:lvl4pPr lvl="3" rtl="0">
              <a:spcBef>
                <a:spcPts val="0"/>
              </a:spcBef>
              <a:buSzPts val="1100"/>
              <a:buNone/>
              <a:defRPr/>
            </a:lvl4pPr>
            <a:lvl5pPr lvl="4" rtl="0">
              <a:spcBef>
                <a:spcPts val="0"/>
              </a:spcBef>
              <a:buSzPts val="1100"/>
              <a:buNone/>
              <a:defRPr/>
            </a:lvl5pPr>
            <a:lvl6pPr lvl="5" rtl="0">
              <a:spcBef>
                <a:spcPts val="0"/>
              </a:spcBef>
              <a:buSzPts val="1100"/>
              <a:buNone/>
              <a:defRPr/>
            </a:lvl6pPr>
            <a:lvl7pPr lvl="6" rtl="0">
              <a:spcBef>
                <a:spcPts val="0"/>
              </a:spcBef>
              <a:buSzPts val="1100"/>
              <a:buNone/>
              <a:defRPr/>
            </a:lvl7pPr>
            <a:lvl8pPr lvl="7" rtl="0">
              <a:spcBef>
                <a:spcPts val="0"/>
              </a:spcBef>
              <a:buSzPts val="1100"/>
              <a:buNone/>
              <a:defRPr/>
            </a:lvl8pPr>
            <a:lvl9pPr lvl="8" rtl="0">
              <a:spcBef>
                <a:spcPts val="0"/>
              </a:spcBef>
              <a:buSzPts val="1100"/>
              <a:buNone/>
              <a:defRPr/>
            </a:lvl9pPr>
          </a:lstStyle>
          <a:p/>
        </p:txBody>
      </p:sp>
      <p:sp>
        <p:nvSpPr>
          <p:cNvPr id="1386" name="Shape 138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buSzPts val="2000"/>
              <a:buChar char="▪"/>
              <a:defRPr sz="2000"/>
            </a:lvl1pPr>
            <a:lvl2pPr lvl="1" rtl="0">
              <a:spcBef>
                <a:spcPts val="0"/>
              </a:spcBef>
              <a:buSzPts val="2000"/>
              <a:buChar char="–"/>
              <a:defRPr sz="2000"/>
            </a:lvl2pPr>
            <a:lvl3pPr lvl="2" rtl="0">
              <a:spcBef>
                <a:spcPts val="0"/>
              </a:spcBef>
              <a:buSzPts val="2000"/>
              <a:buChar char="▪"/>
              <a:defRPr sz="2000"/>
            </a:lvl3pPr>
            <a:lvl4pPr lvl="3" rtl="0">
              <a:spcBef>
                <a:spcPts val="0"/>
              </a:spcBef>
              <a:buSzPts val="2000"/>
              <a:buChar char="–"/>
              <a:defRPr sz="2000"/>
            </a:lvl4pPr>
            <a:lvl5pPr lvl="4" rtl="0">
              <a:spcBef>
                <a:spcPts val="0"/>
              </a:spcBef>
              <a:buSzPts val="2000"/>
              <a:buChar char="▪"/>
              <a:defRPr sz="2000"/>
            </a:lvl5pPr>
            <a:lvl6pPr lvl="5" rtl="0">
              <a:spcBef>
                <a:spcPts val="0"/>
              </a:spcBef>
              <a:buSzPts val="2000"/>
              <a:buChar char="–"/>
              <a:defRPr sz="2000"/>
            </a:lvl6pPr>
            <a:lvl7pPr lvl="6" rtl="0">
              <a:spcBef>
                <a:spcPts val="0"/>
              </a:spcBef>
              <a:buSzPts val="2000"/>
              <a:buChar char="▪"/>
              <a:defRPr sz="2000"/>
            </a:lvl7pPr>
            <a:lvl8pPr lvl="7" rtl="0">
              <a:spcBef>
                <a:spcPts val="0"/>
              </a:spcBef>
              <a:buSzPts val="2000"/>
              <a:buChar char="–"/>
              <a:defRPr sz="2000"/>
            </a:lvl8pPr>
            <a:lvl9pPr lvl="8" rtl="0">
              <a:spcBef>
                <a:spcPts val="0"/>
              </a:spcBef>
              <a:buSzPts val="2000"/>
              <a:buChar char="▪"/>
              <a:defRPr sz="2000"/>
            </a:lvl9pPr>
          </a:lstStyle>
          <a:p/>
        </p:txBody>
      </p:sp>
      <p:sp>
        <p:nvSpPr>
          <p:cNvPr id="1387" name="Shape 1387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buSzPts val="2000"/>
              <a:buChar char="▪"/>
              <a:defRPr sz="2000"/>
            </a:lvl1pPr>
            <a:lvl2pPr lvl="1" rtl="0">
              <a:spcBef>
                <a:spcPts val="0"/>
              </a:spcBef>
              <a:buSzPts val="2000"/>
              <a:buChar char="–"/>
              <a:defRPr sz="2000"/>
            </a:lvl2pPr>
            <a:lvl3pPr lvl="2" rtl="0">
              <a:spcBef>
                <a:spcPts val="0"/>
              </a:spcBef>
              <a:buSzPts val="2000"/>
              <a:buChar char="▪"/>
              <a:defRPr sz="2000"/>
            </a:lvl3pPr>
            <a:lvl4pPr lvl="3" rtl="0">
              <a:spcBef>
                <a:spcPts val="0"/>
              </a:spcBef>
              <a:buSzPts val="2000"/>
              <a:buChar char="–"/>
              <a:defRPr sz="2000"/>
            </a:lvl4pPr>
            <a:lvl5pPr lvl="4" rtl="0">
              <a:spcBef>
                <a:spcPts val="0"/>
              </a:spcBef>
              <a:buSzPts val="2000"/>
              <a:buChar char="▪"/>
              <a:defRPr sz="2000"/>
            </a:lvl5pPr>
            <a:lvl6pPr lvl="5" rtl="0">
              <a:spcBef>
                <a:spcPts val="0"/>
              </a:spcBef>
              <a:buSzPts val="2000"/>
              <a:buChar char="–"/>
              <a:defRPr sz="2000"/>
            </a:lvl6pPr>
            <a:lvl7pPr lvl="6" rtl="0">
              <a:spcBef>
                <a:spcPts val="0"/>
              </a:spcBef>
              <a:buSzPts val="2000"/>
              <a:buChar char="▪"/>
              <a:defRPr sz="2000"/>
            </a:lvl7pPr>
            <a:lvl8pPr lvl="7" rtl="0">
              <a:spcBef>
                <a:spcPts val="0"/>
              </a:spcBef>
              <a:buSzPts val="2000"/>
              <a:buChar char="–"/>
              <a:defRPr sz="2000"/>
            </a:lvl8pPr>
            <a:lvl9pPr lvl="8" rtl="0">
              <a:spcBef>
                <a:spcPts val="0"/>
              </a:spcBef>
              <a:buSzPts val="2000"/>
              <a:buChar char="▪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9E00"/>
        </a:solidFill>
      </p:bgPr>
    </p:bg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/>
          <p:nvPr/>
        </p:nvSpPr>
        <p:spPr>
          <a:xfrm>
            <a:off x="818063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lg" w="lg" type="none"/>
            <a:tailEnd len="lg" w="lg" type="none"/>
          </a:ln>
        </p:spPr>
      </p:sp>
      <p:sp>
        <p:nvSpPr>
          <p:cNvPr id="1390" name="Shape 1390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68575" lIns="68575" rIns="68575" wrap="square" tIns="68575"/>
          <a:lstStyle>
            <a:lvl1pPr lvl="0" rtl="0" algn="ctr">
              <a:spcBef>
                <a:spcPts val="0"/>
              </a:spcBef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91" name="Shape 1391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15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10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10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1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434343"/>
        </a:soli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/>
          <p:nvPr/>
        </p:nvSpPr>
        <p:spPr>
          <a:xfrm>
            <a:off x="818063" y="805650"/>
            <a:ext cx="7507875" cy="3532200"/>
          </a:xfrm>
          <a:custGeom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lg" w="lg" type="none"/>
            <a:tailEnd len="lg" w="lg" type="none"/>
          </a:ln>
        </p:spPr>
      </p:sp>
      <p:sp>
        <p:nvSpPr>
          <p:cNvPr id="1394" name="Shape 139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68575" lIns="68575" rIns="68575" wrap="square" tIns="68575"/>
          <a:lstStyle>
            <a:lvl1pPr lvl="0" rtl="0" algn="ctr">
              <a:spcBef>
                <a:spcPts val="0"/>
              </a:spcBef>
              <a:buSzPts val="1800"/>
              <a:buChar char="▪"/>
              <a:defRPr i="1" sz="1800">
                <a:solidFill>
                  <a:srgbClr val="CCCCCC"/>
                </a:solidFill>
              </a:defRPr>
            </a:lvl1pPr>
            <a:lvl2pPr lvl="1" rtl="0" algn="ctr">
              <a:spcBef>
                <a:spcPts val="0"/>
              </a:spcBef>
              <a:buSzPts val="1500"/>
              <a:buChar char="–"/>
              <a:defRPr i="1" sz="1800">
                <a:solidFill>
                  <a:srgbClr val="CCCCCC"/>
                </a:solidFill>
              </a:defRPr>
            </a:lvl2pPr>
            <a:lvl3pPr lvl="2" rtl="0" algn="ctr">
              <a:spcBef>
                <a:spcPts val="0"/>
              </a:spcBef>
              <a:buSzPts val="1800"/>
              <a:buChar char="▪"/>
              <a:defRPr i="1" sz="1800">
                <a:solidFill>
                  <a:srgbClr val="CCCCCC"/>
                </a:solidFill>
              </a:defRPr>
            </a:lvl3pPr>
            <a:lvl4pPr lvl="3" rtl="0" algn="ctr">
              <a:spcBef>
                <a:spcPts val="0"/>
              </a:spcBef>
              <a:buSzPts val="1200"/>
              <a:buChar char="–"/>
              <a:defRPr i="1">
                <a:solidFill>
                  <a:srgbClr val="CCCCCC"/>
                </a:solidFill>
              </a:defRPr>
            </a:lvl4pPr>
            <a:lvl5pPr lvl="4" rtl="0" algn="ctr">
              <a:spcBef>
                <a:spcPts val="0"/>
              </a:spcBef>
              <a:buSzPts val="1000"/>
              <a:buChar char="▪"/>
              <a:defRPr i="1">
                <a:solidFill>
                  <a:srgbClr val="CCCCCC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CCCCCC"/>
              </a:buClr>
              <a:buSzPts val="1200"/>
              <a:buChar char="–"/>
              <a:defRPr i="1">
                <a:solidFill>
                  <a:srgbClr val="CCCCCC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CCCCCC"/>
              </a:buClr>
              <a:buSzPts val="1000"/>
              <a:buChar char="▪"/>
              <a:defRPr i="1">
                <a:solidFill>
                  <a:srgbClr val="CCCCCC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CCCCCC"/>
              </a:buClr>
              <a:buSzPts val="1200"/>
              <a:buChar char="–"/>
              <a:defRPr i="1">
                <a:solidFill>
                  <a:srgbClr val="CCCCCC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CCCCCC"/>
              </a:buClr>
              <a:buSzPts val="1000"/>
              <a:buChar char="▪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395" name="Shape 1395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hape 1397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lg" w="lg" type="none"/>
            <a:tailEnd len="lg" w="lg" type="none"/>
          </a:ln>
        </p:spPr>
      </p:sp>
      <p:sp>
        <p:nvSpPr>
          <p:cNvPr id="1398" name="Shape 139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b" bIns="68575" lIns="68575" rIns="68575" wrap="square" tIns="68575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1100"/>
              <a:buNone/>
              <a:defRPr/>
            </a:lvl2pPr>
            <a:lvl3pPr lvl="2" rtl="0">
              <a:spcBef>
                <a:spcPts val="0"/>
              </a:spcBef>
              <a:buSzPts val="1100"/>
              <a:buNone/>
              <a:defRPr/>
            </a:lvl3pPr>
            <a:lvl4pPr lvl="3" rtl="0">
              <a:spcBef>
                <a:spcPts val="0"/>
              </a:spcBef>
              <a:buSzPts val="1100"/>
              <a:buNone/>
              <a:defRPr/>
            </a:lvl4pPr>
            <a:lvl5pPr lvl="4" rtl="0">
              <a:spcBef>
                <a:spcPts val="0"/>
              </a:spcBef>
              <a:buSzPts val="1100"/>
              <a:buNone/>
              <a:defRPr/>
            </a:lvl5pPr>
            <a:lvl6pPr lvl="5" rtl="0">
              <a:spcBef>
                <a:spcPts val="0"/>
              </a:spcBef>
              <a:buSzPts val="1100"/>
              <a:buNone/>
              <a:defRPr/>
            </a:lvl6pPr>
            <a:lvl7pPr lvl="6" rtl="0">
              <a:spcBef>
                <a:spcPts val="0"/>
              </a:spcBef>
              <a:buSzPts val="1100"/>
              <a:buNone/>
              <a:defRPr/>
            </a:lvl7pPr>
            <a:lvl8pPr lvl="7" rtl="0">
              <a:spcBef>
                <a:spcPts val="0"/>
              </a:spcBef>
              <a:buSzPts val="1100"/>
              <a:buNone/>
              <a:defRPr/>
            </a:lvl8pPr>
            <a:lvl9pPr lvl="8" rtl="0">
              <a:spcBef>
                <a:spcPts val="0"/>
              </a:spcBef>
              <a:buSzPts val="1100"/>
              <a:buNone/>
              <a:defRPr/>
            </a:lvl9pPr>
          </a:lstStyle>
          <a:p/>
        </p:txBody>
      </p:sp>
      <p:sp>
        <p:nvSpPr>
          <p:cNvPr id="1399" name="Shape 1399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buSzPts val="1400"/>
              <a:buChar char="▪"/>
              <a:defRPr sz="2400"/>
            </a:lvl1pPr>
            <a:lvl2pPr lvl="1" rtl="0">
              <a:spcBef>
                <a:spcPts val="0"/>
              </a:spcBef>
              <a:buSzPts val="2400"/>
              <a:buChar char="–"/>
              <a:defRPr/>
            </a:lvl2pPr>
            <a:lvl3pPr lvl="2" rtl="0">
              <a:spcBef>
                <a:spcPts val="0"/>
              </a:spcBef>
              <a:buSzPts val="1100"/>
              <a:buChar char="▪"/>
              <a:defRPr/>
            </a:lvl3pPr>
            <a:lvl4pPr lvl="3" rtl="0">
              <a:spcBef>
                <a:spcPts val="0"/>
              </a:spcBef>
              <a:buSzPts val="2400"/>
              <a:buChar char="–"/>
              <a:defRPr sz="2400"/>
            </a:lvl4pPr>
            <a:lvl5pPr lvl="4" rtl="0">
              <a:spcBef>
                <a:spcPts val="0"/>
              </a:spcBef>
              <a:buSzPts val="2400"/>
              <a:buChar char="▪"/>
              <a:defRPr sz="2400"/>
            </a:lvl5pPr>
            <a:lvl6pPr lvl="5" rtl="0">
              <a:spcBef>
                <a:spcPts val="0"/>
              </a:spcBef>
              <a:buSzPts val="2400"/>
              <a:buChar char="–"/>
              <a:defRPr sz="2400"/>
            </a:lvl6pPr>
            <a:lvl7pPr lvl="6" rtl="0">
              <a:spcBef>
                <a:spcPts val="0"/>
              </a:spcBef>
              <a:buSzPts val="2400"/>
              <a:buChar char="▪"/>
              <a:defRPr sz="2400"/>
            </a:lvl7pPr>
            <a:lvl8pPr lvl="7" rtl="0">
              <a:spcBef>
                <a:spcPts val="0"/>
              </a:spcBef>
              <a:buSzPts val="2400"/>
              <a:buChar char="–"/>
              <a:defRPr sz="2400"/>
            </a:lvl8pPr>
            <a:lvl9pPr lvl="8" rtl="0">
              <a:spcBef>
                <a:spcPts val="0"/>
              </a:spcBef>
              <a:buSzPts val="2400"/>
              <a:buChar char="▪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/>
          <p:nvPr/>
        </p:nvSpPr>
        <p:spPr>
          <a:xfrm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lg" w="lg" type="none"/>
            <a:tailEnd len="lg" w="lg" type="none"/>
          </a:ln>
        </p:spPr>
      </p:sp>
      <p:sp>
        <p:nvSpPr>
          <p:cNvPr id="1402" name="Shape 1402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b" bIns="68575" lIns="68575" rIns="68575" wrap="square" tIns="68575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1100"/>
              <a:buNone/>
              <a:defRPr/>
            </a:lvl2pPr>
            <a:lvl3pPr lvl="2" rtl="0">
              <a:spcBef>
                <a:spcPts val="0"/>
              </a:spcBef>
              <a:buSzPts val="1100"/>
              <a:buNone/>
              <a:defRPr/>
            </a:lvl3pPr>
            <a:lvl4pPr lvl="3" rtl="0">
              <a:spcBef>
                <a:spcPts val="0"/>
              </a:spcBef>
              <a:buSzPts val="1100"/>
              <a:buNone/>
              <a:defRPr/>
            </a:lvl4pPr>
            <a:lvl5pPr lvl="4" rtl="0">
              <a:spcBef>
                <a:spcPts val="0"/>
              </a:spcBef>
              <a:buSzPts val="1100"/>
              <a:buNone/>
              <a:defRPr/>
            </a:lvl5pPr>
            <a:lvl6pPr lvl="5" rtl="0">
              <a:spcBef>
                <a:spcPts val="0"/>
              </a:spcBef>
              <a:buSzPts val="1100"/>
              <a:buNone/>
              <a:defRPr/>
            </a:lvl6pPr>
            <a:lvl7pPr lvl="6" rtl="0">
              <a:spcBef>
                <a:spcPts val="0"/>
              </a:spcBef>
              <a:buSzPts val="1100"/>
              <a:buNone/>
              <a:defRPr/>
            </a:lvl7pPr>
            <a:lvl8pPr lvl="7" rtl="0">
              <a:spcBef>
                <a:spcPts val="0"/>
              </a:spcBef>
              <a:buSzPts val="1100"/>
              <a:buNone/>
              <a:defRPr/>
            </a:lvl8pPr>
            <a:lvl9pPr lvl="8" rtl="0">
              <a:spcBef>
                <a:spcPts val="0"/>
              </a:spcBef>
              <a:buSzPts val="1100"/>
              <a:buNone/>
              <a:defRPr/>
            </a:lvl9pPr>
          </a:lstStyle>
          <a:p/>
        </p:txBody>
      </p:sp>
      <p:sp>
        <p:nvSpPr>
          <p:cNvPr id="1403" name="Shape 1403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500"/>
              <a:buChar char="–"/>
              <a:defRPr sz="1800"/>
            </a:lvl2pPr>
            <a:lvl3pPr lvl="2" rtl="0">
              <a:spcBef>
                <a:spcPts val="0"/>
              </a:spcBef>
              <a:buSzPts val="1800"/>
              <a:buChar char="▪"/>
              <a:defRPr sz="1800"/>
            </a:lvl3pPr>
            <a:lvl4pPr lvl="3" rtl="0">
              <a:spcBef>
                <a:spcPts val="0"/>
              </a:spcBef>
              <a:buSzPts val="1200"/>
              <a:buChar char="–"/>
              <a:defRPr/>
            </a:lvl4pPr>
            <a:lvl5pPr lvl="4" rtl="0">
              <a:spcBef>
                <a:spcPts val="0"/>
              </a:spcBef>
              <a:buSzPts val="1000"/>
              <a:buChar char="▪"/>
              <a:defRPr/>
            </a:lvl5pPr>
            <a:lvl6pPr lvl="5" rtl="0">
              <a:spcBef>
                <a:spcPts val="0"/>
              </a:spcBef>
              <a:buSzPts val="1200"/>
              <a:buChar char="–"/>
              <a:defRPr/>
            </a:lvl6pPr>
            <a:lvl7pPr lvl="6" rtl="0">
              <a:spcBef>
                <a:spcPts val="0"/>
              </a:spcBef>
              <a:buSzPts val="1000"/>
              <a:buChar char="▪"/>
              <a:defRPr/>
            </a:lvl7pPr>
            <a:lvl8pPr lvl="7" rtl="0">
              <a:spcBef>
                <a:spcPts val="0"/>
              </a:spcBef>
              <a:buSzPts val="1200"/>
              <a:buChar char="–"/>
              <a:defRPr/>
            </a:lvl8pPr>
            <a:lvl9pPr lvl="8" rtl="0">
              <a:spcBef>
                <a:spcPts val="0"/>
              </a:spcBef>
              <a:buSzPts val="1000"/>
              <a:buChar char="▪"/>
              <a:defRPr/>
            </a:lvl9pPr>
          </a:lstStyle>
          <a:p/>
        </p:txBody>
      </p:sp>
      <p:sp>
        <p:nvSpPr>
          <p:cNvPr id="1404" name="Shape 1404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500"/>
              <a:buChar char="–"/>
              <a:defRPr sz="1800"/>
            </a:lvl2pPr>
            <a:lvl3pPr lvl="2" rtl="0">
              <a:spcBef>
                <a:spcPts val="0"/>
              </a:spcBef>
              <a:buSzPts val="1800"/>
              <a:buChar char="▪"/>
              <a:defRPr sz="1800"/>
            </a:lvl3pPr>
            <a:lvl4pPr lvl="3" rtl="0">
              <a:spcBef>
                <a:spcPts val="0"/>
              </a:spcBef>
              <a:buSzPts val="1200"/>
              <a:buChar char="–"/>
              <a:defRPr/>
            </a:lvl4pPr>
            <a:lvl5pPr lvl="4" rtl="0">
              <a:spcBef>
                <a:spcPts val="0"/>
              </a:spcBef>
              <a:buSzPts val="1000"/>
              <a:buChar char="▪"/>
              <a:defRPr/>
            </a:lvl5pPr>
            <a:lvl6pPr lvl="5" rtl="0">
              <a:spcBef>
                <a:spcPts val="0"/>
              </a:spcBef>
              <a:buSzPts val="1200"/>
              <a:buChar char="–"/>
              <a:defRPr/>
            </a:lvl6pPr>
            <a:lvl7pPr lvl="6" rtl="0">
              <a:spcBef>
                <a:spcPts val="0"/>
              </a:spcBef>
              <a:buSzPts val="1000"/>
              <a:buChar char="▪"/>
              <a:defRPr/>
            </a:lvl7pPr>
            <a:lvl8pPr lvl="7" rtl="0">
              <a:spcBef>
                <a:spcPts val="0"/>
              </a:spcBef>
              <a:buSzPts val="1200"/>
              <a:buChar char="–"/>
              <a:defRPr/>
            </a:lvl8pPr>
            <a:lvl9pPr lvl="8" rtl="0">
              <a:spcBef>
                <a:spcPts val="0"/>
              </a:spcBef>
              <a:buSzPts val="1000"/>
              <a:buChar char="▪"/>
              <a:defRPr/>
            </a:lvl9pPr>
          </a:lstStyle>
          <a:p/>
        </p:txBody>
      </p:sp>
      <p:sp>
        <p:nvSpPr>
          <p:cNvPr id="1405" name="Shape 1405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500"/>
              <a:buChar char="–"/>
              <a:defRPr sz="1800"/>
            </a:lvl2pPr>
            <a:lvl3pPr lvl="2" rtl="0">
              <a:spcBef>
                <a:spcPts val="0"/>
              </a:spcBef>
              <a:buSzPts val="1800"/>
              <a:buChar char="▪"/>
              <a:defRPr sz="1800"/>
            </a:lvl3pPr>
            <a:lvl4pPr lvl="3" rtl="0">
              <a:spcBef>
                <a:spcPts val="0"/>
              </a:spcBef>
              <a:buSzPts val="1200"/>
              <a:buChar char="–"/>
              <a:defRPr/>
            </a:lvl4pPr>
            <a:lvl5pPr lvl="4" rtl="0">
              <a:spcBef>
                <a:spcPts val="0"/>
              </a:spcBef>
              <a:buSzPts val="1000"/>
              <a:buChar char="▪"/>
              <a:defRPr/>
            </a:lvl5pPr>
            <a:lvl6pPr lvl="5" rtl="0">
              <a:spcBef>
                <a:spcPts val="0"/>
              </a:spcBef>
              <a:buSzPts val="1200"/>
              <a:buChar char="–"/>
              <a:defRPr/>
            </a:lvl6pPr>
            <a:lvl7pPr lvl="6" rtl="0">
              <a:spcBef>
                <a:spcPts val="0"/>
              </a:spcBef>
              <a:buSzPts val="1000"/>
              <a:buChar char="▪"/>
              <a:defRPr/>
            </a:lvl7pPr>
            <a:lvl8pPr lvl="7" rtl="0">
              <a:spcBef>
                <a:spcPts val="0"/>
              </a:spcBef>
              <a:buSzPts val="1200"/>
              <a:buChar char="–"/>
              <a:defRPr/>
            </a:lvl8pPr>
            <a:lvl9pPr lvl="8" rtl="0">
              <a:spcBef>
                <a:spcPts val="0"/>
              </a:spcBef>
              <a:buSzPts val="10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/>
          <p:nvPr/>
        </p:nvSpPr>
        <p:spPr>
          <a:xfrm flipH="1" rot="10800000">
            <a:off x="259950" y="274275"/>
            <a:ext cx="8624125" cy="4594950"/>
          </a:xfrm>
          <a:custGeom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lg" w="lg" type="none"/>
            <a:tailEnd len="lg" w="lg" type="none"/>
          </a:ln>
        </p:spPr>
      </p:sp>
      <p:sp>
        <p:nvSpPr>
          <p:cNvPr id="1408" name="Shape 1408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68575" lIns="68575" rIns="68575" wrap="square" tIns="68575"/>
          <a:lstStyle>
            <a:lvl1pPr lvl="0" rtl="0" algn="ctr">
              <a:spcBef>
                <a:spcPts val="360"/>
              </a:spcBef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1142114" y="1135856"/>
            <a:ext cx="7929370" cy="47925"/>
            <a:chOff x="1522413" y="1514475"/>
            <a:chExt cx="10569675" cy="63900"/>
          </a:xfrm>
        </p:grpSpPr>
        <p:sp>
          <p:nvSpPr>
            <p:cNvPr id="140" name="Shape 140"/>
            <p:cNvSpPr/>
            <p:nvPr/>
          </p:nvSpPr>
          <p:spPr>
            <a:xfrm>
              <a:off x="12028488" y="1525554"/>
              <a:ext cx="63600" cy="4800"/>
            </a:xfrm>
            <a:custGeom>
              <a:pathLst>
                <a:path extrusionOk="0" h="120000" w="12000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2022138" y="1532939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2041188" y="1531708"/>
              <a:ext cx="39600" cy="6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1831638" y="1526784"/>
              <a:ext cx="42900" cy="4800"/>
            </a:xfrm>
            <a:custGeom>
              <a:pathLst>
                <a:path extrusionOk="0" h="120000" w="12000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1809413" y="1531708"/>
              <a:ext cx="41400" cy="2400"/>
            </a:xfrm>
            <a:custGeom>
              <a:pathLst>
                <a:path extrusionOk="0" h="120000" w="12000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2003088" y="1537863"/>
              <a:ext cx="77700" cy="3600"/>
            </a:xfrm>
            <a:custGeom>
              <a:pathLst>
                <a:path extrusionOk="0" h="120000" w="12000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1664950" y="1523092"/>
              <a:ext cx="39600" cy="4800"/>
            </a:xfrm>
            <a:custGeom>
              <a:pathLst>
                <a:path extrusionOk="0" h="120000" w="12000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1506200" y="1521861"/>
              <a:ext cx="92100" cy="4800"/>
            </a:xfrm>
            <a:custGeom>
              <a:pathLst>
                <a:path extrusionOk="0" h="120000" w="12000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471275" y="1525554"/>
              <a:ext cx="34800" cy="36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1710988" y="1529246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691938" y="1532939"/>
              <a:ext cx="3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741150" y="1534170"/>
              <a:ext cx="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841163" y="1537863"/>
              <a:ext cx="71400" cy="8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1764963" y="1535401"/>
              <a:ext cx="44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744325" y="1537863"/>
              <a:ext cx="207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1482388" y="1531708"/>
              <a:ext cx="85800" cy="3600"/>
            </a:xfrm>
            <a:custGeom>
              <a:pathLst>
                <a:path extrusionOk="0" h="120000" w="12000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1626850" y="1532939"/>
              <a:ext cx="48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261725" y="1534170"/>
              <a:ext cx="48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553825" y="1534170"/>
              <a:ext cx="44400" cy="2400"/>
            </a:xfrm>
            <a:custGeom>
              <a:pathLst>
                <a:path extrusionOk="0" h="120000" w="12000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409363" y="1529246"/>
              <a:ext cx="31800" cy="2400"/>
            </a:xfrm>
            <a:custGeom>
              <a:pathLst>
                <a:path extrusionOk="0" h="120000" w="12000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1618913" y="1531708"/>
              <a:ext cx="6300" cy="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598275" y="1531708"/>
              <a:ext cx="28500" cy="2400"/>
            </a:xfrm>
            <a:custGeom>
              <a:pathLst>
                <a:path extrusionOk="0" h="120000" w="12000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137900" y="1534170"/>
              <a:ext cx="189000" cy="23400"/>
            </a:xfrm>
            <a:custGeom>
              <a:pathLst>
                <a:path extrusionOk="0" h="120000" w="12000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1266488" y="1529246"/>
              <a:ext cx="95400" cy="4800"/>
            </a:xfrm>
            <a:custGeom>
              <a:pathLst>
                <a:path extrusionOk="0" h="120000" w="12000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361738" y="1531708"/>
              <a:ext cx="135000" cy="12300"/>
            </a:xfrm>
            <a:custGeom>
              <a:pathLst>
                <a:path extrusionOk="0" h="120000" w="12000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834813" y="1552634"/>
              <a:ext cx="96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1764963" y="1542787"/>
              <a:ext cx="117600" cy="9900"/>
            </a:xfrm>
            <a:custGeom>
              <a:pathLst>
                <a:path extrusionOk="0" h="120000" w="12000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1555413" y="1544017"/>
              <a:ext cx="69900" cy="4800"/>
            </a:xfrm>
            <a:custGeom>
              <a:pathLst>
                <a:path extrusionOk="0" h="120000" w="12000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1223625" y="1528016"/>
              <a:ext cx="38100" cy="6300"/>
            </a:xfrm>
            <a:custGeom>
              <a:pathLst>
                <a:path extrusionOk="0" h="120000" w="12000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1145838" y="1529246"/>
              <a:ext cx="22200" cy="2400"/>
            </a:xfrm>
            <a:custGeom>
              <a:pathLst>
                <a:path extrusionOk="0" h="120000" w="12000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6197600" y="1566174"/>
              <a:ext cx="207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6356350" y="1564943"/>
              <a:ext cx="9600" cy="1200"/>
            </a:xfrm>
            <a:custGeom>
              <a:pathLst>
                <a:path extrusionOk="0" h="120000" w="12000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950325" y="1521861"/>
              <a:ext cx="61800" cy="7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7537450" y="1546479"/>
              <a:ext cx="285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7478713" y="1562481"/>
              <a:ext cx="381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410200" y="1568636"/>
              <a:ext cx="36600" cy="3600"/>
            </a:xfrm>
            <a:custGeom>
              <a:pathLst>
                <a:path extrusionOk="0" h="120000" w="12000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0206038" y="1530477"/>
              <a:ext cx="61800" cy="48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257925" y="1525554"/>
              <a:ext cx="18900" cy="2400"/>
            </a:xfrm>
            <a:custGeom>
              <a:pathLst>
                <a:path extrusionOk="0" h="120000" w="12000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0134600" y="1528016"/>
              <a:ext cx="71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582863" y="1560020"/>
              <a:ext cx="7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762125" y="1521861"/>
              <a:ext cx="348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0812463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0896600" y="1545248"/>
              <a:ext cx="78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9947275" y="1553865"/>
              <a:ext cx="4800" cy="1200"/>
            </a:xfrm>
            <a:custGeom>
              <a:pathLst>
                <a:path extrusionOk="0" h="120000" w="12000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0817225" y="1531708"/>
              <a:ext cx="23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836275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0787063" y="1530477"/>
              <a:ext cx="30300" cy="1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92575" y="1552634"/>
              <a:ext cx="207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8528050" y="1567405"/>
              <a:ext cx="3300" cy="1200"/>
            </a:xfrm>
            <a:custGeom>
              <a:pathLst>
                <a:path extrusionOk="0" h="120000" w="12000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8461375" y="1556326"/>
              <a:ext cx="66600" cy="14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562100" y="1514475"/>
              <a:ext cx="9563100" cy="63900"/>
            </a:xfrm>
            <a:custGeom>
              <a:pathLst>
                <a:path extrusionOk="0" h="120000" w="12000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508875" y="1560020"/>
              <a:ext cx="11100" cy="3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5434013" y="1567405"/>
              <a:ext cx="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672638" y="1567405"/>
              <a:ext cx="255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0966450" y="1529246"/>
              <a:ext cx="396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1329988" y="1552634"/>
              <a:ext cx="44400" cy="2400"/>
            </a:xfrm>
            <a:custGeom>
              <a:pathLst>
                <a:path extrusionOk="0" h="120000" w="12000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1042650" y="1540325"/>
              <a:ext cx="60300" cy="6300"/>
            </a:xfrm>
            <a:custGeom>
              <a:pathLst>
                <a:path extrusionOk="0" h="120000" w="12000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1106150" y="1542787"/>
              <a:ext cx="285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679113" y="1525554"/>
              <a:ext cx="103200" cy="9900"/>
            </a:xfrm>
            <a:custGeom>
              <a:pathLst>
                <a:path extrusionOk="0" h="120000" w="12000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1039475" y="1550172"/>
              <a:ext cx="270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0841038" y="1548941"/>
              <a:ext cx="58800" cy="2400"/>
            </a:xfrm>
            <a:custGeom>
              <a:pathLst>
                <a:path extrusionOk="0" h="120000" w="12000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0899775" y="1550172"/>
              <a:ext cx="366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0958513" y="1555096"/>
              <a:ext cx="459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0304463" y="1548941"/>
              <a:ext cx="61800" cy="3600"/>
            </a:xfrm>
            <a:custGeom>
              <a:pathLst>
                <a:path extrusionOk="0" h="120000" w="12000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0483850" y="1557558"/>
              <a:ext cx="23700" cy="6300"/>
            </a:xfrm>
            <a:custGeom>
              <a:pathLst>
                <a:path extrusionOk="0" h="120000" w="12000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0291763" y="1563712"/>
              <a:ext cx="117600" cy="2400"/>
            </a:xfrm>
            <a:custGeom>
              <a:pathLst>
                <a:path extrusionOk="0" h="120000" w="12000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9621838" y="1546479"/>
              <a:ext cx="11100" cy="8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8951913" y="1568636"/>
              <a:ext cx="96900" cy="8700"/>
            </a:xfrm>
            <a:custGeom>
              <a:pathLst>
                <a:path extrusionOk="0" h="120000" w="12000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9005888" y="1566174"/>
              <a:ext cx="174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587500" y="1516937"/>
              <a:ext cx="38100" cy="36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522413" y="1519399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650038" y="1573559"/>
              <a:ext cx="33300" cy="3600"/>
            </a:xfrm>
            <a:custGeom>
              <a:pathLst>
                <a:path extrusionOk="0" h="120000" w="12000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6162675" y="1566174"/>
              <a:ext cx="15900" cy="4800"/>
            </a:xfrm>
            <a:custGeom>
              <a:pathLst>
                <a:path extrusionOk="0" h="120000" w="12000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738813" y="1571097"/>
              <a:ext cx="60300" cy="6300"/>
            </a:xfrm>
            <a:custGeom>
              <a:pathLst>
                <a:path extrusionOk="0" h="120000" w="12000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4" name="Shape 214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142108" y="1428750"/>
            <a:ext cx="6859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143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600" lvl="1" marL="406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016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749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927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092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1270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1435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>
            <a:off x="1188926" y="3543276"/>
            <a:ext cx="6475870" cy="48016"/>
            <a:chOff x="-4110038" y="2703513"/>
            <a:chExt cx="17394226" cy="160374"/>
          </a:xfrm>
        </p:grpSpPr>
        <p:sp>
          <p:nvSpPr>
            <p:cNvPr id="221" name="Shape 221"/>
            <p:cNvSpPr/>
            <p:nvPr/>
          </p:nvSpPr>
          <p:spPr>
            <a:xfrm>
              <a:off x="12815888" y="2768600"/>
              <a:ext cx="468300" cy="18900"/>
            </a:xfrm>
            <a:custGeom>
              <a:pathLst>
                <a:path extrusionOk="0" h="120000" w="120000">
                  <a:moveTo>
                    <a:pt x="10327" y="75000"/>
                  </a:moveTo>
                  <a:lnTo>
                    <a:pt x="10327" y="75000"/>
                  </a:lnTo>
                  <a:cubicBezTo>
                    <a:pt x="20655" y="75000"/>
                    <a:pt x="29016" y="105000"/>
                    <a:pt x="25573" y="105000"/>
                  </a:cubicBezTo>
                  <a:cubicBezTo>
                    <a:pt x="46229" y="90000"/>
                    <a:pt x="46229" y="120000"/>
                    <a:pt x="49180" y="75000"/>
                  </a:cubicBezTo>
                  <a:cubicBezTo>
                    <a:pt x="62459" y="60000"/>
                    <a:pt x="76229" y="90000"/>
                    <a:pt x="61475" y="105000"/>
                  </a:cubicBezTo>
                  <a:lnTo>
                    <a:pt x="99344" y="90000"/>
                  </a:lnTo>
                  <a:lnTo>
                    <a:pt x="76721" y="75000"/>
                  </a:lnTo>
                  <a:cubicBezTo>
                    <a:pt x="82622" y="30000"/>
                    <a:pt x="113114" y="90000"/>
                    <a:pt x="120000" y="45000"/>
                  </a:cubicBezTo>
                  <a:lnTo>
                    <a:pt x="79180" y="45000"/>
                  </a:lnTo>
                  <a:lnTo>
                    <a:pt x="81147" y="30000"/>
                  </a:lnTo>
                  <a:cubicBezTo>
                    <a:pt x="71803" y="45000"/>
                    <a:pt x="53606" y="30000"/>
                    <a:pt x="47213" y="30000"/>
                  </a:cubicBezTo>
                  <a:cubicBezTo>
                    <a:pt x="48196" y="15000"/>
                    <a:pt x="47704" y="15000"/>
                    <a:pt x="54590" y="15000"/>
                  </a:cubicBezTo>
                  <a:cubicBezTo>
                    <a:pt x="4918" y="0"/>
                    <a:pt x="41311" y="75000"/>
                    <a:pt x="0" y="75000"/>
                  </a:cubicBezTo>
                  <a:cubicBezTo>
                    <a:pt x="2459" y="75000"/>
                    <a:pt x="5901" y="75000"/>
                    <a:pt x="10327" y="7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2380913" y="2755900"/>
              <a:ext cx="462000" cy="27000"/>
            </a:xfrm>
            <a:custGeom>
              <a:pathLst>
                <a:path extrusionOk="0" h="120000" w="120000">
                  <a:moveTo>
                    <a:pt x="80663" y="40000"/>
                  </a:moveTo>
                  <a:lnTo>
                    <a:pt x="80663" y="40000"/>
                  </a:lnTo>
                  <a:lnTo>
                    <a:pt x="63236" y="70000"/>
                  </a:lnTo>
                  <a:lnTo>
                    <a:pt x="33858" y="60000"/>
                  </a:lnTo>
                  <a:cubicBezTo>
                    <a:pt x="33360" y="70000"/>
                    <a:pt x="11950" y="80000"/>
                    <a:pt x="26390" y="90000"/>
                  </a:cubicBezTo>
                  <a:cubicBezTo>
                    <a:pt x="29377" y="90000"/>
                    <a:pt x="34854" y="80000"/>
                    <a:pt x="39336" y="90000"/>
                  </a:cubicBezTo>
                  <a:cubicBezTo>
                    <a:pt x="36348" y="110000"/>
                    <a:pt x="0" y="90000"/>
                    <a:pt x="8962" y="110000"/>
                  </a:cubicBezTo>
                  <a:cubicBezTo>
                    <a:pt x="32365" y="110000"/>
                    <a:pt x="35850" y="120000"/>
                    <a:pt x="50290" y="100000"/>
                  </a:cubicBezTo>
                  <a:cubicBezTo>
                    <a:pt x="71701" y="110000"/>
                    <a:pt x="87136" y="110000"/>
                    <a:pt x="97095" y="120000"/>
                  </a:cubicBezTo>
                  <a:cubicBezTo>
                    <a:pt x="103568" y="120000"/>
                    <a:pt x="104066" y="110000"/>
                    <a:pt x="112531" y="110000"/>
                  </a:cubicBezTo>
                  <a:lnTo>
                    <a:pt x="107053" y="110000"/>
                  </a:lnTo>
                  <a:lnTo>
                    <a:pt x="106058" y="70000"/>
                  </a:lnTo>
                  <a:cubicBezTo>
                    <a:pt x="99087" y="80000"/>
                    <a:pt x="93112" y="70000"/>
                    <a:pt x="85643" y="70000"/>
                  </a:cubicBezTo>
                  <a:lnTo>
                    <a:pt x="120000" y="40000"/>
                  </a:lnTo>
                  <a:cubicBezTo>
                    <a:pt x="109045" y="10000"/>
                    <a:pt x="75186" y="20000"/>
                    <a:pt x="61244" y="0"/>
                  </a:cubicBezTo>
                  <a:cubicBezTo>
                    <a:pt x="78174" y="40000"/>
                    <a:pt x="47800" y="20000"/>
                    <a:pt x="80663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2814300" y="2779713"/>
              <a:ext cx="15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738437" y="2795588"/>
              <a:ext cx="425400" cy="15900"/>
            </a:xfrm>
            <a:custGeom>
              <a:pathLst>
                <a:path extrusionOk="0" h="120000" w="120000">
                  <a:moveTo>
                    <a:pt x="41621" y="85714"/>
                  </a:moveTo>
                  <a:lnTo>
                    <a:pt x="41621" y="85714"/>
                  </a:lnTo>
                  <a:cubicBezTo>
                    <a:pt x="33513" y="85714"/>
                    <a:pt x="31351" y="85714"/>
                    <a:pt x="30270" y="102857"/>
                  </a:cubicBezTo>
                  <a:lnTo>
                    <a:pt x="120000" y="85714"/>
                  </a:lnTo>
                  <a:cubicBezTo>
                    <a:pt x="116756" y="85714"/>
                    <a:pt x="91351" y="68571"/>
                    <a:pt x="108108" y="51428"/>
                  </a:cubicBezTo>
                  <a:cubicBezTo>
                    <a:pt x="100540" y="34285"/>
                    <a:pt x="77297" y="51428"/>
                    <a:pt x="74054" y="68571"/>
                  </a:cubicBezTo>
                  <a:lnTo>
                    <a:pt x="80540" y="51428"/>
                  </a:lnTo>
                  <a:cubicBezTo>
                    <a:pt x="59459" y="85714"/>
                    <a:pt x="45405" y="17142"/>
                    <a:pt x="58918" y="0"/>
                  </a:cubicBezTo>
                  <a:lnTo>
                    <a:pt x="57297" y="0"/>
                  </a:lnTo>
                  <a:lnTo>
                    <a:pt x="0" y="119999"/>
                  </a:lnTo>
                  <a:cubicBezTo>
                    <a:pt x="21081" y="119999"/>
                    <a:pt x="16216" y="85714"/>
                    <a:pt x="41621" y="8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-3646488" y="2800350"/>
              <a:ext cx="45900" cy="33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105000" y="0"/>
                    <a:pt x="120000" y="0"/>
                    <a:pt x="105000" y="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627312" y="2816225"/>
              <a:ext cx="63600" cy="4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0909" y="60000"/>
                    <a:pt x="9090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03562" y="2741613"/>
              <a:ext cx="285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120000" y="0"/>
                    <a:pt x="120000" y="0"/>
                    <a:pt x="120000" y="0"/>
                  </a:cubicBezTo>
                  <a:lnTo>
                    <a:pt x="0" y="12000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27137" y="2836863"/>
              <a:ext cx="20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3660775" y="2713038"/>
              <a:ext cx="331800" cy="20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68670" y="26666"/>
                  </a:lnTo>
                  <a:cubicBezTo>
                    <a:pt x="75606" y="26666"/>
                    <a:pt x="51329" y="26666"/>
                    <a:pt x="61734" y="13333"/>
                  </a:cubicBezTo>
                  <a:cubicBezTo>
                    <a:pt x="58265" y="13333"/>
                    <a:pt x="39537" y="13333"/>
                    <a:pt x="44393" y="26666"/>
                  </a:cubicBezTo>
                  <a:lnTo>
                    <a:pt x="54797" y="26666"/>
                  </a:lnTo>
                  <a:cubicBezTo>
                    <a:pt x="28439" y="66666"/>
                    <a:pt x="44393" y="80000"/>
                    <a:pt x="0" y="106666"/>
                  </a:cubicBezTo>
                  <a:cubicBezTo>
                    <a:pt x="27745" y="120000"/>
                    <a:pt x="39537" y="106666"/>
                    <a:pt x="54104" y="93333"/>
                  </a:cubicBezTo>
                  <a:lnTo>
                    <a:pt x="67976" y="80000"/>
                  </a:lnTo>
                  <a:lnTo>
                    <a:pt x="110289" y="2666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-1674813" y="2768600"/>
              <a:ext cx="15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-1673225" y="2767013"/>
              <a:ext cx="36600" cy="1500"/>
            </a:xfrm>
            <a:custGeom>
              <a:pathLst>
                <a:path extrusionOk="0" h="120000" w="120000">
                  <a:moveTo>
                    <a:pt x="18947" y="0"/>
                  </a:moveTo>
                  <a:lnTo>
                    <a:pt x="18947" y="0"/>
                  </a:lnTo>
                  <a:lnTo>
                    <a:pt x="0" y="120000"/>
                  </a:lnTo>
                  <a:cubicBezTo>
                    <a:pt x="25263" y="0"/>
                    <a:pt x="120000" y="0"/>
                    <a:pt x="18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690812" y="2811463"/>
              <a:ext cx="47700" cy="4800"/>
            </a:xfrm>
            <a:custGeom>
              <a:pathLst>
                <a:path extrusionOk="0" h="120000" w="120000">
                  <a:moveTo>
                    <a:pt x="62400" y="0"/>
                  </a:moveTo>
                  <a:lnTo>
                    <a:pt x="62400" y="0"/>
                  </a:lnTo>
                  <a:cubicBezTo>
                    <a:pt x="57600" y="0"/>
                    <a:pt x="33600" y="60000"/>
                    <a:pt x="0" y="120000"/>
                  </a:cubicBezTo>
                  <a:lnTo>
                    <a:pt x="120000" y="0"/>
                  </a:lnTo>
                  <a:lnTo>
                    <a:pt x="62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2822575" y="2794000"/>
              <a:ext cx="163500" cy="48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87529" y="6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715962" y="2809875"/>
              <a:ext cx="1911300" cy="50700"/>
            </a:xfrm>
            <a:custGeom>
              <a:pathLst>
                <a:path extrusionOk="0" h="120000" w="120000">
                  <a:moveTo>
                    <a:pt x="45180" y="67826"/>
                  </a:moveTo>
                  <a:lnTo>
                    <a:pt x="45180" y="67826"/>
                  </a:lnTo>
                  <a:cubicBezTo>
                    <a:pt x="29759" y="73043"/>
                    <a:pt x="49036" y="52173"/>
                    <a:pt x="41927" y="46956"/>
                  </a:cubicBezTo>
                  <a:cubicBezTo>
                    <a:pt x="37590" y="52173"/>
                    <a:pt x="36024" y="57391"/>
                    <a:pt x="33373" y="62608"/>
                  </a:cubicBezTo>
                  <a:cubicBezTo>
                    <a:pt x="45662" y="52173"/>
                    <a:pt x="31686" y="88695"/>
                    <a:pt x="44096" y="83478"/>
                  </a:cubicBezTo>
                  <a:cubicBezTo>
                    <a:pt x="42409" y="99130"/>
                    <a:pt x="35180" y="99130"/>
                    <a:pt x="30963" y="99130"/>
                  </a:cubicBezTo>
                  <a:cubicBezTo>
                    <a:pt x="26265" y="83478"/>
                    <a:pt x="35180" y="88695"/>
                    <a:pt x="36265" y="73043"/>
                  </a:cubicBezTo>
                  <a:cubicBezTo>
                    <a:pt x="31204" y="73043"/>
                    <a:pt x="32168" y="78260"/>
                    <a:pt x="30000" y="83478"/>
                  </a:cubicBezTo>
                  <a:cubicBezTo>
                    <a:pt x="22168" y="83478"/>
                    <a:pt x="13855" y="104347"/>
                    <a:pt x="9156" y="83478"/>
                  </a:cubicBezTo>
                  <a:cubicBezTo>
                    <a:pt x="3493" y="88695"/>
                    <a:pt x="3855" y="93913"/>
                    <a:pt x="602" y="104347"/>
                  </a:cubicBezTo>
                  <a:cubicBezTo>
                    <a:pt x="0" y="120000"/>
                    <a:pt x="9036" y="109565"/>
                    <a:pt x="11204" y="120000"/>
                  </a:cubicBezTo>
                  <a:cubicBezTo>
                    <a:pt x="10722" y="120000"/>
                    <a:pt x="9879" y="120000"/>
                    <a:pt x="10120" y="114782"/>
                  </a:cubicBezTo>
                  <a:lnTo>
                    <a:pt x="15060" y="120000"/>
                  </a:lnTo>
                  <a:cubicBezTo>
                    <a:pt x="10361" y="114782"/>
                    <a:pt x="15662" y="104347"/>
                    <a:pt x="18192" y="104347"/>
                  </a:cubicBezTo>
                  <a:cubicBezTo>
                    <a:pt x="19879" y="104347"/>
                    <a:pt x="23493" y="99130"/>
                    <a:pt x="23012" y="104347"/>
                  </a:cubicBezTo>
                  <a:lnTo>
                    <a:pt x="20240" y="109565"/>
                  </a:lnTo>
                  <a:cubicBezTo>
                    <a:pt x="23855" y="114782"/>
                    <a:pt x="28072" y="99130"/>
                    <a:pt x="31807" y="104347"/>
                  </a:cubicBezTo>
                  <a:cubicBezTo>
                    <a:pt x="31927" y="109565"/>
                    <a:pt x="30602" y="109565"/>
                    <a:pt x="30361" y="114782"/>
                  </a:cubicBezTo>
                  <a:cubicBezTo>
                    <a:pt x="34457" y="104347"/>
                    <a:pt x="38554" y="104347"/>
                    <a:pt x="44698" y="93913"/>
                  </a:cubicBezTo>
                  <a:lnTo>
                    <a:pt x="41084" y="109565"/>
                  </a:lnTo>
                  <a:cubicBezTo>
                    <a:pt x="46024" y="93913"/>
                    <a:pt x="57228" y="99130"/>
                    <a:pt x="64939" y="104347"/>
                  </a:cubicBezTo>
                  <a:cubicBezTo>
                    <a:pt x="64096" y="104347"/>
                    <a:pt x="62530" y="99130"/>
                    <a:pt x="63493" y="99130"/>
                  </a:cubicBezTo>
                  <a:cubicBezTo>
                    <a:pt x="67951" y="93913"/>
                    <a:pt x="71445" y="104347"/>
                    <a:pt x="69277" y="109565"/>
                  </a:cubicBezTo>
                  <a:cubicBezTo>
                    <a:pt x="73734" y="99130"/>
                    <a:pt x="86265" y="120000"/>
                    <a:pt x="92289" y="104347"/>
                  </a:cubicBezTo>
                  <a:lnTo>
                    <a:pt x="120000" y="26086"/>
                  </a:lnTo>
                  <a:cubicBezTo>
                    <a:pt x="119036" y="26086"/>
                    <a:pt x="117831" y="31304"/>
                    <a:pt x="116746" y="31304"/>
                  </a:cubicBezTo>
                  <a:cubicBezTo>
                    <a:pt x="114216" y="15652"/>
                    <a:pt x="112891" y="20869"/>
                    <a:pt x="117228" y="5217"/>
                  </a:cubicBezTo>
                  <a:cubicBezTo>
                    <a:pt x="112891" y="15652"/>
                    <a:pt x="114578" y="26086"/>
                    <a:pt x="108072" y="26086"/>
                  </a:cubicBezTo>
                  <a:cubicBezTo>
                    <a:pt x="110602" y="15652"/>
                    <a:pt x="111325" y="0"/>
                    <a:pt x="105060" y="0"/>
                  </a:cubicBezTo>
                  <a:cubicBezTo>
                    <a:pt x="89397" y="15652"/>
                    <a:pt x="79036" y="52173"/>
                    <a:pt x="64457" y="73043"/>
                  </a:cubicBezTo>
                  <a:cubicBezTo>
                    <a:pt x="63855" y="62608"/>
                    <a:pt x="52409" y="67826"/>
                    <a:pt x="46867" y="67826"/>
                  </a:cubicBezTo>
                  <a:cubicBezTo>
                    <a:pt x="48915" y="57391"/>
                    <a:pt x="53132" y="52173"/>
                    <a:pt x="57349" y="46956"/>
                  </a:cubicBezTo>
                  <a:lnTo>
                    <a:pt x="46626" y="46956"/>
                  </a:lnTo>
                  <a:lnTo>
                    <a:pt x="45180" y="67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995487" y="2822575"/>
              <a:ext cx="20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12000" y="0"/>
                    <a:pt x="48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630362" y="2830513"/>
              <a:ext cx="22200" cy="0"/>
            </a:xfrm>
            <a:custGeom>
              <a:pathLst>
                <a:path extrusionOk="0" h="120000" w="120000">
                  <a:moveTo>
                    <a:pt x="110000" y="0"/>
                  </a:moveTo>
                  <a:lnTo>
                    <a:pt x="110000" y="0"/>
                  </a:lnTo>
                  <a:cubicBezTo>
                    <a:pt x="120000" y="0"/>
                    <a:pt x="110000" y="0"/>
                    <a:pt x="120000" y="0"/>
                  </a:cubicBezTo>
                  <a:lnTo>
                    <a:pt x="0" y="0"/>
                  </a:lnTo>
                  <a:lnTo>
                    <a:pt x="11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2651125" y="2798763"/>
              <a:ext cx="45900" cy="1500"/>
            </a:xfrm>
            <a:custGeom>
              <a:pathLst>
                <a:path extrusionOk="0" h="120000" w="120000">
                  <a:moveTo>
                    <a:pt x="15000" y="120000"/>
                  </a:moveTo>
                  <a:lnTo>
                    <a:pt x="15000" y="120000"/>
                  </a:lnTo>
                  <a:lnTo>
                    <a:pt x="120000" y="0"/>
                  </a:lnTo>
                  <a:lnTo>
                    <a:pt x="40000" y="120000"/>
                  </a:lnTo>
                  <a:cubicBezTo>
                    <a:pt x="10000" y="120000"/>
                    <a:pt x="0" y="120000"/>
                    <a:pt x="15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698750" y="2809875"/>
              <a:ext cx="18900" cy="1500"/>
            </a:xfrm>
            <a:custGeom>
              <a:pathLst>
                <a:path extrusionOk="0" h="120000" w="120000">
                  <a:moveTo>
                    <a:pt x="48000" y="0"/>
                  </a:moveTo>
                  <a:lnTo>
                    <a:pt x="48000" y="0"/>
                  </a:ln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0"/>
                    <a:pt x="108000" y="0"/>
                    <a:pt x="48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69900" y="2800350"/>
              <a:ext cx="237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3846" y="120000"/>
                    <a:pt x="101538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998537" y="2811463"/>
              <a:ext cx="1076400" cy="20700"/>
            </a:xfrm>
            <a:custGeom>
              <a:pathLst>
                <a:path extrusionOk="0" h="120000" w="120000">
                  <a:moveTo>
                    <a:pt x="18181" y="120000"/>
                  </a:moveTo>
                  <a:lnTo>
                    <a:pt x="18181" y="120000"/>
                  </a:lnTo>
                  <a:cubicBezTo>
                    <a:pt x="27807" y="120000"/>
                    <a:pt x="19251" y="80000"/>
                    <a:pt x="32941" y="80000"/>
                  </a:cubicBezTo>
                  <a:lnTo>
                    <a:pt x="28877" y="80000"/>
                  </a:lnTo>
                  <a:cubicBezTo>
                    <a:pt x="38502" y="66666"/>
                    <a:pt x="55614" y="66666"/>
                    <a:pt x="67165" y="66666"/>
                  </a:cubicBezTo>
                  <a:cubicBezTo>
                    <a:pt x="65882" y="80000"/>
                    <a:pt x="74224" y="80000"/>
                    <a:pt x="72941" y="106666"/>
                  </a:cubicBezTo>
                  <a:cubicBezTo>
                    <a:pt x="80641" y="106666"/>
                    <a:pt x="88556" y="93333"/>
                    <a:pt x="92620" y="66666"/>
                  </a:cubicBezTo>
                  <a:cubicBezTo>
                    <a:pt x="97540" y="80000"/>
                    <a:pt x="105026" y="53333"/>
                    <a:pt x="111229" y="66666"/>
                  </a:cubicBezTo>
                  <a:cubicBezTo>
                    <a:pt x="108449" y="53333"/>
                    <a:pt x="120000" y="13333"/>
                    <a:pt x="104812" y="40000"/>
                  </a:cubicBezTo>
                  <a:cubicBezTo>
                    <a:pt x="106096" y="40000"/>
                    <a:pt x="105240" y="26666"/>
                    <a:pt x="106524" y="26666"/>
                  </a:cubicBezTo>
                  <a:cubicBezTo>
                    <a:pt x="96684" y="13333"/>
                    <a:pt x="92834" y="40000"/>
                    <a:pt x="84491" y="40000"/>
                  </a:cubicBezTo>
                  <a:cubicBezTo>
                    <a:pt x="79572" y="26666"/>
                    <a:pt x="92620" y="26666"/>
                    <a:pt x="87914" y="13333"/>
                  </a:cubicBezTo>
                  <a:cubicBezTo>
                    <a:pt x="77433" y="26666"/>
                    <a:pt x="55187" y="0"/>
                    <a:pt x="55828" y="53333"/>
                  </a:cubicBezTo>
                  <a:cubicBezTo>
                    <a:pt x="48128" y="66666"/>
                    <a:pt x="47058" y="53333"/>
                    <a:pt x="44919" y="40000"/>
                  </a:cubicBezTo>
                  <a:cubicBezTo>
                    <a:pt x="32727" y="93333"/>
                    <a:pt x="0" y="13333"/>
                    <a:pt x="213" y="93333"/>
                  </a:cubicBezTo>
                  <a:cubicBezTo>
                    <a:pt x="4491" y="93333"/>
                    <a:pt x="11764" y="93333"/>
                    <a:pt x="18181" y="80000"/>
                  </a:cubicBezTo>
                  <a:lnTo>
                    <a:pt x="1818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495550" y="2803525"/>
              <a:ext cx="174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538412" y="2816225"/>
              <a:ext cx="1057200" cy="31800"/>
            </a:xfrm>
            <a:custGeom>
              <a:pathLst>
                <a:path extrusionOk="0" h="120000" w="120000">
                  <a:moveTo>
                    <a:pt x="107803" y="85714"/>
                  </a:moveTo>
                  <a:lnTo>
                    <a:pt x="107803" y="85714"/>
                  </a:lnTo>
                  <a:lnTo>
                    <a:pt x="100399" y="77142"/>
                  </a:lnTo>
                  <a:cubicBezTo>
                    <a:pt x="102141" y="85714"/>
                    <a:pt x="104972" y="85714"/>
                    <a:pt x="107803" y="85714"/>
                  </a:cubicBezTo>
                  <a:close/>
                  <a:moveTo>
                    <a:pt x="120000" y="77142"/>
                  </a:moveTo>
                  <a:lnTo>
                    <a:pt x="120000" y="77142"/>
                  </a:lnTo>
                  <a:lnTo>
                    <a:pt x="115862" y="111428"/>
                  </a:lnTo>
                  <a:cubicBezTo>
                    <a:pt x="92558" y="119999"/>
                    <a:pt x="84283" y="111428"/>
                    <a:pt x="64029" y="111428"/>
                  </a:cubicBezTo>
                  <a:cubicBezTo>
                    <a:pt x="62504" y="102857"/>
                    <a:pt x="64900" y="102857"/>
                    <a:pt x="66206" y="102857"/>
                  </a:cubicBezTo>
                  <a:cubicBezTo>
                    <a:pt x="51833" y="111428"/>
                    <a:pt x="30490" y="102857"/>
                    <a:pt x="20254" y="119999"/>
                  </a:cubicBezTo>
                  <a:cubicBezTo>
                    <a:pt x="15680" y="119999"/>
                    <a:pt x="3702" y="111428"/>
                    <a:pt x="8275" y="102857"/>
                  </a:cubicBezTo>
                  <a:cubicBezTo>
                    <a:pt x="6098" y="102857"/>
                    <a:pt x="3484" y="102857"/>
                    <a:pt x="871" y="102857"/>
                  </a:cubicBezTo>
                  <a:cubicBezTo>
                    <a:pt x="217" y="94285"/>
                    <a:pt x="6533" y="102857"/>
                    <a:pt x="6751" y="94285"/>
                  </a:cubicBezTo>
                  <a:cubicBezTo>
                    <a:pt x="4791" y="94285"/>
                    <a:pt x="3920" y="85714"/>
                    <a:pt x="3484" y="94285"/>
                  </a:cubicBezTo>
                  <a:cubicBezTo>
                    <a:pt x="6969" y="85714"/>
                    <a:pt x="0" y="51428"/>
                    <a:pt x="15898" y="51428"/>
                  </a:cubicBezTo>
                  <a:cubicBezTo>
                    <a:pt x="21996" y="77142"/>
                    <a:pt x="4791" y="59999"/>
                    <a:pt x="8493" y="85714"/>
                  </a:cubicBezTo>
                  <a:cubicBezTo>
                    <a:pt x="13720" y="85714"/>
                    <a:pt x="13067" y="77142"/>
                    <a:pt x="13502" y="68571"/>
                  </a:cubicBezTo>
                  <a:cubicBezTo>
                    <a:pt x="20254" y="68571"/>
                    <a:pt x="20036" y="77142"/>
                    <a:pt x="19600" y="85714"/>
                  </a:cubicBezTo>
                  <a:cubicBezTo>
                    <a:pt x="22214" y="77142"/>
                    <a:pt x="30707" y="85714"/>
                    <a:pt x="34192" y="77142"/>
                  </a:cubicBezTo>
                  <a:cubicBezTo>
                    <a:pt x="47041" y="68571"/>
                    <a:pt x="33539" y="94285"/>
                    <a:pt x="42032" y="94285"/>
                  </a:cubicBezTo>
                  <a:lnTo>
                    <a:pt x="46823" y="68571"/>
                  </a:lnTo>
                  <a:lnTo>
                    <a:pt x="60980" y="68571"/>
                  </a:lnTo>
                  <a:cubicBezTo>
                    <a:pt x="81234" y="59999"/>
                    <a:pt x="57931" y="17142"/>
                    <a:pt x="81234" y="0"/>
                  </a:cubicBezTo>
                  <a:cubicBezTo>
                    <a:pt x="78185" y="17142"/>
                    <a:pt x="87549" y="42857"/>
                    <a:pt x="98439" y="51428"/>
                  </a:cubicBezTo>
                  <a:cubicBezTo>
                    <a:pt x="91905" y="51428"/>
                    <a:pt x="79927" y="68571"/>
                    <a:pt x="71651" y="59999"/>
                  </a:cubicBezTo>
                  <a:cubicBezTo>
                    <a:pt x="83411" y="85714"/>
                    <a:pt x="55317" y="68571"/>
                    <a:pt x="61415" y="94285"/>
                  </a:cubicBezTo>
                  <a:cubicBezTo>
                    <a:pt x="67295" y="77142"/>
                    <a:pt x="77096" y="77142"/>
                    <a:pt x="84718" y="77142"/>
                  </a:cubicBezTo>
                  <a:lnTo>
                    <a:pt x="82105" y="85714"/>
                  </a:lnTo>
                  <a:cubicBezTo>
                    <a:pt x="90163" y="85714"/>
                    <a:pt x="96261" y="59999"/>
                    <a:pt x="107586" y="68571"/>
                  </a:cubicBezTo>
                  <a:cubicBezTo>
                    <a:pt x="113030" y="68571"/>
                    <a:pt x="111941" y="77142"/>
                    <a:pt x="111070" y="77142"/>
                  </a:cubicBezTo>
                  <a:cubicBezTo>
                    <a:pt x="115644" y="77142"/>
                    <a:pt x="120000" y="68571"/>
                    <a:pt x="120000" y="77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777663" y="2757488"/>
              <a:ext cx="18900" cy="3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cubicBezTo>
                    <a:pt x="96000" y="120000"/>
                    <a:pt x="48000" y="1200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5983288" y="2741613"/>
              <a:ext cx="381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832600" y="2713038"/>
              <a:ext cx="54000" cy="1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19999" y="0"/>
                  </a:lnTo>
                  <a:cubicBezTo>
                    <a:pt x="72857" y="0"/>
                    <a:pt x="34285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317288" y="2755900"/>
              <a:ext cx="96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96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8534400" y="2735263"/>
              <a:ext cx="303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30000" y="0"/>
                    <a:pt x="67500" y="0"/>
                    <a:pt x="120000" y="0"/>
                  </a:cubicBezTo>
                  <a:cubicBezTo>
                    <a:pt x="112500" y="0"/>
                    <a:pt x="675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821488" y="2714625"/>
              <a:ext cx="96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4800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5583238" y="2719388"/>
              <a:ext cx="255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638800" y="2740025"/>
              <a:ext cx="23700" cy="15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03712" y="2728913"/>
              <a:ext cx="50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60000" y="0"/>
                    <a:pt x="9230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5519738" y="2735263"/>
              <a:ext cx="9600" cy="3300"/>
            </a:xfrm>
            <a:custGeom>
              <a:pathLst>
                <a:path extrusionOk="0" h="120000" w="120000">
                  <a:moveTo>
                    <a:pt x="96000" y="0"/>
                  </a:moveTo>
                  <a:lnTo>
                    <a:pt x="96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9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2096750" y="2784475"/>
              <a:ext cx="63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4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2225338" y="2773363"/>
              <a:ext cx="459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75000" y="0"/>
                    <a:pt x="30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9274175" y="2746375"/>
              <a:ext cx="55500" cy="4800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28965" y="60000"/>
                    <a:pt x="95172" y="120000"/>
                    <a:pt x="62068" y="120000"/>
                  </a:cubicBezTo>
                  <a:cubicBezTo>
                    <a:pt x="120000" y="120000"/>
                    <a:pt x="115862" y="0"/>
                    <a:pt x="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11847513" y="2827338"/>
              <a:ext cx="34800" cy="3300"/>
            </a:xfrm>
            <a:custGeom>
              <a:pathLst>
                <a:path extrusionOk="0" h="120000" w="120000">
                  <a:moveTo>
                    <a:pt x="20000" y="120000"/>
                  </a:moveTo>
                  <a:lnTo>
                    <a:pt x="20000" y="120000"/>
                  </a:lnTo>
                  <a:cubicBezTo>
                    <a:pt x="46666" y="120000"/>
                    <a:pt x="86666" y="0"/>
                    <a:pt x="120000" y="0"/>
                  </a:cubicBezTo>
                  <a:cubicBezTo>
                    <a:pt x="53333" y="0"/>
                    <a:pt x="0" y="120000"/>
                    <a:pt x="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1882438" y="2825750"/>
              <a:ext cx="25500" cy="1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1999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915400" y="2809875"/>
              <a:ext cx="15900" cy="1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90000" y="0"/>
                    <a:pt x="45000" y="0"/>
                    <a:pt x="0" y="0"/>
                  </a:cubicBezTo>
                  <a:cubicBezTo>
                    <a:pt x="15000" y="0"/>
                    <a:pt x="60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12109450" y="2752725"/>
              <a:ext cx="453900" cy="23700"/>
            </a:xfrm>
            <a:custGeom>
              <a:pathLst>
                <a:path extrusionOk="0" h="120000" w="120000">
                  <a:moveTo>
                    <a:pt x="51864" y="120000"/>
                  </a:moveTo>
                  <a:lnTo>
                    <a:pt x="51864" y="120000"/>
                  </a:lnTo>
                  <a:cubicBezTo>
                    <a:pt x="54406" y="108000"/>
                    <a:pt x="105762" y="96000"/>
                    <a:pt x="62542" y="84000"/>
                  </a:cubicBezTo>
                  <a:cubicBezTo>
                    <a:pt x="64067" y="48000"/>
                    <a:pt x="90000" y="72000"/>
                    <a:pt x="101694" y="72000"/>
                  </a:cubicBezTo>
                  <a:cubicBezTo>
                    <a:pt x="93559" y="60000"/>
                    <a:pt x="105762" y="48000"/>
                    <a:pt x="103220" y="36000"/>
                  </a:cubicBezTo>
                  <a:cubicBezTo>
                    <a:pt x="97627" y="48000"/>
                    <a:pt x="91016" y="48000"/>
                    <a:pt x="81355" y="48000"/>
                  </a:cubicBezTo>
                  <a:cubicBezTo>
                    <a:pt x="77288" y="36000"/>
                    <a:pt x="91525" y="24000"/>
                    <a:pt x="102711" y="36000"/>
                  </a:cubicBezTo>
                  <a:cubicBezTo>
                    <a:pt x="88983" y="12000"/>
                    <a:pt x="120000" y="12000"/>
                    <a:pt x="100677" y="0"/>
                  </a:cubicBezTo>
                  <a:cubicBezTo>
                    <a:pt x="58983" y="0"/>
                    <a:pt x="28983" y="0"/>
                    <a:pt x="0" y="48000"/>
                  </a:cubicBezTo>
                  <a:cubicBezTo>
                    <a:pt x="23389" y="36000"/>
                    <a:pt x="50338" y="36000"/>
                    <a:pt x="69661" y="48000"/>
                  </a:cubicBezTo>
                  <a:lnTo>
                    <a:pt x="61525" y="72000"/>
                  </a:lnTo>
                  <a:cubicBezTo>
                    <a:pt x="39661" y="48000"/>
                    <a:pt x="25932" y="60000"/>
                    <a:pt x="4067" y="60000"/>
                  </a:cubicBezTo>
                  <a:lnTo>
                    <a:pt x="52881" y="84000"/>
                  </a:lnTo>
                  <a:cubicBezTo>
                    <a:pt x="75762" y="108000"/>
                    <a:pt x="60508" y="108000"/>
                    <a:pt x="42711" y="108000"/>
                  </a:cubicBezTo>
                  <a:cubicBezTo>
                    <a:pt x="46779" y="108000"/>
                    <a:pt x="50847" y="108000"/>
                    <a:pt x="5186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12182475" y="2816225"/>
              <a:ext cx="96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2400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348162" y="2827338"/>
              <a:ext cx="17400" cy="3300"/>
            </a:xfrm>
            <a:custGeom>
              <a:pathLst>
                <a:path extrusionOk="0" h="120000" w="120000">
                  <a:moveTo>
                    <a:pt x="106666" y="0"/>
                  </a:moveTo>
                  <a:lnTo>
                    <a:pt x="106666" y="0"/>
                  </a:lnTo>
                  <a:lnTo>
                    <a:pt x="0" y="120000"/>
                  </a:lnTo>
                  <a:cubicBezTo>
                    <a:pt x="93333" y="0"/>
                    <a:pt x="120000" y="0"/>
                    <a:pt x="106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2071350" y="2790825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754563" y="2827338"/>
              <a:ext cx="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852988" y="2719388"/>
              <a:ext cx="9600" cy="33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20000" y="120000"/>
                    <a:pt x="120000" y="120000"/>
                    <a:pt x="96000" y="0"/>
                  </a:cubicBezTo>
                  <a:cubicBezTo>
                    <a:pt x="0" y="120000"/>
                    <a:pt x="48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759325" y="28273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654800" y="2805113"/>
              <a:ext cx="18900" cy="1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24000" y="0"/>
                  </a:lnTo>
                  <a:cubicBezTo>
                    <a:pt x="0" y="0"/>
                    <a:pt x="24000" y="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6289675" y="2798763"/>
              <a:ext cx="63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9140825" y="2725738"/>
              <a:ext cx="444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737100" y="2827338"/>
              <a:ext cx="174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66666" y="0"/>
                    <a:pt x="106666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239000" y="2779713"/>
              <a:ext cx="111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8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7181850" y="2773363"/>
              <a:ext cx="468300" cy="15900"/>
            </a:xfrm>
            <a:custGeom>
              <a:pathLst>
                <a:path extrusionOk="0" h="120000" w="120000">
                  <a:moveTo>
                    <a:pt x="68360" y="85714"/>
                  </a:moveTo>
                  <a:lnTo>
                    <a:pt x="68360" y="85714"/>
                  </a:lnTo>
                  <a:cubicBezTo>
                    <a:pt x="66393" y="85714"/>
                    <a:pt x="65901" y="102857"/>
                    <a:pt x="64918" y="102857"/>
                  </a:cubicBezTo>
                  <a:cubicBezTo>
                    <a:pt x="83114" y="85714"/>
                    <a:pt x="116065" y="102857"/>
                    <a:pt x="120000" y="68571"/>
                  </a:cubicBezTo>
                  <a:cubicBezTo>
                    <a:pt x="114098" y="68571"/>
                    <a:pt x="82131" y="34285"/>
                    <a:pt x="87540" y="17142"/>
                  </a:cubicBezTo>
                  <a:cubicBezTo>
                    <a:pt x="74754" y="34285"/>
                    <a:pt x="56557" y="0"/>
                    <a:pt x="49672" y="0"/>
                  </a:cubicBezTo>
                  <a:cubicBezTo>
                    <a:pt x="70327" y="34285"/>
                    <a:pt x="51639" y="34285"/>
                    <a:pt x="37868" y="51428"/>
                  </a:cubicBezTo>
                  <a:cubicBezTo>
                    <a:pt x="25081" y="34285"/>
                    <a:pt x="40327" y="17142"/>
                    <a:pt x="29508" y="17142"/>
                  </a:cubicBezTo>
                  <a:lnTo>
                    <a:pt x="0" y="17142"/>
                  </a:lnTo>
                  <a:lnTo>
                    <a:pt x="25573" y="17142"/>
                  </a:lnTo>
                  <a:lnTo>
                    <a:pt x="17704" y="51428"/>
                  </a:lnTo>
                  <a:lnTo>
                    <a:pt x="20163" y="51428"/>
                  </a:lnTo>
                  <a:cubicBezTo>
                    <a:pt x="63442" y="34285"/>
                    <a:pt x="24098" y="119999"/>
                    <a:pt x="68360" y="8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7407275" y="2787650"/>
              <a:ext cx="27000" cy="0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0" y="0"/>
                  </a:lnTo>
                  <a:cubicBezTo>
                    <a:pt x="68571" y="0"/>
                    <a:pt x="94285" y="0"/>
                    <a:pt x="119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8123238" y="2794000"/>
              <a:ext cx="31800" cy="1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070225" y="2794000"/>
              <a:ext cx="101700" cy="4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528" y="60000"/>
                    <a:pt x="120000" y="120000"/>
                    <a:pt x="117735" y="0"/>
                  </a:cubicBezTo>
                  <a:lnTo>
                    <a:pt x="13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9963150" y="2778125"/>
              <a:ext cx="414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7142" y="0"/>
                  </a:lnTo>
                  <a:lnTo>
                    <a:pt x="0" y="0"/>
                  </a:lnTo>
                  <a:cubicBezTo>
                    <a:pt x="22857" y="0"/>
                    <a:pt x="85714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7523163" y="2773363"/>
              <a:ext cx="303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45000" y="0"/>
                    <a:pt x="15000" y="120000"/>
                    <a:pt x="0" y="120000"/>
                  </a:cubicBezTo>
                  <a:cubicBezTo>
                    <a:pt x="45000" y="120000"/>
                    <a:pt x="9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0009188" y="2787650"/>
              <a:ext cx="115800" cy="3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14000" y="0"/>
                    <a:pt x="36000" y="60000"/>
                    <a:pt x="38000" y="120000"/>
                  </a:cubicBezTo>
                  <a:cubicBezTo>
                    <a:pt x="68000" y="120000"/>
                    <a:pt x="90000" y="60000"/>
                    <a:pt x="120000" y="60000"/>
                  </a:cubicBezTo>
                  <a:cubicBezTo>
                    <a:pt x="86000" y="60000"/>
                    <a:pt x="46000" y="600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0125075" y="2789238"/>
              <a:ext cx="15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-4110038" y="2703513"/>
              <a:ext cx="16486200" cy="135000"/>
            </a:xfrm>
            <a:custGeom>
              <a:pathLst>
                <a:path extrusionOk="0" h="120000" w="120000">
                  <a:moveTo>
                    <a:pt x="59315" y="28000"/>
                  </a:moveTo>
                  <a:lnTo>
                    <a:pt x="59315" y="28000"/>
                  </a:lnTo>
                  <a:lnTo>
                    <a:pt x="59287" y="28000"/>
                  </a:lnTo>
                  <a:lnTo>
                    <a:pt x="59315" y="28000"/>
                  </a:lnTo>
                  <a:lnTo>
                    <a:pt x="59315" y="28000"/>
                  </a:lnTo>
                  <a:close/>
                  <a:moveTo>
                    <a:pt x="73991" y="60000"/>
                  </a:moveTo>
                  <a:lnTo>
                    <a:pt x="73991" y="60000"/>
                  </a:lnTo>
                  <a:lnTo>
                    <a:pt x="73181" y="62000"/>
                  </a:lnTo>
                  <a:lnTo>
                    <a:pt x="73265" y="62000"/>
                  </a:lnTo>
                  <a:lnTo>
                    <a:pt x="72469" y="64000"/>
                  </a:lnTo>
                  <a:cubicBezTo>
                    <a:pt x="72957" y="66000"/>
                    <a:pt x="73279" y="70000"/>
                    <a:pt x="72594" y="72000"/>
                  </a:cubicBezTo>
                  <a:cubicBezTo>
                    <a:pt x="72650" y="72000"/>
                    <a:pt x="72455" y="70000"/>
                    <a:pt x="72692" y="68000"/>
                  </a:cubicBezTo>
                  <a:cubicBezTo>
                    <a:pt x="72231" y="66000"/>
                    <a:pt x="71226" y="64000"/>
                    <a:pt x="71491" y="70000"/>
                  </a:cubicBezTo>
                  <a:cubicBezTo>
                    <a:pt x="72371" y="64000"/>
                    <a:pt x="71687" y="78000"/>
                    <a:pt x="72385" y="72000"/>
                  </a:cubicBezTo>
                  <a:cubicBezTo>
                    <a:pt x="72008" y="76000"/>
                    <a:pt x="71645" y="76000"/>
                    <a:pt x="71296" y="76000"/>
                  </a:cubicBezTo>
                  <a:cubicBezTo>
                    <a:pt x="71659" y="74000"/>
                    <a:pt x="71212" y="70000"/>
                    <a:pt x="70667" y="68000"/>
                  </a:cubicBezTo>
                  <a:cubicBezTo>
                    <a:pt x="70430" y="70000"/>
                    <a:pt x="69774" y="68000"/>
                    <a:pt x="69383" y="70000"/>
                  </a:cubicBezTo>
                  <a:cubicBezTo>
                    <a:pt x="69522" y="74000"/>
                    <a:pt x="69173" y="76000"/>
                    <a:pt x="69830" y="76000"/>
                  </a:cubicBezTo>
                  <a:cubicBezTo>
                    <a:pt x="69592" y="78000"/>
                    <a:pt x="69215" y="78000"/>
                    <a:pt x="68810" y="76000"/>
                  </a:cubicBezTo>
                  <a:cubicBezTo>
                    <a:pt x="68978" y="76000"/>
                    <a:pt x="69257" y="76000"/>
                    <a:pt x="69243" y="74000"/>
                  </a:cubicBezTo>
                  <a:cubicBezTo>
                    <a:pt x="68978" y="70000"/>
                    <a:pt x="68657" y="70000"/>
                    <a:pt x="68489" y="70000"/>
                  </a:cubicBezTo>
                  <a:lnTo>
                    <a:pt x="68084" y="70000"/>
                  </a:lnTo>
                  <a:cubicBezTo>
                    <a:pt x="68126" y="70000"/>
                    <a:pt x="68154" y="70000"/>
                    <a:pt x="68182" y="72000"/>
                  </a:cubicBezTo>
                  <a:lnTo>
                    <a:pt x="67735" y="74000"/>
                  </a:lnTo>
                  <a:cubicBezTo>
                    <a:pt x="68336" y="72000"/>
                    <a:pt x="68014" y="76000"/>
                    <a:pt x="68000" y="78000"/>
                  </a:cubicBezTo>
                  <a:cubicBezTo>
                    <a:pt x="68014" y="74000"/>
                    <a:pt x="67609" y="78000"/>
                    <a:pt x="67400" y="78000"/>
                  </a:cubicBezTo>
                  <a:lnTo>
                    <a:pt x="67861" y="82000"/>
                  </a:lnTo>
                  <a:cubicBezTo>
                    <a:pt x="67637" y="84000"/>
                    <a:pt x="67093" y="80000"/>
                    <a:pt x="67205" y="84000"/>
                  </a:cubicBezTo>
                  <a:cubicBezTo>
                    <a:pt x="68154" y="86000"/>
                    <a:pt x="68517" y="84000"/>
                    <a:pt x="69383" y="84000"/>
                  </a:cubicBezTo>
                  <a:lnTo>
                    <a:pt x="69034" y="80000"/>
                  </a:lnTo>
                  <a:cubicBezTo>
                    <a:pt x="70011" y="78000"/>
                    <a:pt x="69634" y="86000"/>
                    <a:pt x="70723" y="86000"/>
                  </a:cubicBezTo>
                  <a:cubicBezTo>
                    <a:pt x="71184" y="82000"/>
                    <a:pt x="72371" y="84000"/>
                    <a:pt x="72385" y="78000"/>
                  </a:cubicBezTo>
                  <a:cubicBezTo>
                    <a:pt x="72245" y="80000"/>
                    <a:pt x="73069" y="84000"/>
                    <a:pt x="73446" y="80000"/>
                  </a:cubicBezTo>
                  <a:cubicBezTo>
                    <a:pt x="73851" y="76000"/>
                    <a:pt x="75108" y="74000"/>
                    <a:pt x="74731" y="72000"/>
                  </a:cubicBezTo>
                  <a:cubicBezTo>
                    <a:pt x="74396" y="72000"/>
                    <a:pt x="73935" y="74000"/>
                    <a:pt x="73670" y="72000"/>
                  </a:cubicBezTo>
                  <a:lnTo>
                    <a:pt x="74312" y="70000"/>
                  </a:lnTo>
                  <a:lnTo>
                    <a:pt x="73893" y="66000"/>
                  </a:lnTo>
                  <a:cubicBezTo>
                    <a:pt x="74116" y="68000"/>
                    <a:pt x="74088" y="64000"/>
                    <a:pt x="73991" y="60000"/>
                  </a:cubicBezTo>
                  <a:close/>
                  <a:moveTo>
                    <a:pt x="76700" y="54000"/>
                  </a:moveTo>
                  <a:lnTo>
                    <a:pt x="76700" y="54000"/>
                  </a:lnTo>
                  <a:cubicBezTo>
                    <a:pt x="77132" y="64000"/>
                    <a:pt x="77593" y="72000"/>
                    <a:pt x="79590" y="70000"/>
                  </a:cubicBezTo>
                  <a:lnTo>
                    <a:pt x="79436" y="70000"/>
                  </a:lnTo>
                  <a:cubicBezTo>
                    <a:pt x="80442" y="76000"/>
                    <a:pt x="81391" y="64000"/>
                    <a:pt x="82606" y="70000"/>
                  </a:cubicBezTo>
                  <a:cubicBezTo>
                    <a:pt x="82020" y="72000"/>
                    <a:pt x="82047" y="72000"/>
                    <a:pt x="81391" y="80000"/>
                  </a:cubicBezTo>
                  <a:lnTo>
                    <a:pt x="82033" y="78000"/>
                  </a:lnTo>
                  <a:cubicBezTo>
                    <a:pt x="81852" y="82000"/>
                    <a:pt x="82480" y="80000"/>
                    <a:pt x="82955" y="80000"/>
                  </a:cubicBezTo>
                  <a:lnTo>
                    <a:pt x="82536" y="86000"/>
                  </a:lnTo>
                  <a:cubicBezTo>
                    <a:pt x="82257" y="84000"/>
                    <a:pt x="81531" y="84000"/>
                    <a:pt x="81559" y="86000"/>
                  </a:cubicBezTo>
                  <a:cubicBezTo>
                    <a:pt x="81712" y="84000"/>
                    <a:pt x="80595" y="78000"/>
                    <a:pt x="79995" y="80000"/>
                  </a:cubicBezTo>
                  <a:cubicBezTo>
                    <a:pt x="80051" y="84000"/>
                    <a:pt x="81335" y="82000"/>
                    <a:pt x="80763" y="88000"/>
                  </a:cubicBezTo>
                  <a:cubicBezTo>
                    <a:pt x="81265" y="86000"/>
                    <a:pt x="81335" y="90000"/>
                    <a:pt x="81852" y="88000"/>
                  </a:cubicBezTo>
                  <a:cubicBezTo>
                    <a:pt x="81349" y="90000"/>
                    <a:pt x="81726" y="94000"/>
                    <a:pt x="81363" y="96000"/>
                  </a:cubicBezTo>
                  <a:lnTo>
                    <a:pt x="82215" y="94000"/>
                  </a:lnTo>
                  <a:cubicBezTo>
                    <a:pt x="82243" y="96000"/>
                    <a:pt x="80958" y="98000"/>
                    <a:pt x="81670" y="102000"/>
                  </a:cubicBezTo>
                  <a:cubicBezTo>
                    <a:pt x="82020" y="100000"/>
                    <a:pt x="82941" y="104000"/>
                    <a:pt x="82955" y="98000"/>
                  </a:cubicBezTo>
                  <a:lnTo>
                    <a:pt x="82983" y="100000"/>
                  </a:lnTo>
                  <a:cubicBezTo>
                    <a:pt x="83625" y="102000"/>
                    <a:pt x="83262" y="94000"/>
                    <a:pt x="84058" y="96000"/>
                  </a:cubicBezTo>
                  <a:cubicBezTo>
                    <a:pt x="84072" y="94000"/>
                    <a:pt x="83919" y="94000"/>
                    <a:pt x="83625" y="94000"/>
                  </a:cubicBezTo>
                  <a:cubicBezTo>
                    <a:pt x="83388" y="94000"/>
                    <a:pt x="83346" y="98000"/>
                    <a:pt x="82857" y="98000"/>
                  </a:cubicBezTo>
                  <a:cubicBezTo>
                    <a:pt x="82634" y="94000"/>
                    <a:pt x="83458" y="98000"/>
                    <a:pt x="83109" y="92000"/>
                  </a:cubicBezTo>
                  <a:cubicBezTo>
                    <a:pt x="82941" y="90000"/>
                    <a:pt x="81796" y="96000"/>
                    <a:pt x="82159" y="88000"/>
                  </a:cubicBezTo>
                  <a:lnTo>
                    <a:pt x="82815" y="90000"/>
                  </a:lnTo>
                  <a:cubicBezTo>
                    <a:pt x="82829" y="86000"/>
                    <a:pt x="83290" y="86000"/>
                    <a:pt x="83276" y="82000"/>
                  </a:cubicBezTo>
                  <a:cubicBezTo>
                    <a:pt x="83681" y="80000"/>
                    <a:pt x="84044" y="86000"/>
                    <a:pt x="84449" y="82000"/>
                  </a:cubicBezTo>
                  <a:cubicBezTo>
                    <a:pt x="84617" y="80000"/>
                    <a:pt x="84323" y="74000"/>
                    <a:pt x="84994" y="76000"/>
                  </a:cubicBezTo>
                  <a:cubicBezTo>
                    <a:pt x="85510" y="82000"/>
                    <a:pt x="87046" y="82000"/>
                    <a:pt x="87633" y="80000"/>
                  </a:cubicBezTo>
                  <a:lnTo>
                    <a:pt x="88135" y="78000"/>
                  </a:lnTo>
                  <a:cubicBezTo>
                    <a:pt x="88094" y="76000"/>
                    <a:pt x="87172" y="78000"/>
                    <a:pt x="87493" y="76000"/>
                  </a:cubicBezTo>
                  <a:lnTo>
                    <a:pt x="88275" y="74000"/>
                  </a:lnTo>
                  <a:lnTo>
                    <a:pt x="88219" y="76000"/>
                  </a:lnTo>
                  <a:cubicBezTo>
                    <a:pt x="88484" y="76000"/>
                    <a:pt x="88750" y="74000"/>
                    <a:pt x="88987" y="74000"/>
                  </a:cubicBezTo>
                  <a:cubicBezTo>
                    <a:pt x="88736" y="76000"/>
                    <a:pt x="88177" y="76000"/>
                    <a:pt x="88289" y="80000"/>
                  </a:cubicBezTo>
                  <a:cubicBezTo>
                    <a:pt x="88652" y="80000"/>
                    <a:pt x="88708" y="82000"/>
                    <a:pt x="89043" y="82000"/>
                  </a:cubicBezTo>
                  <a:cubicBezTo>
                    <a:pt x="88973" y="82000"/>
                    <a:pt x="88917" y="82000"/>
                    <a:pt x="88917" y="82000"/>
                  </a:cubicBezTo>
                  <a:cubicBezTo>
                    <a:pt x="89671" y="84000"/>
                    <a:pt x="89643" y="78000"/>
                    <a:pt x="89825" y="76000"/>
                  </a:cubicBezTo>
                  <a:cubicBezTo>
                    <a:pt x="90579" y="72000"/>
                    <a:pt x="89071" y="72000"/>
                    <a:pt x="89169" y="66000"/>
                  </a:cubicBezTo>
                  <a:lnTo>
                    <a:pt x="91361" y="64000"/>
                  </a:lnTo>
                  <a:cubicBezTo>
                    <a:pt x="91165" y="66000"/>
                    <a:pt x="90984" y="68000"/>
                    <a:pt x="91054" y="70000"/>
                  </a:cubicBezTo>
                  <a:cubicBezTo>
                    <a:pt x="91584" y="72000"/>
                    <a:pt x="91068" y="72000"/>
                    <a:pt x="91822" y="72000"/>
                  </a:cubicBezTo>
                  <a:cubicBezTo>
                    <a:pt x="91766" y="66000"/>
                    <a:pt x="92771" y="70000"/>
                    <a:pt x="93302" y="66000"/>
                  </a:cubicBezTo>
                  <a:cubicBezTo>
                    <a:pt x="93553" y="68000"/>
                    <a:pt x="93609" y="68000"/>
                    <a:pt x="93064" y="68000"/>
                  </a:cubicBezTo>
                  <a:cubicBezTo>
                    <a:pt x="93120" y="72000"/>
                    <a:pt x="93846" y="72000"/>
                    <a:pt x="94112" y="72000"/>
                  </a:cubicBezTo>
                  <a:lnTo>
                    <a:pt x="94684" y="70000"/>
                  </a:lnTo>
                  <a:cubicBezTo>
                    <a:pt x="94461" y="68000"/>
                    <a:pt x="94558" y="64000"/>
                    <a:pt x="95033" y="64000"/>
                  </a:cubicBezTo>
                  <a:lnTo>
                    <a:pt x="95061" y="62000"/>
                  </a:lnTo>
                  <a:cubicBezTo>
                    <a:pt x="94279" y="62000"/>
                    <a:pt x="93078" y="56000"/>
                    <a:pt x="92590" y="60000"/>
                  </a:cubicBezTo>
                  <a:lnTo>
                    <a:pt x="92729" y="58000"/>
                  </a:lnTo>
                  <a:cubicBezTo>
                    <a:pt x="91836" y="56000"/>
                    <a:pt x="90788" y="66000"/>
                    <a:pt x="90370" y="58000"/>
                  </a:cubicBezTo>
                  <a:cubicBezTo>
                    <a:pt x="90411" y="56000"/>
                    <a:pt x="90188" y="58000"/>
                    <a:pt x="90202" y="54000"/>
                  </a:cubicBezTo>
                  <a:lnTo>
                    <a:pt x="89546" y="56000"/>
                  </a:lnTo>
                  <a:lnTo>
                    <a:pt x="89685" y="54000"/>
                  </a:lnTo>
                  <a:lnTo>
                    <a:pt x="88568" y="56000"/>
                  </a:lnTo>
                  <a:lnTo>
                    <a:pt x="88596" y="54000"/>
                  </a:lnTo>
                  <a:lnTo>
                    <a:pt x="87312" y="64000"/>
                  </a:lnTo>
                  <a:cubicBezTo>
                    <a:pt x="87312" y="66000"/>
                    <a:pt x="87340" y="66000"/>
                    <a:pt x="87158" y="68000"/>
                  </a:cubicBezTo>
                  <a:cubicBezTo>
                    <a:pt x="86990" y="68000"/>
                    <a:pt x="86851" y="68000"/>
                    <a:pt x="86725" y="68000"/>
                  </a:cubicBezTo>
                  <a:cubicBezTo>
                    <a:pt x="86725" y="68000"/>
                    <a:pt x="86725" y="68000"/>
                    <a:pt x="86725" y="68000"/>
                  </a:cubicBezTo>
                  <a:lnTo>
                    <a:pt x="86725" y="68000"/>
                  </a:lnTo>
                  <a:cubicBezTo>
                    <a:pt x="86446" y="68000"/>
                    <a:pt x="86264" y="64000"/>
                    <a:pt x="85929" y="64000"/>
                  </a:cubicBezTo>
                  <a:lnTo>
                    <a:pt x="86976" y="64000"/>
                  </a:lnTo>
                  <a:cubicBezTo>
                    <a:pt x="87060" y="60000"/>
                    <a:pt x="86962" y="58000"/>
                    <a:pt x="86460" y="54000"/>
                  </a:cubicBezTo>
                  <a:cubicBezTo>
                    <a:pt x="86669" y="54000"/>
                    <a:pt x="86753" y="52000"/>
                    <a:pt x="86502" y="52000"/>
                  </a:cubicBezTo>
                  <a:cubicBezTo>
                    <a:pt x="86460" y="52000"/>
                    <a:pt x="85818" y="54000"/>
                    <a:pt x="86055" y="56000"/>
                  </a:cubicBezTo>
                  <a:cubicBezTo>
                    <a:pt x="85063" y="58000"/>
                    <a:pt x="83472" y="50000"/>
                    <a:pt x="81964" y="56000"/>
                  </a:cubicBezTo>
                  <a:cubicBezTo>
                    <a:pt x="83039" y="52000"/>
                    <a:pt x="81098" y="50000"/>
                    <a:pt x="82299" y="50000"/>
                  </a:cubicBezTo>
                  <a:cubicBezTo>
                    <a:pt x="81461" y="44000"/>
                    <a:pt x="81573" y="54000"/>
                    <a:pt x="80721" y="54000"/>
                  </a:cubicBezTo>
                  <a:cubicBezTo>
                    <a:pt x="80651" y="52000"/>
                    <a:pt x="81182" y="54000"/>
                    <a:pt x="81377" y="50000"/>
                  </a:cubicBezTo>
                  <a:cubicBezTo>
                    <a:pt x="79967" y="48000"/>
                    <a:pt x="78989" y="58000"/>
                    <a:pt x="77607" y="58000"/>
                  </a:cubicBezTo>
                  <a:lnTo>
                    <a:pt x="77551" y="54000"/>
                  </a:lnTo>
                  <a:lnTo>
                    <a:pt x="76700" y="54000"/>
                  </a:lnTo>
                  <a:close/>
                  <a:moveTo>
                    <a:pt x="99767" y="64000"/>
                  </a:moveTo>
                  <a:lnTo>
                    <a:pt x="99767" y="64000"/>
                  </a:lnTo>
                  <a:cubicBezTo>
                    <a:pt x="99851" y="64000"/>
                    <a:pt x="99878" y="62000"/>
                    <a:pt x="99878" y="62000"/>
                  </a:cubicBezTo>
                  <a:cubicBezTo>
                    <a:pt x="98133" y="72000"/>
                    <a:pt x="96709" y="74000"/>
                    <a:pt x="95773" y="72000"/>
                  </a:cubicBezTo>
                  <a:cubicBezTo>
                    <a:pt x="95955" y="76000"/>
                    <a:pt x="96793" y="80000"/>
                    <a:pt x="97198" y="82000"/>
                  </a:cubicBezTo>
                  <a:lnTo>
                    <a:pt x="96848" y="86000"/>
                  </a:lnTo>
                  <a:lnTo>
                    <a:pt x="96625" y="82000"/>
                  </a:lnTo>
                  <a:lnTo>
                    <a:pt x="96011" y="86000"/>
                  </a:lnTo>
                  <a:cubicBezTo>
                    <a:pt x="96178" y="88000"/>
                    <a:pt x="96681" y="88000"/>
                    <a:pt x="97002" y="90000"/>
                  </a:cubicBezTo>
                  <a:lnTo>
                    <a:pt x="98384" y="82000"/>
                  </a:lnTo>
                  <a:lnTo>
                    <a:pt x="97547" y="80000"/>
                  </a:lnTo>
                  <a:cubicBezTo>
                    <a:pt x="97770" y="80000"/>
                    <a:pt x="98887" y="80000"/>
                    <a:pt x="99334" y="80000"/>
                  </a:cubicBezTo>
                  <a:cubicBezTo>
                    <a:pt x="99348" y="76000"/>
                    <a:pt x="98580" y="74000"/>
                    <a:pt x="98482" y="78000"/>
                  </a:cubicBezTo>
                  <a:cubicBezTo>
                    <a:pt x="98398" y="74000"/>
                    <a:pt x="99278" y="76000"/>
                    <a:pt x="98720" y="72000"/>
                  </a:cubicBezTo>
                  <a:cubicBezTo>
                    <a:pt x="99376" y="68000"/>
                    <a:pt x="100437" y="72000"/>
                    <a:pt x="100926" y="74000"/>
                  </a:cubicBezTo>
                  <a:lnTo>
                    <a:pt x="101010" y="78000"/>
                  </a:lnTo>
                  <a:cubicBezTo>
                    <a:pt x="101540" y="82000"/>
                    <a:pt x="101373" y="72000"/>
                    <a:pt x="102001" y="76000"/>
                  </a:cubicBezTo>
                  <a:cubicBezTo>
                    <a:pt x="101219" y="76000"/>
                    <a:pt x="102141" y="82000"/>
                    <a:pt x="101512" y="82000"/>
                  </a:cubicBezTo>
                  <a:cubicBezTo>
                    <a:pt x="101708" y="84000"/>
                    <a:pt x="101512" y="88000"/>
                    <a:pt x="102141" y="88000"/>
                  </a:cubicBezTo>
                  <a:cubicBezTo>
                    <a:pt x="102657" y="80000"/>
                    <a:pt x="102797" y="92000"/>
                    <a:pt x="103299" y="86000"/>
                  </a:cubicBezTo>
                  <a:cubicBezTo>
                    <a:pt x="103621" y="88000"/>
                    <a:pt x="102936" y="90000"/>
                    <a:pt x="103579" y="92000"/>
                  </a:cubicBezTo>
                  <a:cubicBezTo>
                    <a:pt x="104333" y="88000"/>
                    <a:pt x="104291" y="86000"/>
                    <a:pt x="104333" y="80000"/>
                  </a:cubicBezTo>
                  <a:cubicBezTo>
                    <a:pt x="103635" y="78000"/>
                    <a:pt x="103551" y="86000"/>
                    <a:pt x="102978" y="84000"/>
                  </a:cubicBezTo>
                  <a:lnTo>
                    <a:pt x="104109" y="76000"/>
                  </a:lnTo>
                  <a:cubicBezTo>
                    <a:pt x="103900" y="76000"/>
                    <a:pt x="103746" y="76000"/>
                    <a:pt x="103621" y="76000"/>
                  </a:cubicBezTo>
                  <a:cubicBezTo>
                    <a:pt x="103844" y="76000"/>
                    <a:pt x="104040" y="74000"/>
                    <a:pt x="104207" y="72000"/>
                  </a:cubicBezTo>
                  <a:lnTo>
                    <a:pt x="104472" y="70000"/>
                  </a:lnTo>
                  <a:cubicBezTo>
                    <a:pt x="103830" y="70000"/>
                    <a:pt x="103258" y="70000"/>
                    <a:pt x="103160" y="68000"/>
                  </a:cubicBezTo>
                  <a:lnTo>
                    <a:pt x="103244" y="64000"/>
                  </a:lnTo>
                  <a:cubicBezTo>
                    <a:pt x="103020" y="62000"/>
                    <a:pt x="102657" y="64000"/>
                    <a:pt x="102476" y="66000"/>
                  </a:cubicBezTo>
                  <a:cubicBezTo>
                    <a:pt x="101917" y="66000"/>
                    <a:pt x="101345" y="68000"/>
                    <a:pt x="101219" y="66000"/>
                  </a:cubicBezTo>
                  <a:lnTo>
                    <a:pt x="101428" y="64000"/>
                  </a:lnTo>
                  <a:lnTo>
                    <a:pt x="99767" y="64000"/>
                  </a:lnTo>
                  <a:close/>
                  <a:moveTo>
                    <a:pt x="108689" y="78000"/>
                  </a:moveTo>
                  <a:lnTo>
                    <a:pt x="108689" y="78000"/>
                  </a:lnTo>
                  <a:lnTo>
                    <a:pt x="108843" y="80000"/>
                  </a:lnTo>
                  <a:lnTo>
                    <a:pt x="108410" y="82000"/>
                  </a:lnTo>
                  <a:cubicBezTo>
                    <a:pt x="107642" y="82000"/>
                    <a:pt x="107014" y="74000"/>
                    <a:pt x="106316" y="80000"/>
                  </a:cubicBezTo>
                  <a:cubicBezTo>
                    <a:pt x="105994" y="78000"/>
                    <a:pt x="105813" y="74000"/>
                    <a:pt x="105645" y="72000"/>
                  </a:cubicBezTo>
                  <a:lnTo>
                    <a:pt x="106078" y="72000"/>
                  </a:lnTo>
                  <a:cubicBezTo>
                    <a:pt x="108033" y="64000"/>
                    <a:pt x="107097" y="82000"/>
                    <a:pt x="108689" y="78000"/>
                  </a:cubicBezTo>
                  <a:close/>
                  <a:moveTo>
                    <a:pt x="61228" y="86000"/>
                  </a:moveTo>
                  <a:lnTo>
                    <a:pt x="61228" y="86000"/>
                  </a:lnTo>
                  <a:cubicBezTo>
                    <a:pt x="61452" y="80000"/>
                    <a:pt x="62206" y="80000"/>
                    <a:pt x="62248" y="76000"/>
                  </a:cubicBezTo>
                  <a:cubicBezTo>
                    <a:pt x="62303" y="74000"/>
                    <a:pt x="62136" y="74000"/>
                    <a:pt x="61954" y="74000"/>
                  </a:cubicBezTo>
                  <a:lnTo>
                    <a:pt x="61326" y="72000"/>
                  </a:lnTo>
                  <a:cubicBezTo>
                    <a:pt x="61312" y="74000"/>
                    <a:pt x="61270" y="74000"/>
                    <a:pt x="61200" y="74000"/>
                  </a:cubicBezTo>
                  <a:cubicBezTo>
                    <a:pt x="61424" y="76000"/>
                    <a:pt x="61563" y="76000"/>
                    <a:pt x="61480" y="80000"/>
                  </a:cubicBezTo>
                  <a:cubicBezTo>
                    <a:pt x="60907" y="74000"/>
                    <a:pt x="60963" y="84000"/>
                    <a:pt x="60349" y="84000"/>
                  </a:cubicBezTo>
                  <a:cubicBezTo>
                    <a:pt x="60153" y="86000"/>
                    <a:pt x="61033" y="86000"/>
                    <a:pt x="61228" y="86000"/>
                  </a:cubicBezTo>
                  <a:close/>
                  <a:moveTo>
                    <a:pt x="57654" y="74000"/>
                  </a:moveTo>
                  <a:lnTo>
                    <a:pt x="57654" y="74000"/>
                  </a:lnTo>
                  <a:lnTo>
                    <a:pt x="57779" y="70000"/>
                  </a:lnTo>
                  <a:lnTo>
                    <a:pt x="57416" y="70000"/>
                  </a:lnTo>
                  <a:cubicBezTo>
                    <a:pt x="57458" y="72000"/>
                    <a:pt x="57500" y="74000"/>
                    <a:pt x="57654" y="74000"/>
                  </a:cubicBezTo>
                  <a:close/>
                  <a:moveTo>
                    <a:pt x="56537" y="70000"/>
                  </a:moveTo>
                  <a:lnTo>
                    <a:pt x="56537" y="70000"/>
                  </a:lnTo>
                  <a:lnTo>
                    <a:pt x="56592" y="70000"/>
                  </a:lnTo>
                  <a:lnTo>
                    <a:pt x="56202" y="68000"/>
                  </a:lnTo>
                  <a:cubicBezTo>
                    <a:pt x="56257" y="70000"/>
                    <a:pt x="56355" y="70000"/>
                    <a:pt x="56537" y="70000"/>
                  </a:cubicBezTo>
                  <a:close/>
                  <a:moveTo>
                    <a:pt x="67191" y="70000"/>
                  </a:moveTo>
                  <a:lnTo>
                    <a:pt x="67191" y="70000"/>
                  </a:lnTo>
                  <a:cubicBezTo>
                    <a:pt x="67135" y="70000"/>
                    <a:pt x="67079" y="70000"/>
                    <a:pt x="67051" y="70000"/>
                  </a:cubicBezTo>
                  <a:lnTo>
                    <a:pt x="67191" y="70000"/>
                  </a:lnTo>
                  <a:close/>
                  <a:moveTo>
                    <a:pt x="66716" y="74000"/>
                  </a:moveTo>
                  <a:lnTo>
                    <a:pt x="66716" y="74000"/>
                  </a:lnTo>
                  <a:cubicBezTo>
                    <a:pt x="67260" y="76000"/>
                    <a:pt x="67135" y="74000"/>
                    <a:pt x="67218" y="72000"/>
                  </a:cubicBezTo>
                  <a:lnTo>
                    <a:pt x="66646" y="72000"/>
                  </a:lnTo>
                  <a:cubicBezTo>
                    <a:pt x="66716" y="72000"/>
                    <a:pt x="66758" y="74000"/>
                    <a:pt x="66716" y="74000"/>
                  </a:cubicBezTo>
                  <a:close/>
                  <a:moveTo>
                    <a:pt x="66032" y="58000"/>
                  </a:moveTo>
                  <a:lnTo>
                    <a:pt x="66032" y="58000"/>
                  </a:lnTo>
                  <a:lnTo>
                    <a:pt x="63155" y="56000"/>
                  </a:lnTo>
                  <a:cubicBezTo>
                    <a:pt x="64831" y="66000"/>
                    <a:pt x="66018" y="72000"/>
                    <a:pt x="63211" y="74000"/>
                  </a:cubicBezTo>
                  <a:lnTo>
                    <a:pt x="63030" y="74000"/>
                  </a:lnTo>
                  <a:cubicBezTo>
                    <a:pt x="63393" y="76000"/>
                    <a:pt x="64035" y="76000"/>
                    <a:pt x="64621" y="74000"/>
                  </a:cubicBezTo>
                  <a:cubicBezTo>
                    <a:pt x="65096" y="70000"/>
                    <a:pt x="66646" y="58000"/>
                    <a:pt x="66632" y="56000"/>
                  </a:cubicBezTo>
                  <a:cubicBezTo>
                    <a:pt x="66464" y="54000"/>
                    <a:pt x="66213" y="56000"/>
                    <a:pt x="65906" y="56000"/>
                  </a:cubicBezTo>
                  <a:lnTo>
                    <a:pt x="66032" y="58000"/>
                  </a:lnTo>
                  <a:close/>
                  <a:moveTo>
                    <a:pt x="4859" y="80000"/>
                  </a:moveTo>
                  <a:lnTo>
                    <a:pt x="4859" y="80000"/>
                  </a:lnTo>
                  <a:cubicBezTo>
                    <a:pt x="4915" y="80000"/>
                    <a:pt x="4942" y="80000"/>
                    <a:pt x="4970" y="80000"/>
                  </a:cubicBezTo>
                  <a:cubicBezTo>
                    <a:pt x="4942" y="80000"/>
                    <a:pt x="4970" y="80000"/>
                    <a:pt x="4859" y="80000"/>
                  </a:cubicBezTo>
                  <a:close/>
                  <a:moveTo>
                    <a:pt x="51845" y="78000"/>
                  </a:moveTo>
                  <a:lnTo>
                    <a:pt x="51845" y="78000"/>
                  </a:lnTo>
                  <a:lnTo>
                    <a:pt x="51649" y="80000"/>
                  </a:lnTo>
                  <a:lnTo>
                    <a:pt x="51747" y="78000"/>
                  </a:lnTo>
                  <a:lnTo>
                    <a:pt x="51259" y="78000"/>
                  </a:lnTo>
                  <a:lnTo>
                    <a:pt x="51049" y="78000"/>
                  </a:lnTo>
                  <a:cubicBezTo>
                    <a:pt x="51077" y="78000"/>
                    <a:pt x="51105" y="78000"/>
                    <a:pt x="51119" y="78000"/>
                  </a:cubicBezTo>
                  <a:lnTo>
                    <a:pt x="50965" y="76000"/>
                  </a:lnTo>
                  <a:cubicBezTo>
                    <a:pt x="50574" y="80000"/>
                    <a:pt x="49597" y="84000"/>
                    <a:pt x="49318" y="86000"/>
                  </a:cubicBezTo>
                  <a:cubicBezTo>
                    <a:pt x="48941" y="88000"/>
                    <a:pt x="48494" y="88000"/>
                    <a:pt x="48201" y="88000"/>
                  </a:cubicBezTo>
                  <a:cubicBezTo>
                    <a:pt x="48466" y="88000"/>
                    <a:pt x="48815" y="88000"/>
                    <a:pt x="48717" y="86000"/>
                  </a:cubicBezTo>
                  <a:cubicBezTo>
                    <a:pt x="48173" y="84000"/>
                    <a:pt x="47907" y="78000"/>
                    <a:pt x="46986" y="82000"/>
                  </a:cubicBezTo>
                  <a:lnTo>
                    <a:pt x="47530" y="82000"/>
                  </a:lnTo>
                  <a:lnTo>
                    <a:pt x="46302" y="90000"/>
                  </a:lnTo>
                  <a:cubicBezTo>
                    <a:pt x="45883" y="88000"/>
                    <a:pt x="46916" y="86000"/>
                    <a:pt x="47084" y="84000"/>
                  </a:cubicBezTo>
                  <a:cubicBezTo>
                    <a:pt x="46134" y="88000"/>
                    <a:pt x="45338" y="78000"/>
                    <a:pt x="44905" y="84000"/>
                  </a:cubicBezTo>
                  <a:cubicBezTo>
                    <a:pt x="44835" y="80000"/>
                    <a:pt x="44738" y="74000"/>
                    <a:pt x="44109" y="74000"/>
                  </a:cubicBezTo>
                  <a:cubicBezTo>
                    <a:pt x="44556" y="80000"/>
                    <a:pt x="43732" y="78000"/>
                    <a:pt x="44109" y="82000"/>
                  </a:cubicBezTo>
                  <a:cubicBezTo>
                    <a:pt x="43886" y="84000"/>
                    <a:pt x="43411" y="82000"/>
                    <a:pt x="43369" y="84000"/>
                  </a:cubicBezTo>
                  <a:lnTo>
                    <a:pt x="43425" y="82000"/>
                  </a:lnTo>
                  <a:cubicBezTo>
                    <a:pt x="42364" y="76000"/>
                    <a:pt x="42015" y="86000"/>
                    <a:pt x="41554" y="90000"/>
                  </a:cubicBezTo>
                  <a:cubicBezTo>
                    <a:pt x="40283" y="92000"/>
                    <a:pt x="39697" y="90000"/>
                    <a:pt x="38650" y="90000"/>
                  </a:cubicBezTo>
                  <a:cubicBezTo>
                    <a:pt x="38608" y="88000"/>
                    <a:pt x="38329" y="80000"/>
                    <a:pt x="37910" y="80000"/>
                  </a:cubicBezTo>
                  <a:cubicBezTo>
                    <a:pt x="37714" y="84000"/>
                    <a:pt x="36765" y="86000"/>
                    <a:pt x="36667" y="90000"/>
                  </a:cubicBezTo>
                  <a:cubicBezTo>
                    <a:pt x="37421" y="92000"/>
                    <a:pt x="37281" y="86000"/>
                    <a:pt x="37728" y="86000"/>
                  </a:cubicBezTo>
                  <a:cubicBezTo>
                    <a:pt x="38105" y="90000"/>
                    <a:pt x="37770" y="90000"/>
                    <a:pt x="38273" y="92000"/>
                  </a:cubicBezTo>
                  <a:cubicBezTo>
                    <a:pt x="37868" y="92000"/>
                    <a:pt x="36416" y="96000"/>
                    <a:pt x="35969" y="92000"/>
                  </a:cubicBezTo>
                  <a:lnTo>
                    <a:pt x="36122" y="90000"/>
                  </a:lnTo>
                  <a:cubicBezTo>
                    <a:pt x="35410" y="88000"/>
                    <a:pt x="35271" y="78000"/>
                    <a:pt x="34084" y="84000"/>
                  </a:cubicBezTo>
                  <a:lnTo>
                    <a:pt x="33511" y="86000"/>
                  </a:lnTo>
                  <a:cubicBezTo>
                    <a:pt x="33539" y="86000"/>
                    <a:pt x="33539" y="86000"/>
                    <a:pt x="33553" y="86000"/>
                  </a:cubicBezTo>
                  <a:cubicBezTo>
                    <a:pt x="32618" y="86000"/>
                    <a:pt x="32869" y="80000"/>
                    <a:pt x="31836" y="84000"/>
                  </a:cubicBezTo>
                  <a:cubicBezTo>
                    <a:pt x="31919" y="84000"/>
                    <a:pt x="31878" y="84000"/>
                    <a:pt x="31947" y="84000"/>
                  </a:cubicBezTo>
                  <a:cubicBezTo>
                    <a:pt x="31361" y="80000"/>
                    <a:pt x="30774" y="86000"/>
                    <a:pt x="30328" y="88000"/>
                  </a:cubicBezTo>
                  <a:cubicBezTo>
                    <a:pt x="30062" y="84000"/>
                    <a:pt x="30397" y="84000"/>
                    <a:pt x="30565" y="80000"/>
                  </a:cubicBezTo>
                  <a:cubicBezTo>
                    <a:pt x="29532" y="80000"/>
                    <a:pt x="28415" y="86000"/>
                    <a:pt x="27772" y="90000"/>
                  </a:cubicBezTo>
                  <a:lnTo>
                    <a:pt x="27102" y="88000"/>
                  </a:lnTo>
                  <a:cubicBezTo>
                    <a:pt x="27493" y="86000"/>
                    <a:pt x="27982" y="82000"/>
                    <a:pt x="27856" y="80000"/>
                  </a:cubicBezTo>
                  <a:cubicBezTo>
                    <a:pt x="27493" y="82000"/>
                    <a:pt x="27563" y="84000"/>
                    <a:pt x="27046" y="82000"/>
                  </a:cubicBezTo>
                  <a:cubicBezTo>
                    <a:pt x="27130" y="80000"/>
                    <a:pt x="27353" y="78000"/>
                    <a:pt x="27591" y="74000"/>
                  </a:cubicBezTo>
                  <a:cubicBezTo>
                    <a:pt x="26530" y="70000"/>
                    <a:pt x="27353" y="84000"/>
                    <a:pt x="26599" y="76000"/>
                  </a:cubicBezTo>
                  <a:cubicBezTo>
                    <a:pt x="26264" y="76000"/>
                    <a:pt x="26069" y="80000"/>
                    <a:pt x="26041" y="82000"/>
                  </a:cubicBezTo>
                  <a:lnTo>
                    <a:pt x="25427" y="78000"/>
                  </a:lnTo>
                  <a:cubicBezTo>
                    <a:pt x="25357" y="82000"/>
                    <a:pt x="24603" y="82000"/>
                    <a:pt x="24114" y="84000"/>
                  </a:cubicBezTo>
                  <a:cubicBezTo>
                    <a:pt x="24044" y="84000"/>
                    <a:pt x="24505" y="88000"/>
                    <a:pt x="24700" y="86000"/>
                  </a:cubicBezTo>
                  <a:cubicBezTo>
                    <a:pt x="24659" y="88000"/>
                    <a:pt x="24128" y="90000"/>
                    <a:pt x="23793" y="90000"/>
                  </a:cubicBezTo>
                  <a:cubicBezTo>
                    <a:pt x="23667" y="82000"/>
                    <a:pt x="21587" y="92000"/>
                    <a:pt x="21978" y="82000"/>
                  </a:cubicBezTo>
                  <a:cubicBezTo>
                    <a:pt x="20470" y="84000"/>
                    <a:pt x="18333" y="86000"/>
                    <a:pt x="17328" y="88000"/>
                  </a:cubicBezTo>
                  <a:cubicBezTo>
                    <a:pt x="17007" y="86000"/>
                    <a:pt x="16336" y="86000"/>
                    <a:pt x="16727" y="82000"/>
                  </a:cubicBezTo>
                  <a:cubicBezTo>
                    <a:pt x="15513" y="82000"/>
                    <a:pt x="14884" y="90000"/>
                    <a:pt x="13670" y="88000"/>
                  </a:cubicBezTo>
                  <a:cubicBezTo>
                    <a:pt x="13572" y="88000"/>
                    <a:pt x="14214" y="88000"/>
                    <a:pt x="14172" y="86000"/>
                  </a:cubicBezTo>
                  <a:cubicBezTo>
                    <a:pt x="13376" y="88000"/>
                    <a:pt x="12734" y="82000"/>
                    <a:pt x="11505" y="84000"/>
                  </a:cubicBezTo>
                  <a:cubicBezTo>
                    <a:pt x="11715" y="84000"/>
                    <a:pt x="11771" y="82000"/>
                    <a:pt x="11798" y="82000"/>
                  </a:cubicBezTo>
                  <a:cubicBezTo>
                    <a:pt x="11826" y="82000"/>
                    <a:pt x="11296" y="84000"/>
                    <a:pt x="10975" y="86000"/>
                  </a:cubicBezTo>
                  <a:cubicBezTo>
                    <a:pt x="10793" y="84000"/>
                    <a:pt x="11212" y="84000"/>
                    <a:pt x="11114" y="84000"/>
                  </a:cubicBezTo>
                  <a:cubicBezTo>
                    <a:pt x="8740" y="80000"/>
                    <a:pt x="6925" y="90000"/>
                    <a:pt x="4565" y="88000"/>
                  </a:cubicBezTo>
                  <a:cubicBezTo>
                    <a:pt x="5250" y="88000"/>
                    <a:pt x="5501" y="84000"/>
                    <a:pt x="5501" y="82000"/>
                  </a:cubicBezTo>
                  <a:lnTo>
                    <a:pt x="4845" y="82000"/>
                  </a:lnTo>
                  <a:cubicBezTo>
                    <a:pt x="4593" y="84000"/>
                    <a:pt x="4091" y="84000"/>
                    <a:pt x="3672" y="86000"/>
                  </a:cubicBezTo>
                  <a:cubicBezTo>
                    <a:pt x="3630" y="84000"/>
                    <a:pt x="3420" y="84000"/>
                    <a:pt x="3630" y="82000"/>
                  </a:cubicBezTo>
                  <a:cubicBezTo>
                    <a:pt x="2331" y="76000"/>
                    <a:pt x="1591" y="90000"/>
                    <a:pt x="0" y="88000"/>
                  </a:cubicBezTo>
                  <a:lnTo>
                    <a:pt x="1926" y="78000"/>
                  </a:lnTo>
                  <a:lnTo>
                    <a:pt x="1452" y="74000"/>
                  </a:lnTo>
                  <a:lnTo>
                    <a:pt x="2303" y="70000"/>
                  </a:lnTo>
                  <a:cubicBezTo>
                    <a:pt x="1801" y="66000"/>
                    <a:pt x="1354" y="72000"/>
                    <a:pt x="1284" y="68000"/>
                  </a:cubicBezTo>
                  <a:cubicBezTo>
                    <a:pt x="1396" y="68000"/>
                    <a:pt x="1661" y="68000"/>
                    <a:pt x="1661" y="66000"/>
                  </a:cubicBezTo>
                  <a:cubicBezTo>
                    <a:pt x="1172" y="64000"/>
                    <a:pt x="1144" y="68000"/>
                    <a:pt x="767" y="68000"/>
                  </a:cubicBezTo>
                  <a:cubicBezTo>
                    <a:pt x="1745" y="60000"/>
                    <a:pt x="3630" y="62000"/>
                    <a:pt x="4649" y="60000"/>
                  </a:cubicBezTo>
                  <a:cubicBezTo>
                    <a:pt x="4817" y="60000"/>
                    <a:pt x="4524" y="62000"/>
                    <a:pt x="4496" y="62000"/>
                  </a:cubicBezTo>
                  <a:cubicBezTo>
                    <a:pt x="4901" y="62000"/>
                    <a:pt x="5152" y="64000"/>
                    <a:pt x="5683" y="64000"/>
                  </a:cubicBezTo>
                  <a:cubicBezTo>
                    <a:pt x="6004" y="60000"/>
                    <a:pt x="5431" y="60000"/>
                    <a:pt x="5180" y="60000"/>
                  </a:cubicBezTo>
                  <a:cubicBezTo>
                    <a:pt x="5208" y="58000"/>
                    <a:pt x="5333" y="58000"/>
                    <a:pt x="5627" y="58000"/>
                  </a:cubicBezTo>
                  <a:cubicBezTo>
                    <a:pt x="5696" y="62000"/>
                    <a:pt x="7205" y="60000"/>
                    <a:pt x="7582" y="64000"/>
                  </a:cubicBezTo>
                  <a:cubicBezTo>
                    <a:pt x="9117" y="64000"/>
                    <a:pt x="7330" y="54000"/>
                    <a:pt x="8838" y="56000"/>
                  </a:cubicBezTo>
                  <a:lnTo>
                    <a:pt x="9285" y="60000"/>
                  </a:lnTo>
                  <a:cubicBezTo>
                    <a:pt x="10151" y="58000"/>
                    <a:pt x="11282" y="54000"/>
                    <a:pt x="12259" y="56000"/>
                  </a:cubicBezTo>
                  <a:lnTo>
                    <a:pt x="12064" y="56000"/>
                  </a:lnTo>
                  <a:cubicBezTo>
                    <a:pt x="11924" y="58000"/>
                    <a:pt x="12148" y="58000"/>
                    <a:pt x="12245" y="60000"/>
                  </a:cubicBezTo>
                  <a:cubicBezTo>
                    <a:pt x="12999" y="62000"/>
                    <a:pt x="13670" y="56000"/>
                    <a:pt x="14116" y="60000"/>
                  </a:cubicBezTo>
                  <a:cubicBezTo>
                    <a:pt x="14968" y="56000"/>
                    <a:pt x="16378" y="52000"/>
                    <a:pt x="17356" y="50000"/>
                  </a:cubicBezTo>
                  <a:cubicBezTo>
                    <a:pt x="17621" y="56000"/>
                    <a:pt x="16085" y="56000"/>
                    <a:pt x="15680" y="60000"/>
                  </a:cubicBezTo>
                  <a:lnTo>
                    <a:pt x="16574" y="60000"/>
                  </a:lnTo>
                  <a:cubicBezTo>
                    <a:pt x="16015" y="60000"/>
                    <a:pt x="15806" y="62000"/>
                    <a:pt x="15471" y="64000"/>
                  </a:cubicBezTo>
                  <a:cubicBezTo>
                    <a:pt x="16253" y="66000"/>
                    <a:pt x="16504" y="60000"/>
                    <a:pt x="17244" y="60000"/>
                  </a:cubicBezTo>
                  <a:cubicBezTo>
                    <a:pt x="17188" y="60000"/>
                    <a:pt x="17286" y="62000"/>
                    <a:pt x="17621" y="62000"/>
                  </a:cubicBezTo>
                  <a:lnTo>
                    <a:pt x="17719" y="58000"/>
                  </a:lnTo>
                  <a:cubicBezTo>
                    <a:pt x="17719" y="58000"/>
                    <a:pt x="17761" y="58000"/>
                    <a:pt x="17872" y="58000"/>
                  </a:cubicBezTo>
                  <a:lnTo>
                    <a:pt x="19171" y="56000"/>
                  </a:lnTo>
                  <a:cubicBezTo>
                    <a:pt x="18892" y="54000"/>
                    <a:pt x="18878" y="52000"/>
                    <a:pt x="18543" y="52000"/>
                  </a:cubicBezTo>
                  <a:cubicBezTo>
                    <a:pt x="18668" y="54000"/>
                    <a:pt x="18375" y="54000"/>
                    <a:pt x="18040" y="54000"/>
                  </a:cubicBezTo>
                  <a:cubicBezTo>
                    <a:pt x="18333" y="52000"/>
                    <a:pt x="17719" y="52000"/>
                    <a:pt x="17719" y="50000"/>
                  </a:cubicBezTo>
                  <a:cubicBezTo>
                    <a:pt x="18403" y="50000"/>
                    <a:pt x="19227" y="50000"/>
                    <a:pt x="19674" y="48000"/>
                  </a:cubicBezTo>
                  <a:lnTo>
                    <a:pt x="19813" y="52000"/>
                  </a:lnTo>
                  <a:lnTo>
                    <a:pt x="21587" y="52000"/>
                  </a:lnTo>
                  <a:lnTo>
                    <a:pt x="21447" y="54000"/>
                  </a:lnTo>
                  <a:cubicBezTo>
                    <a:pt x="22215" y="54000"/>
                    <a:pt x="22983" y="52000"/>
                    <a:pt x="23667" y="56000"/>
                  </a:cubicBezTo>
                  <a:cubicBezTo>
                    <a:pt x="24365" y="52000"/>
                    <a:pt x="25231" y="48000"/>
                    <a:pt x="25804" y="44000"/>
                  </a:cubicBezTo>
                  <a:cubicBezTo>
                    <a:pt x="26097" y="40000"/>
                    <a:pt x="27828" y="50000"/>
                    <a:pt x="28610" y="42000"/>
                  </a:cubicBezTo>
                  <a:cubicBezTo>
                    <a:pt x="28652" y="44000"/>
                    <a:pt x="28066" y="46000"/>
                    <a:pt x="27800" y="48000"/>
                  </a:cubicBezTo>
                  <a:cubicBezTo>
                    <a:pt x="28317" y="48000"/>
                    <a:pt x="28736" y="44000"/>
                    <a:pt x="28903" y="48000"/>
                  </a:cubicBezTo>
                  <a:cubicBezTo>
                    <a:pt x="27730" y="46000"/>
                    <a:pt x="28959" y="52000"/>
                    <a:pt x="28443" y="54000"/>
                  </a:cubicBezTo>
                  <a:cubicBezTo>
                    <a:pt x="28987" y="54000"/>
                    <a:pt x="29560" y="52000"/>
                    <a:pt x="29825" y="50000"/>
                  </a:cubicBezTo>
                  <a:cubicBezTo>
                    <a:pt x="28945" y="50000"/>
                    <a:pt x="30132" y="44000"/>
                    <a:pt x="29239" y="46000"/>
                  </a:cubicBezTo>
                  <a:cubicBezTo>
                    <a:pt x="29937" y="42000"/>
                    <a:pt x="30872" y="40000"/>
                    <a:pt x="31696" y="42000"/>
                  </a:cubicBezTo>
                  <a:cubicBezTo>
                    <a:pt x="31696" y="44000"/>
                    <a:pt x="31794" y="44000"/>
                    <a:pt x="32101" y="46000"/>
                  </a:cubicBezTo>
                  <a:lnTo>
                    <a:pt x="32352" y="42000"/>
                  </a:lnTo>
                  <a:cubicBezTo>
                    <a:pt x="32729" y="42000"/>
                    <a:pt x="31598" y="46000"/>
                    <a:pt x="32380" y="46000"/>
                  </a:cubicBezTo>
                  <a:cubicBezTo>
                    <a:pt x="33176" y="42000"/>
                    <a:pt x="34782" y="50000"/>
                    <a:pt x="35131" y="40000"/>
                  </a:cubicBezTo>
                  <a:cubicBezTo>
                    <a:pt x="35745" y="44000"/>
                    <a:pt x="33972" y="44000"/>
                    <a:pt x="34894" y="48000"/>
                  </a:cubicBezTo>
                  <a:cubicBezTo>
                    <a:pt x="34363" y="52000"/>
                    <a:pt x="33623" y="48000"/>
                    <a:pt x="33455" y="52000"/>
                  </a:cubicBezTo>
                  <a:cubicBezTo>
                    <a:pt x="33972" y="52000"/>
                    <a:pt x="33637" y="56000"/>
                    <a:pt x="33972" y="56000"/>
                  </a:cubicBezTo>
                  <a:lnTo>
                    <a:pt x="34558" y="54000"/>
                  </a:lnTo>
                  <a:lnTo>
                    <a:pt x="34433" y="54000"/>
                  </a:lnTo>
                  <a:cubicBezTo>
                    <a:pt x="35410" y="48000"/>
                    <a:pt x="36960" y="50000"/>
                    <a:pt x="38217" y="50000"/>
                  </a:cubicBezTo>
                  <a:cubicBezTo>
                    <a:pt x="39264" y="44000"/>
                    <a:pt x="40004" y="38000"/>
                    <a:pt x="41275" y="38000"/>
                  </a:cubicBezTo>
                  <a:cubicBezTo>
                    <a:pt x="40898" y="40000"/>
                    <a:pt x="42322" y="40000"/>
                    <a:pt x="41526" y="46000"/>
                  </a:cubicBezTo>
                  <a:cubicBezTo>
                    <a:pt x="42113" y="48000"/>
                    <a:pt x="42699" y="44000"/>
                    <a:pt x="42699" y="42000"/>
                  </a:cubicBezTo>
                  <a:cubicBezTo>
                    <a:pt x="42182" y="42000"/>
                    <a:pt x="42518" y="42000"/>
                    <a:pt x="42085" y="42000"/>
                  </a:cubicBezTo>
                  <a:cubicBezTo>
                    <a:pt x="42378" y="38000"/>
                    <a:pt x="43062" y="38000"/>
                    <a:pt x="43341" y="40000"/>
                  </a:cubicBezTo>
                  <a:cubicBezTo>
                    <a:pt x="43202" y="40000"/>
                    <a:pt x="43258" y="40000"/>
                    <a:pt x="43230" y="42000"/>
                  </a:cubicBezTo>
                  <a:cubicBezTo>
                    <a:pt x="43844" y="42000"/>
                    <a:pt x="43523" y="38000"/>
                    <a:pt x="43970" y="38000"/>
                  </a:cubicBezTo>
                  <a:cubicBezTo>
                    <a:pt x="44109" y="40000"/>
                    <a:pt x="44961" y="38000"/>
                    <a:pt x="45366" y="40000"/>
                  </a:cubicBezTo>
                  <a:lnTo>
                    <a:pt x="45952" y="34000"/>
                  </a:lnTo>
                  <a:cubicBezTo>
                    <a:pt x="45631" y="38000"/>
                    <a:pt x="46525" y="36000"/>
                    <a:pt x="46609" y="38000"/>
                  </a:cubicBezTo>
                  <a:cubicBezTo>
                    <a:pt x="47042" y="36000"/>
                    <a:pt x="47391" y="32000"/>
                    <a:pt x="48033" y="32000"/>
                  </a:cubicBezTo>
                  <a:cubicBezTo>
                    <a:pt x="47768" y="34000"/>
                    <a:pt x="48633" y="34000"/>
                    <a:pt x="48633" y="38000"/>
                  </a:cubicBezTo>
                  <a:cubicBezTo>
                    <a:pt x="49737" y="42000"/>
                    <a:pt x="50463" y="28000"/>
                    <a:pt x="51510" y="34000"/>
                  </a:cubicBezTo>
                  <a:cubicBezTo>
                    <a:pt x="51482" y="34000"/>
                    <a:pt x="51272" y="36000"/>
                    <a:pt x="51580" y="38000"/>
                  </a:cubicBezTo>
                  <a:cubicBezTo>
                    <a:pt x="51817" y="36000"/>
                    <a:pt x="52236" y="36000"/>
                    <a:pt x="52501" y="36000"/>
                  </a:cubicBezTo>
                  <a:lnTo>
                    <a:pt x="52487" y="36000"/>
                  </a:lnTo>
                  <a:lnTo>
                    <a:pt x="52501" y="36000"/>
                  </a:lnTo>
                  <a:cubicBezTo>
                    <a:pt x="52627" y="36000"/>
                    <a:pt x="52711" y="36000"/>
                    <a:pt x="52711" y="34000"/>
                  </a:cubicBezTo>
                  <a:cubicBezTo>
                    <a:pt x="53158" y="30000"/>
                    <a:pt x="53381" y="28000"/>
                    <a:pt x="54247" y="24000"/>
                  </a:cubicBezTo>
                  <a:cubicBezTo>
                    <a:pt x="54191" y="20000"/>
                    <a:pt x="53451" y="22000"/>
                    <a:pt x="53130" y="24000"/>
                  </a:cubicBezTo>
                  <a:lnTo>
                    <a:pt x="52864" y="28000"/>
                  </a:lnTo>
                  <a:cubicBezTo>
                    <a:pt x="52599" y="22000"/>
                    <a:pt x="52082" y="28000"/>
                    <a:pt x="51873" y="26000"/>
                  </a:cubicBezTo>
                  <a:cubicBezTo>
                    <a:pt x="52404" y="20000"/>
                    <a:pt x="53898" y="22000"/>
                    <a:pt x="54791" y="16000"/>
                  </a:cubicBezTo>
                  <a:cubicBezTo>
                    <a:pt x="54247" y="12000"/>
                    <a:pt x="53060" y="10000"/>
                    <a:pt x="52013" y="12000"/>
                  </a:cubicBezTo>
                  <a:lnTo>
                    <a:pt x="52473" y="14000"/>
                  </a:lnTo>
                  <a:lnTo>
                    <a:pt x="51929" y="14000"/>
                  </a:lnTo>
                  <a:lnTo>
                    <a:pt x="52459" y="18000"/>
                  </a:lnTo>
                  <a:lnTo>
                    <a:pt x="51021" y="18000"/>
                  </a:lnTo>
                  <a:cubicBezTo>
                    <a:pt x="51566" y="18000"/>
                    <a:pt x="51789" y="24000"/>
                    <a:pt x="51482" y="22000"/>
                  </a:cubicBezTo>
                  <a:cubicBezTo>
                    <a:pt x="50868" y="20000"/>
                    <a:pt x="50840" y="26000"/>
                    <a:pt x="50379" y="26000"/>
                  </a:cubicBezTo>
                  <a:cubicBezTo>
                    <a:pt x="50630" y="26000"/>
                    <a:pt x="50965" y="26000"/>
                    <a:pt x="50756" y="28000"/>
                  </a:cubicBezTo>
                  <a:cubicBezTo>
                    <a:pt x="49834" y="24000"/>
                    <a:pt x="49583" y="26000"/>
                    <a:pt x="48759" y="22000"/>
                  </a:cubicBezTo>
                  <a:cubicBezTo>
                    <a:pt x="48857" y="28000"/>
                    <a:pt x="47712" y="22000"/>
                    <a:pt x="47586" y="28000"/>
                  </a:cubicBezTo>
                  <a:lnTo>
                    <a:pt x="47977" y="28000"/>
                  </a:lnTo>
                  <a:lnTo>
                    <a:pt x="47153" y="32000"/>
                  </a:lnTo>
                  <a:cubicBezTo>
                    <a:pt x="46399" y="28000"/>
                    <a:pt x="47824" y="28000"/>
                    <a:pt x="46679" y="24000"/>
                  </a:cubicBezTo>
                  <a:cubicBezTo>
                    <a:pt x="45603" y="24000"/>
                    <a:pt x="45631" y="30000"/>
                    <a:pt x="44794" y="30000"/>
                  </a:cubicBezTo>
                  <a:cubicBezTo>
                    <a:pt x="45073" y="28000"/>
                    <a:pt x="45743" y="24000"/>
                    <a:pt x="46413" y="24000"/>
                  </a:cubicBezTo>
                  <a:lnTo>
                    <a:pt x="46008" y="22000"/>
                  </a:lnTo>
                  <a:cubicBezTo>
                    <a:pt x="46218" y="20000"/>
                    <a:pt x="47153" y="20000"/>
                    <a:pt x="47614" y="20000"/>
                  </a:cubicBezTo>
                  <a:cubicBezTo>
                    <a:pt x="46846" y="24000"/>
                    <a:pt x="47977" y="22000"/>
                    <a:pt x="48326" y="24000"/>
                  </a:cubicBezTo>
                  <a:cubicBezTo>
                    <a:pt x="48396" y="20000"/>
                    <a:pt x="47907" y="22000"/>
                    <a:pt x="48480" y="18000"/>
                  </a:cubicBezTo>
                  <a:cubicBezTo>
                    <a:pt x="47935" y="18000"/>
                    <a:pt x="47851" y="18000"/>
                    <a:pt x="47167" y="18000"/>
                  </a:cubicBezTo>
                  <a:cubicBezTo>
                    <a:pt x="48661" y="18000"/>
                    <a:pt x="48508" y="6000"/>
                    <a:pt x="49820" y="8000"/>
                  </a:cubicBezTo>
                  <a:cubicBezTo>
                    <a:pt x="49220" y="8000"/>
                    <a:pt x="50044" y="12000"/>
                    <a:pt x="50114" y="14000"/>
                  </a:cubicBezTo>
                  <a:lnTo>
                    <a:pt x="51203" y="12000"/>
                  </a:lnTo>
                  <a:lnTo>
                    <a:pt x="50993" y="8000"/>
                  </a:lnTo>
                  <a:cubicBezTo>
                    <a:pt x="51761" y="6000"/>
                    <a:pt x="52026" y="16000"/>
                    <a:pt x="52906" y="10000"/>
                  </a:cubicBezTo>
                  <a:cubicBezTo>
                    <a:pt x="53018" y="8000"/>
                    <a:pt x="52124" y="8000"/>
                    <a:pt x="52292" y="8000"/>
                  </a:cubicBezTo>
                  <a:cubicBezTo>
                    <a:pt x="53493" y="6000"/>
                    <a:pt x="53925" y="12000"/>
                    <a:pt x="55001" y="16000"/>
                  </a:cubicBezTo>
                  <a:cubicBezTo>
                    <a:pt x="55070" y="14000"/>
                    <a:pt x="55057" y="12000"/>
                    <a:pt x="55434" y="8000"/>
                  </a:cubicBezTo>
                  <a:cubicBezTo>
                    <a:pt x="55308" y="12000"/>
                    <a:pt x="55587" y="14000"/>
                    <a:pt x="55168" y="16000"/>
                  </a:cubicBezTo>
                  <a:cubicBezTo>
                    <a:pt x="55517" y="16000"/>
                    <a:pt x="55950" y="14000"/>
                    <a:pt x="56257" y="14000"/>
                  </a:cubicBezTo>
                  <a:cubicBezTo>
                    <a:pt x="55517" y="12000"/>
                    <a:pt x="56565" y="8000"/>
                    <a:pt x="56704" y="8000"/>
                  </a:cubicBezTo>
                  <a:cubicBezTo>
                    <a:pt x="57095" y="8000"/>
                    <a:pt x="56592" y="10000"/>
                    <a:pt x="56355" y="10000"/>
                  </a:cubicBezTo>
                  <a:cubicBezTo>
                    <a:pt x="56662" y="12000"/>
                    <a:pt x="57025" y="16000"/>
                    <a:pt x="57207" y="12000"/>
                  </a:cubicBezTo>
                  <a:cubicBezTo>
                    <a:pt x="57221" y="14000"/>
                    <a:pt x="56341" y="20000"/>
                    <a:pt x="55769" y="22000"/>
                  </a:cubicBezTo>
                  <a:lnTo>
                    <a:pt x="56146" y="22000"/>
                  </a:lnTo>
                  <a:cubicBezTo>
                    <a:pt x="55880" y="24000"/>
                    <a:pt x="55838" y="24000"/>
                    <a:pt x="55447" y="22000"/>
                  </a:cubicBezTo>
                  <a:cubicBezTo>
                    <a:pt x="55824" y="26000"/>
                    <a:pt x="55783" y="28000"/>
                    <a:pt x="55699" y="30000"/>
                  </a:cubicBezTo>
                  <a:cubicBezTo>
                    <a:pt x="55657" y="30000"/>
                    <a:pt x="55727" y="30000"/>
                    <a:pt x="55685" y="30000"/>
                  </a:cubicBezTo>
                  <a:cubicBezTo>
                    <a:pt x="55378" y="28000"/>
                    <a:pt x="55140" y="30000"/>
                    <a:pt x="55210" y="32000"/>
                  </a:cubicBezTo>
                  <a:cubicBezTo>
                    <a:pt x="54931" y="36000"/>
                    <a:pt x="55643" y="34000"/>
                    <a:pt x="55852" y="36000"/>
                  </a:cubicBezTo>
                  <a:lnTo>
                    <a:pt x="56313" y="36000"/>
                  </a:lnTo>
                  <a:lnTo>
                    <a:pt x="57933" y="20000"/>
                  </a:lnTo>
                  <a:cubicBezTo>
                    <a:pt x="58617" y="18000"/>
                    <a:pt x="58924" y="22000"/>
                    <a:pt x="59441" y="24000"/>
                  </a:cubicBezTo>
                  <a:lnTo>
                    <a:pt x="59581" y="20000"/>
                  </a:lnTo>
                  <a:cubicBezTo>
                    <a:pt x="60181" y="20000"/>
                    <a:pt x="60754" y="22000"/>
                    <a:pt x="60363" y="26000"/>
                  </a:cubicBezTo>
                  <a:cubicBezTo>
                    <a:pt x="60349" y="26000"/>
                    <a:pt x="60265" y="26000"/>
                    <a:pt x="60139" y="26000"/>
                  </a:cubicBezTo>
                  <a:cubicBezTo>
                    <a:pt x="60111" y="26000"/>
                    <a:pt x="60083" y="26000"/>
                    <a:pt x="60055" y="26000"/>
                  </a:cubicBezTo>
                  <a:lnTo>
                    <a:pt x="60013" y="28000"/>
                  </a:lnTo>
                  <a:lnTo>
                    <a:pt x="61103" y="24000"/>
                  </a:lnTo>
                  <a:cubicBezTo>
                    <a:pt x="60013" y="30000"/>
                    <a:pt x="61047" y="32000"/>
                    <a:pt x="60865" y="38000"/>
                  </a:cubicBezTo>
                  <a:lnTo>
                    <a:pt x="61968" y="36000"/>
                  </a:lnTo>
                  <a:cubicBezTo>
                    <a:pt x="61298" y="34000"/>
                    <a:pt x="61954" y="32000"/>
                    <a:pt x="62192" y="32000"/>
                  </a:cubicBezTo>
                  <a:cubicBezTo>
                    <a:pt x="62248" y="36000"/>
                    <a:pt x="63071" y="32000"/>
                    <a:pt x="63462" y="32000"/>
                  </a:cubicBezTo>
                  <a:lnTo>
                    <a:pt x="63434" y="32000"/>
                  </a:lnTo>
                  <a:cubicBezTo>
                    <a:pt x="63784" y="34000"/>
                    <a:pt x="64412" y="34000"/>
                    <a:pt x="64859" y="32000"/>
                  </a:cubicBezTo>
                  <a:cubicBezTo>
                    <a:pt x="64831" y="32000"/>
                    <a:pt x="65403" y="24000"/>
                    <a:pt x="65683" y="20000"/>
                  </a:cubicBezTo>
                  <a:cubicBezTo>
                    <a:pt x="64915" y="20000"/>
                    <a:pt x="65375" y="18000"/>
                    <a:pt x="65306" y="16000"/>
                  </a:cubicBezTo>
                  <a:cubicBezTo>
                    <a:pt x="65389" y="16000"/>
                    <a:pt x="65529" y="16000"/>
                    <a:pt x="65543" y="16000"/>
                  </a:cubicBezTo>
                  <a:cubicBezTo>
                    <a:pt x="65655" y="14000"/>
                    <a:pt x="65403" y="14000"/>
                    <a:pt x="65375" y="12000"/>
                  </a:cubicBezTo>
                  <a:cubicBezTo>
                    <a:pt x="64565" y="14000"/>
                    <a:pt x="63728" y="16000"/>
                    <a:pt x="63407" y="20000"/>
                  </a:cubicBezTo>
                  <a:cubicBezTo>
                    <a:pt x="63644" y="24000"/>
                    <a:pt x="63825" y="18000"/>
                    <a:pt x="64105" y="20000"/>
                  </a:cubicBezTo>
                  <a:cubicBezTo>
                    <a:pt x="63700" y="24000"/>
                    <a:pt x="63183" y="22000"/>
                    <a:pt x="62513" y="22000"/>
                  </a:cubicBezTo>
                  <a:lnTo>
                    <a:pt x="62289" y="20000"/>
                  </a:lnTo>
                  <a:lnTo>
                    <a:pt x="61605" y="22000"/>
                  </a:lnTo>
                  <a:cubicBezTo>
                    <a:pt x="61885" y="20000"/>
                    <a:pt x="61717" y="16000"/>
                    <a:pt x="62429" y="16000"/>
                  </a:cubicBezTo>
                  <a:cubicBezTo>
                    <a:pt x="62345" y="12000"/>
                    <a:pt x="61731" y="16000"/>
                    <a:pt x="61284" y="16000"/>
                  </a:cubicBezTo>
                  <a:lnTo>
                    <a:pt x="61061" y="20000"/>
                  </a:lnTo>
                  <a:cubicBezTo>
                    <a:pt x="61158" y="18000"/>
                    <a:pt x="60223" y="18000"/>
                    <a:pt x="60879" y="14000"/>
                  </a:cubicBezTo>
                  <a:lnTo>
                    <a:pt x="61968" y="10000"/>
                  </a:lnTo>
                  <a:lnTo>
                    <a:pt x="61661" y="8000"/>
                  </a:lnTo>
                  <a:lnTo>
                    <a:pt x="62569" y="8000"/>
                  </a:lnTo>
                  <a:lnTo>
                    <a:pt x="62359" y="8000"/>
                  </a:lnTo>
                  <a:cubicBezTo>
                    <a:pt x="63825" y="8000"/>
                    <a:pt x="62792" y="16000"/>
                    <a:pt x="64272" y="12000"/>
                  </a:cubicBezTo>
                  <a:cubicBezTo>
                    <a:pt x="64733" y="8000"/>
                    <a:pt x="65222" y="8000"/>
                    <a:pt x="66129" y="8000"/>
                  </a:cubicBezTo>
                  <a:cubicBezTo>
                    <a:pt x="65473" y="8000"/>
                    <a:pt x="66060" y="10000"/>
                    <a:pt x="65822" y="14000"/>
                  </a:cubicBezTo>
                  <a:cubicBezTo>
                    <a:pt x="66478" y="16000"/>
                    <a:pt x="66702" y="12000"/>
                    <a:pt x="67051" y="8000"/>
                  </a:cubicBezTo>
                  <a:cubicBezTo>
                    <a:pt x="67218" y="12000"/>
                    <a:pt x="67344" y="14000"/>
                    <a:pt x="66744" y="14000"/>
                  </a:cubicBezTo>
                  <a:cubicBezTo>
                    <a:pt x="66674" y="20000"/>
                    <a:pt x="67540" y="12000"/>
                    <a:pt x="67582" y="18000"/>
                  </a:cubicBezTo>
                  <a:cubicBezTo>
                    <a:pt x="69564" y="18000"/>
                    <a:pt x="69173" y="0"/>
                    <a:pt x="71477" y="8000"/>
                  </a:cubicBezTo>
                  <a:lnTo>
                    <a:pt x="71393" y="8000"/>
                  </a:lnTo>
                  <a:cubicBezTo>
                    <a:pt x="72860" y="8000"/>
                    <a:pt x="73711" y="8000"/>
                    <a:pt x="75066" y="8000"/>
                  </a:cubicBezTo>
                  <a:lnTo>
                    <a:pt x="76127" y="12000"/>
                  </a:lnTo>
                  <a:cubicBezTo>
                    <a:pt x="75890" y="12000"/>
                    <a:pt x="75247" y="18000"/>
                    <a:pt x="75555" y="20000"/>
                  </a:cubicBezTo>
                  <a:cubicBezTo>
                    <a:pt x="75024" y="14000"/>
                    <a:pt x="74479" y="16000"/>
                    <a:pt x="73921" y="14000"/>
                  </a:cubicBezTo>
                  <a:cubicBezTo>
                    <a:pt x="73865" y="14000"/>
                    <a:pt x="74088" y="16000"/>
                    <a:pt x="74186" y="18000"/>
                  </a:cubicBezTo>
                  <a:cubicBezTo>
                    <a:pt x="73851" y="18000"/>
                    <a:pt x="73683" y="14000"/>
                    <a:pt x="73237" y="16000"/>
                  </a:cubicBezTo>
                  <a:cubicBezTo>
                    <a:pt x="73251" y="16000"/>
                    <a:pt x="73739" y="18000"/>
                    <a:pt x="73376" y="18000"/>
                  </a:cubicBezTo>
                  <a:lnTo>
                    <a:pt x="72762" y="16000"/>
                  </a:lnTo>
                  <a:cubicBezTo>
                    <a:pt x="71952" y="18000"/>
                    <a:pt x="72371" y="24000"/>
                    <a:pt x="71407" y="22000"/>
                  </a:cubicBezTo>
                  <a:cubicBezTo>
                    <a:pt x="71589" y="20000"/>
                    <a:pt x="71952" y="14000"/>
                    <a:pt x="72329" y="14000"/>
                  </a:cubicBezTo>
                  <a:cubicBezTo>
                    <a:pt x="71882" y="12000"/>
                    <a:pt x="72902" y="12000"/>
                    <a:pt x="72511" y="10000"/>
                  </a:cubicBezTo>
                  <a:cubicBezTo>
                    <a:pt x="71882" y="14000"/>
                    <a:pt x="71575" y="10000"/>
                    <a:pt x="70737" y="14000"/>
                  </a:cubicBezTo>
                  <a:cubicBezTo>
                    <a:pt x="70835" y="14000"/>
                    <a:pt x="70863" y="12000"/>
                    <a:pt x="71072" y="12000"/>
                  </a:cubicBezTo>
                  <a:lnTo>
                    <a:pt x="69858" y="10000"/>
                  </a:lnTo>
                  <a:cubicBezTo>
                    <a:pt x="70151" y="12000"/>
                    <a:pt x="68852" y="14000"/>
                    <a:pt x="68964" y="18000"/>
                  </a:cubicBezTo>
                  <a:cubicBezTo>
                    <a:pt x="70262" y="20000"/>
                    <a:pt x="69885" y="16000"/>
                    <a:pt x="71352" y="18000"/>
                  </a:cubicBezTo>
                  <a:cubicBezTo>
                    <a:pt x="70933" y="20000"/>
                    <a:pt x="70402" y="24000"/>
                    <a:pt x="70151" y="28000"/>
                  </a:cubicBezTo>
                  <a:cubicBezTo>
                    <a:pt x="70137" y="28000"/>
                    <a:pt x="70109" y="28000"/>
                    <a:pt x="70067" y="28000"/>
                  </a:cubicBezTo>
                  <a:cubicBezTo>
                    <a:pt x="69844" y="32000"/>
                    <a:pt x="70067" y="34000"/>
                    <a:pt x="70067" y="42000"/>
                  </a:cubicBezTo>
                  <a:cubicBezTo>
                    <a:pt x="70737" y="36000"/>
                    <a:pt x="71184" y="40000"/>
                    <a:pt x="71980" y="38000"/>
                  </a:cubicBezTo>
                  <a:cubicBezTo>
                    <a:pt x="72134" y="32000"/>
                    <a:pt x="71519" y="32000"/>
                    <a:pt x="71128" y="32000"/>
                  </a:cubicBezTo>
                  <a:lnTo>
                    <a:pt x="71826" y="30000"/>
                  </a:lnTo>
                  <a:lnTo>
                    <a:pt x="71687" y="32000"/>
                  </a:lnTo>
                  <a:lnTo>
                    <a:pt x="73460" y="34000"/>
                  </a:lnTo>
                  <a:cubicBezTo>
                    <a:pt x="73125" y="34000"/>
                    <a:pt x="73013" y="36000"/>
                    <a:pt x="72832" y="38000"/>
                  </a:cubicBezTo>
                  <a:cubicBezTo>
                    <a:pt x="73069" y="38000"/>
                    <a:pt x="73292" y="38000"/>
                    <a:pt x="73530" y="40000"/>
                  </a:cubicBezTo>
                  <a:cubicBezTo>
                    <a:pt x="73474" y="36000"/>
                    <a:pt x="73516" y="34000"/>
                    <a:pt x="73739" y="34000"/>
                  </a:cubicBezTo>
                  <a:cubicBezTo>
                    <a:pt x="74870" y="34000"/>
                    <a:pt x="75513" y="38000"/>
                    <a:pt x="75932" y="42000"/>
                  </a:cubicBezTo>
                  <a:lnTo>
                    <a:pt x="76057" y="42000"/>
                  </a:lnTo>
                  <a:cubicBezTo>
                    <a:pt x="75876" y="38000"/>
                    <a:pt x="76867" y="34000"/>
                    <a:pt x="77230" y="30000"/>
                  </a:cubicBezTo>
                  <a:cubicBezTo>
                    <a:pt x="77216" y="34000"/>
                    <a:pt x="77817" y="32000"/>
                    <a:pt x="78138" y="34000"/>
                  </a:cubicBezTo>
                  <a:cubicBezTo>
                    <a:pt x="78319" y="30000"/>
                    <a:pt x="78082" y="24000"/>
                    <a:pt x="77691" y="20000"/>
                  </a:cubicBezTo>
                  <a:cubicBezTo>
                    <a:pt x="76909" y="24000"/>
                    <a:pt x="77258" y="24000"/>
                    <a:pt x="76895" y="30000"/>
                  </a:cubicBezTo>
                  <a:lnTo>
                    <a:pt x="75652" y="34000"/>
                  </a:lnTo>
                  <a:lnTo>
                    <a:pt x="75932" y="30000"/>
                  </a:lnTo>
                  <a:cubicBezTo>
                    <a:pt x="75317" y="30000"/>
                    <a:pt x="74717" y="34000"/>
                    <a:pt x="74759" y="30000"/>
                  </a:cubicBezTo>
                  <a:cubicBezTo>
                    <a:pt x="75094" y="26000"/>
                    <a:pt x="75624" y="28000"/>
                    <a:pt x="75946" y="24000"/>
                  </a:cubicBezTo>
                  <a:lnTo>
                    <a:pt x="75541" y="22000"/>
                  </a:lnTo>
                  <a:cubicBezTo>
                    <a:pt x="76267" y="18000"/>
                    <a:pt x="75918" y="28000"/>
                    <a:pt x="76783" y="24000"/>
                  </a:cubicBezTo>
                  <a:cubicBezTo>
                    <a:pt x="76462" y="20000"/>
                    <a:pt x="76867" y="24000"/>
                    <a:pt x="77244" y="20000"/>
                  </a:cubicBezTo>
                  <a:cubicBezTo>
                    <a:pt x="76937" y="18000"/>
                    <a:pt x="75708" y="22000"/>
                    <a:pt x="75959" y="14000"/>
                  </a:cubicBezTo>
                  <a:cubicBezTo>
                    <a:pt x="76420" y="12000"/>
                    <a:pt x="77495" y="24000"/>
                    <a:pt x="78096" y="16000"/>
                  </a:cubicBezTo>
                  <a:lnTo>
                    <a:pt x="78054" y="16000"/>
                  </a:lnTo>
                  <a:cubicBezTo>
                    <a:pt x="78948" y="18000"/>
                    <a:pt x="79255" y="14000"/>
                    <a:pt x="79590" y="10000"/>
                  </a:cubicBezTo>
                  <a:cubicBezTo>
                    <a:pt x="79967" y="14000"/>
                    <a:pt x="80484" y="10000"/>
                    <a:pt x="80888" y="10000"/>
                  </a:cubicBezTo>
                  <a:lnTo>
                    <a:pt x="80888" y="12000"/>
                  </a:lnTo>
                  <a:lnTo>
                    <a:pt x="81461" y="10000"/>
                  </a:lnTo>
                  <a:cubicBezTo>
                    <a:pt x="81182" y="14000"/>
                    <a:pt x="80791" y="10000"/>
                    <a:pt x="80288" y="12000"/>
                  </a:cubicBezTo>
                  <a:lnTo>
                    <a:pt x="80358" y="16000"/>
                  </a:lnTo>
                  <a:cubicBezTo>
                    <a:pt x="79785" y="10000"/>
                    <a:pt x="79394" y="18000"/>
                    <a:pt x="78962" y="20000"/>
                  </a:cubicBezTo>
                  <a:cubicBezTo>
                    <a:pt x="79604" y="18000"/>
                    <a:pt x="80777" y="22000"/>
                    <a:pt x="80930" y="14000"/>
                  </a:cubicBezTo>
                  <a:lnTo>
                    <a:pt x="81321" y="18000"/>
                  </a:lnTo>
                  <a:lnTo>
                    <a:pt x="81517" y="16000"/>
                  </a:lnTo>
                  <a:cubicBezTo>
                    <a:pt x="81810" y="20000"/>
                    <a:pt x="81517" y="24000"/>
                    <a:pt x="80930" y="26000"/>
                  </a:cubicBezTo>
                  <a:cubicBezTo>
                    <a:pt x="80833" y="24000"/>
                    <a:pt x="80791" y="24000"/>
                    <a:pt x="80819" y="22000"/>
                  </a:cubicBezTo>
                  <a:cubicBezTo>
                    <a:pt x="80553" y="24000"/>
                    <a:pt x="80302" y="28000"/>
                    <a:pt x="79660" y="26000"/>
                  </a:cubicBezTo>
                  <a:lnTo>
                    <a:pt x="80009" y="24000"/>
                  </a:lnTo>
                  <a:cubicBezTo>
                    <a:pt x="79199" y="24000"/>
                    <a:pt x="78459" y="26000"/>
                    <a:pt x="78194" y="30000"/>
                  </a:cubicBezTo>
                  <a:cubicBezTo>
                    <a:pt x="79353" y="32000"/>
                    <a:pt x="80498" y="32000"/>
                    <a:pt x="81587" y="32000"/>
                  </a:cubicBezTo>
                  <a:cubicBezTo>
                    <a:pt x="81908" y="22000"/>
                    <a:pt x="82285" y="18000"/>
                    <a:pt x="82452" y="10000"/>
                  </a:cubicBezTo>
                  <a:cubicBezTo>
                    <a:pt x="83178" y="8000"/>
                    <a:pt x="84184" y="8000"/>
                    <a:pt x="84812" y="10000"/>
                  </a:cubicBezTo>
                  <a:lnTo>
                    <a:pt x="84756" y="12000"/>
                  </a:lnTo>
                  <a:cubicBezTo>
                    <a:pt x="85063" y="12000"/>
                    <a:pt x="85357" y="12000"/>
                    <a:pt x="85594" y="12000"/>
                  </a:cubicBezTo>
                  <a:cubicBezTo>
                    <a:pt x="85915" y="14000"/>
                    <a:pt x="85371" y="16000"/>
                    <a:pt x="85594" y="16000"/>
                  </a:cubicBezTo>
                  <a:lnTo>
                    <a:pt x="86641" y="14000"/>
                  </a:lnTo>
                  <a:cubicBezTo>
                    <a:pt x="86585" y="18000"/>
                    <a:pt x="85692" y="18000"/>
                    <a:pt x="85273" y="18000"/>
                  </a:cubicBezTo>
                  <a:cubicBezTo>
                    <a:pt x="85357" y="18000"/>
                    <a:pt x="85510" y="16000"/>
                    <a:pt x="85468" y="16000"/>
                  </a:cubicBezTo>
                  <a:cubicBezTo>
                    <a:pt x="84980" y="14000"/>
                    <a:pt x="84072" y="22000"/>
                    <a:pt x="83863" y="16000"/>
                  </a:cubicBezTo>
                  <a:cubicBezTo>
                    <a:pt x="83625" y="16000"/>
                    <a:pt x="84337" y="12000"/>
                    <a:pt x="83542" y="12000"/>
                  </a:cubicBezTo>
                  <a:cubicBezTo>
                    <a:pt x="82997" y="10000"/>
                    <a:pt x="82815" y="14000"/>
                    <a:pt x="82760" y="16000"/>
                  </a:cubicBezTo>
                  <a:cubicBezTo>
                    <a:pt x="82760" y="18000"/>
                    <a:pt x="83611" y="18000"/>
                    <a:pt x="83318" y="22000"/>
                  </a:cubicBezTo>
                  <a:cubicBezTo>
                    <a:pt x="83737" y="22000"/>
                    <a:pt x="83905" y="18000"/>
                    <a:pt x="84435" y="20000"/>
                  </a:cubicBezTo>
                  <a:cubicBezTo>
                    <a:pt x="84016" y="20000"/>
                    <a:pt x="83458" y="24000"/>
                    <a:pt x="83234" y="22000"/>
                  </a:cubicBezTo>
                  <a:cubicBezTo>
                    <a:pt x="82410" y="26000"/>
                    <a:pt x="82536" y="36000"/>
                    <a:pt x="82913" y="36000"/>
                  </a:cubicBezTo>
                  <a:cubicBezTo>
                    <a:pt x="82829" y="32000"/>
                    <a:pt x="84421" y="32000"/>
                    <a:pt x="83346" y="28000"/>
                  </a:cubicBezTo>
                  <a:cubicBezTo>
                    <a:pt x="83821" y="24000"/>
                    <a:pt x="84714" y="24000"/>
                    <a:pt x="85343" y="22000"/>
                  </a:cubicBezTo>
                  <a:lnTo>
                    <a:pt x="85315" y="22000"/>
                  </a:lnTo>
                  <a:lnTo>
                    <a:pt x="86097" y="22000"/>
                  </a:lnTo>
                  <a:cubicBezTo>
                    <a:pt x="85985" y="22000"/>
                    <a:pt x="85748" y="24000"/>
                    <a:pt x="85748" y="26000"/>
                  </a:cubicBezTo>
                  <a:lnTo>
                    <a:pt x="86823" y="20000"/>
                  </a:lnTo>
                  <a:cubicBezTo>
                    <a:pt x="86222" y="24000"/>
                    <a:pt x="87214" y="22000"/>
                    <a:pt x="87493" y="24000"/>
                  </a:cubicBezTo>
                  <a:cubicBezTo>
                    <a:pt x="87605" y="22000"/>
                    <a:pt x="88024" y="20000"/>
                    <a:pt x="87619" y="18000"/>
                  </a:cubicBezTo>
                  <a:cubicBezTo>
                    <a:pt x="87158" y="14000"/>
                    <a:pt x="87353" y="18000"/>
                    <a:pt x="86935" y="20000"/>
                  </a:cubicBezTo>
                  <a:lnTo>
                    <a:pt x="87535" y="14000"/>
                  </a:lnTo>
                  <a:lnTo>
                    <a:pt x="87577" y="14000"/>
                  </a:lnTo>
                  <a:lnTo>
                    <a:pt x="87940" y="10000"/>
                  </a:lnTo>
                  <a:cubicBezTo>
                    <a:pt x="88736" y="10000"/>
                    <a:pt x="87577" y="20000"/>
                    <a:pt x="88610" y="16000"/>
                  </a:cubicBezTo>
                  <a:lnTo>
                    <a:pt x="88484" y="10000"/>
                  </a:lnTo>
                  <a:cubicBezTo>
                    <a:pt x="89671" y="12000"/>
                    <a:pt x="91207" y="18000"/>
                    <a:pt x="92045" y="16000"/>
                  </a:cubicBezTo>
                  <a:cubicBezTo>
                    <a:pt x="91808" y="18000"/>
                    <a:pt x="91710" y="24000"/>
                    <a:pt x="92031" y="28000"/>
                  </a:cubicBezTo>
                  <a:cubicBezTo>
                    <a:pt x="91668" y="26000"/>
                    <a:pt x="90942" y="26000"/>
                    <a:pt x="90411" y="26000"/>
                  </a:cubicBezTo>
                  <a:cubicBezTo>
                    <a:pt x="90314" y="26000"/>
                    <a:pt x="91068" y="20000"/>
                    <a:pt x="91640" y="22000"/>
                  </a:cubicBezTo>
                  <a:cubicBezTo>
                    <a:pt x="91361" y="12000"/>
                    <a:pt x="90216" y="26000"/>
                    <a:pt x="90146" y="18000"/>
                  </a:cubicBezTo>
                  <a:cubicBezTo>
                    <a:pt x="88694" y="14000"/>
                    <a:pt x="89071" y="26000"/>
                    <a:pt x="87842" y="20000"/>
                  </a:cubicBezTo>
                  <a:cubicBezTo>
                    <a:pt x="87828" y="24000"/>
                    <a:pt x="87493" y="22000"/>
                    <a:pt x="87423" y="26000"/>
                  </a:cubicBezTo>
                  <a:cubicBezTo>
                    <a:pt x="87786" y="34000"/>
                    <a:pt x="89071" y="26000"/>
                    <a:pt x="89867" y="28000"/>
                  </a:cubicBezTo>
                  <a:cubicBezTo>
                    <a:pt x="89783" y="30000"/>
                    <a:pt x="89629" y="30000"/>
                    <a:pt x="89602" y="30000"/>
                  </a:cubicBezTo>
                  <a:cubicBezTo>
                    <a:pt x="90160" y="32000"/>
                    <a:pt x="90397" y="30000"/>
                    <a:pt x="90802" y="30000"/>
                  </a:cubicBezTo>
                  <a:lnTo>
                    <a:pt x="90747" y="28000"/>
                  </a:lnTo>
                  <a:cubicBezTo>
                    <a:pt x="91445" y="24000"/>
                    <a:pt x="91179" y="32000"/>
                    <a:pt x="91584" y="34000"/>
                  </a:cubicBezTo>
                  <a:cubicBezTo>
                    <a:pt x="91738" y="34000"/>
                    <a:pt x="92310" y="34000"/>
                    <a:pt x="92213" y="32000"/>
                  </a:cubicBezTo>
                  <a:lnTo>
                    <a:pt x="92953" y="36000"/>
                  </a:lnTo>
                  <a:lnTo>
                    <a:pt x="92925" y="32000"/>
                  </a:lnTo>
                  <a:cubicBezTo>
                    <a:pt x="93344" y="30000"/>
                    <a:pt x="93427" y="34000"/>
                    <a:pt x="93804" y="32000"/>
                  </a:cubicBezTo>
                  <a:lnTo>
                    <a:pt x="93818" y="28000"/>
                  </a:lnTo>
                  <a:lnTo>
                    <a:pt x="92785" y="26000"/>
                  </a:lnTo>
                  <a:cubicBezTo>
                    <a:pt x="93316" y="24000"/>
                    <a:pt x="92939" y="22000"/>
                    <a:pt x="93511" y="20000"/>
                  </a:cubicBezTo>
                  <a:cubicBezTo>
                    <a:pt x="92869" y="26000"/>
                    <a:pt x="93972" y="24000"/>
                    <a:pt x="94028" y="26000"/>
                  </a:cubicBezTo>
                  <a:lnTo>
                    <a:pt x="94461" y="24000"/>
                  </a:lnTo>
                  <a:lnTo>
                    <a:pt x="94349" y="26000"/>
                  </a:lnTo>
                  <a:cubicBezTo>
                    <a:pt x="94684" y="28000"/>
                    <a:pt x="94740" y="24000"/>
                    <a:pt x="95131" y="24000"/>
                  </a:cubicBezTo>
                  <a:cubicBezTo>
                    <a:pt x="94670" y="22000"/>
                    <a:pt x="94377" y="20000"/>
                    <a:pt x="93791" y="22000"/>
                  </a:cubicBezTo>
                  <a:cubicBezTo>
                    <a:pt x="94209" y="20000"/>
                    <a:pt x="95061" y="18000"/>
                    <a:pt x="95257" y="18000"/>
                  </a:cubicBezTo>
                  <a:cubicBezTo>
                    <a:pt x="95703" y="16000"/>
                    <a:pt x="96025" y="20000"/>
                    <a:pt x="96444" y="20000"/>
                  </a:cubicBezTo>
                  <a:cubicBezTo>
                    <a:pt x="95634" y="22000"/>
                    <a:pt x="96723" y="32000"/>
                    <a:pt x="95117" y="30000"/>
                  </a:cubicBezTo>
                  <a:cubicBezTo>
                    <a:pt x="95145" y="28000"/>
                    <a:pt x="95271" y="28000"/>
                    <a:pt x="95326" y="30000"/>
                  </a:cubicBezTo>
                  <a:cubicBezTo>
                    <a:pt x="95103" y="24000"/>
                    <a:pt x="94363" y="30000"/>
                    <a:pt x="94014" y="32000"/>
                  </a:cubicBezTo>
                  <a:cubicBezTo>
                    <a:pt x="94098" y="34000"/>
                    <a:pt x="93735" y="36000"/>
                    <a:pt x="94349" y="36000"/>
                  </a:cubicBezTo>
                  <a:cubicBezTo>
                    <a:pt x="94154" y="34000"/>
                    <a:pt x="94880" y="30000"/>
                    <a:pt x="95466" y="32000"/>
                  </a:cubicBezTo>
                  <a:lnTo>
                    <a:pt x="95354" y="40000"/>
                  </a:lnTo>
                  <a:lnTo>
                    <a:pt x="96220" y="40000"/>
                  </a:lnTo>
                  <a:lnTo>
                    <a:pt x="96136" y="40000"/>
                  </a:lnTo>
                  <a:cubicBezTo>
                    <a:pt x="96457" y="46000"/>
                    <a:pt x="97044" y="40000"/>
                    <a:pt x="97630" y="42000"/>
                  </a:cubicBezTo>
                  <a:cubicBezTo>
                    <a:pt x="98063" y="40000"/>
                    <a:pt x="99697" y="44000"/>
                    <a:pt x="98985" y="36000"/>
                  </a:cubicBezTo>
                  <a:cubicBezTo>
                    <a:pt x="99515" y="40000"/>
                    <a:pt x="99976" y="36000"/>
                    <a:pt x="100563" y="34000"/>
                  </a:cubicBezTo>
                  <a:lnTo>
                    <a:pt x="99837" y="32000"/>
                  </a:lnTo>
                  <a:cubicBezTo>
                    <a:pt x="100688" y="28000"/>
                    <a:pt x="100451" y="30000"/>
                    <a:pt x="101121" y="22000"/>
                  </a:cubicBezTo>
                  <a:cubicBezTo>
                    <a:pt x="101191" y="24000"/>
                    <a:pt x="101345" y="26000"/>
                    <a:pt x="101205" y="28000"/>
                  </a:cubicBezTo>
                  <a:cubicBezTo>
                    <a:pt x="102350" y="28000"/>
                    <a:pt x="103984" y="32000"/>
                    <a:pt x="104654" y="26000"/>
                  </a:cubicBezTo>
                  <a:cubicBezTo>
                    <a:pt x="105450" y="28000"/>
                    <a:pt x="105575" y="36000"/>
                    <a:pt x="106707" y="32000"/>
                  </a:cubicBezTo>
                  <a:cubicBezTo>
                    <a:pt x="106944" y="32000"/>
                    <a:pt x="106525" y="26000"/>
                    <a:pt x="107265" y="28000"/>
                  </a:cubicBezTo>
                  <a:cubicBezTo>
                    <a:pt x="107321" y="30000"/>
                    <a:pt x="106553" y="34000"/>
                    <a:pt x="107377" y="34000"/>
                  </a:cubicBezTo>
                  <a:cubicBezTo>
                    <a:pt x="107977" y="28000"/>
                    <a:pt x="108773" y="38000"/>
                    <a:pt x="109541" y="34000"/>
                  </a:cubicBezTo>
                  <a:cubicBezTo>
                    <a:pt x="109960" y="36000"/>
                    <a:pt x="110658" y="36000"/>
                    <a:pt x="110518" y="40000"/>
                  </a:cubicBezTo>
                  <a:cubicBezTo>
                    <a:pt x="109862" y="38000"/>
                    <a:pt x="108955" y="38000"/>
                    <a:pt x="108815" y="40000"/>
                  </a:cubicBezTo>
                  <a:cubicBezTo>
                    <a:pt x="108899" y="38000"/>
                    <a:pt x="108354" y="38000"/>
                    <a:pt x="108829" y="36000"/>
                  </a:cubicBezTo>
                  <a:cubicBezTo>
                    <a:pt x="107851" y="32000"/>
                    <a:pt x="108201" y="38000"/>
                    <a:pt x="107321" y="34000"/>
                  </a:cubicBezTo>
                  <a:cubicBezTo>
                    <a:pt x="107265" y="36000"/>
                    <a:pt x="107782" y="40000"/>
                    <a:pt x="107963" y="38000"/>
                  </a:cubicBezTo>
                  <a:cubicBezTo>
                    <a:pt x="107963" y="44000"/>
                    <a:pt x="106232" y="40000"/>
                    <a:pt x="107014" y="48000"/>
                  </a:cubicBezTo>
                  <a:cubicBezTo>
                    <a:pt x="107949" y="48000"/>
                    <a:pt x="108228" y="36000"/>
                    <a:pt x="109038" y="44000"/>
                  </a:cubicBezTo>
                  <a:cubicBezTo>
                    <a:pt x="108717" y="46000"/>
                    <a:pt x="108201" y="44000"/>
                    <a:pt x="107796" y="48000"/>
                  </a:cubicBezTo>
                  <a:lnTo>
                    <a:pt x="108452" y="52000"/>
                  </a:lnTo>
                  <a:lnTo>
                    <a:pt x="108941" y="48000"/>
                  </a:lnTo>
                  <a:lnTo>
                    <a:pt x="108913" y="48000"/>
                  </a:lnTo>
                  <a:cubicBezTo>
                    <a:pt x="110086" y="54000"/>
                    <a:pt x="110002" y="44000"/>
                    <a:pt x="111049" y="42000"/>
                  </a:cubicBezTo>
                  <a:cubicBezTo>
                    <a:pt x="110449" y="38000"/>
                    <a:pt x="111189" y="32000"/>
                    <a:pt x="110728" y="30000"/>
                  </a:cubicBezTo>
                  <a:cubicBezTo>
                    <a:pt x="111440" y="30000"/>
                    <a:pt x="111957" y="30000"/>
                    <a:pt x="111957" y="36000"/>
                  </a:cubicBezTo>
                  <a:cubicBezTo>
                    <a:pt x="110644" y="40000"/>
                    <a:pt x="111887" y="42000"/>
                    <a:pt x="110672" y="46000"/>
                  </a:cubicBezTo>
                  <a:cubicBezTo>
                    <a:pt x="110868" y="48000"/>
                    <a:pt x="110379" y="54000"/>
                    <a:pt x="111105" y="56000"/>
                  </a:cubicBezTo>
                  <a:cubicBezTo>
                    <a:pt x="111915" y="52000"/>
                    <a:pt x="110854" y="50000"/>
                    <a:pt x="111677" y="50000"/>
                  </a:cubicBezTo>
                  <a:cubicBezTo>
                    <a:pt x="111719" y="50000"/>
                    <a:pt x="111775" y="50000"/>
                    <a:pt x="111747" y="52000"/>
                  </a:cubicBezTo>
                  <a:cubicBezTo>
                    <a:pt x="112110" y="48000"/>
                    <a:pt x="112180" y="52000"/>
                    <a:pt x="112627" y="50000"/>
                  </a:cubicBezTo>
                  <a:lnTo>
                    <a:pt x="112529" y="50000"/>
                  </a:lnTo>
                  <a:cubicBezTo>
                    <a:pt x="113088" y="54000"/>
                    <a:pt x="113144" y="48000"/>
                    <a:pt x="113618" y="52000"/>
                  </a:cubicBezTo>
                  <a:cubicBezTo>
                    <a:pt x="113423" y="48000"/>
                    <a:pt x="113939" y="48000"/>
                    <a:pt x="114247" y="46000"/>
                  </a:cubicBezTo>
                  <a:cubicBezTo>
                    <a:pt x="113758" y="44000"/>
                    <a:pt x="113493" y="38000"/>
                    <a:pt x="112529" y="38000"/>
                  </a:cubicBezTo>
                  <a:cubicBezTo>
                    <a:pt x="112404" y="40000"/>
                    <a:pt x="112473" y="42000"/>
                    <a:pt x="112082" y="44000"/>
                  </a:cubicBezTo>
                  <a:lnTo>
                    <a:pt x="112711" y="44000"/>
                  </a:lnTo>
                  <a:lnTo>
                    <a:pt x="112348" y="46000"/>
                  </a:lnTo>
                  <a:lnTo>
                    <a:pt x="111747" y="44000"/>
                  </a:lnTo>
                  <a:cubicBezTo>
                    <a:pt x="112515" y="42000"/>
                    <a:pt x="112166" y="38000"/>
                    <a:pt x="112487" y="34000"/>
                  </a:cubicBezTo>
                  <a:cubicBezTo>
                    <a:pt x="113185" y="36000"/>
                    <a:pt x="113060" y="34000"/>
                    <a:pt x="113493" y="36000"/>
                  </a:cubicBezTo>
                  <a:cubicBezTo>
                    <a:pt x="113451" y="40000"/>
                    <a:pt x="114847" y="46000"/>
                    <a:pt x="115643" y="48000"/>
                  </a:cubicBezTo>
                  <a:lnTo>
                    <a:pt x="115266" y="48000"/>
                  </a:lnTo>
                  <a:cubicBezTo>
                    <a:pt x="114693" y="50000"/>
                    <a:pt x="115671" y="52000"/>
                    <a:pt x="115699" y="54000"/>
                  </a:cubicBezTo>
                  <a:lnTo>
                    <a:pt x="116118" y="52000"/>
                  </a:lnTo>
                  <a:cubicBezTo>
                    <a:pt x="116034" y="52000"/>
                    <a:pt x="115922" y="54000"/>
                    <a:pt x="116104" y="54000"/>
                  </a:cubicBezTo>
                  <a:cubicBezTo>
                    <a:pt x="116690" y="54000"/>
                    <a:pt x="116648" y="50000"/>
                    <a:pt x="117221" y="48000"/>
                  </a:cubicBezTo>
                  <a:cubicBezTo>
                    <a:pt x="117263" y="52000"/>
                    <a:pt x="116788" y="54000"/>
                    <a:pt x="117137" y="56000"/>
                  </a:cubicBezTo>
                  <a:cubicBezTo>
                    <a:pt x="117263" y="60000"/>
                    <a:pt x="117654" y="66000"/>
                    <a:pt x="118422" y="64000"/>
                  </a:cubicBezTo>
                  <a:cubicBezTo>
                    <a:pt x="118478" y="62000"/>
                    <a:pt x="118673" y="62000"/>
                    <a:pt x="118896" y="62000"/>
                  </a:cubicBezTo>
                  <a:lnTo>
                    <a:pt x="118813" y="62000"/>
                  </a:lnTo>
                  <a:lnTo>
                    <a:pt x="119315" y="66000"/>
                  </a:lnTo>
                  <a:cubicBezTo>
                    <a:pt x="118882" y="70000"/>
                    <a:pt x="118450" y="64000"/>
                    <a:pt x="118017" y="68000"/>
                  </a:cubicBezTo>
                  <a:lnTo>
                    <a:pt x="117975" y="72000"/>
                  </a:lnTo>
                  <a:cubicBezTo>
                    <a:pt x="117640" y="72000"/>
                    <a:pt x="117179" y="72000"/>
                    <a:pt x="116969" y="74000"/>
                  </a:cubicBezTo>
                  <a:cubicBezTo>
                    <a:pt x="117486" y="76000"/>
                    <a:pt x="117598" y="74000"/>
                    <a:pt x="118170" y="74000"/>
                  </a:cubicBezTo>
                  <a:cubicBezTo>
                    <a:pt x="118254" y="78000"/>
                    <a:pt x="117849" y="78000"/>
                    <a:pt x="117779" y="78000"/>
                  </a:cubicBezTo>
                  <a:lnTo>
                    <a:pt x="117863" y="76000"/>
                  </a:lnTo>
                  <a:cubicBezTo>
                    <a:pt x="117179" y="72000"/>
                    <a:pt x="116844" y="80000"/>
                    <a:pt x="115992" y="78000"/>
                  </a:cubicBezTo>
                  <a:cubicBezTo>
                    <a:pt x="115852" y="78000"/>
                    <a:pt x="115936" y="78000"/>
                    <a:pt x="115964" y="76000"/>
                  </a:cubicBezTo>
                  <a:cubicBezTo>
                    <a:pt x="115280" y="80000"/>
                    <a:pt x="114596" y="74000"/>
                    <a:pt x="113925" y="78000"/>
                  </a:cubicBezTo>
                  <a:lnTo>
                    <a:pt x="114149" y="76000"/>
                  </a:lnTo>
                  <a:lnTo>
                    <a:pt x="111887" y="84000"/>
                  </a:lnTo>
                  <a:lnTo>
                    <a:pt x="111887" y="86000"/>
                  </a:lnTo>
                  <a:cubicBezTo>
                    <a:pt x="111985" y="88000"/>
                    <a:pt x="111649" y="88000"/>
                    <a:pt x="111468" y="86000"/>
                  </a:cubicBezTo>
                  <a:lnTo>
                    <a:pt x="111468" y="86000"/>
                  </a:lnTo>
                  <a:lnTo>
                    <a:pt x="110239" y="90000"/>
                  </a:lnTo>
                  <a:cubicBezTo>
                    <a:pt x="110351" y="92000"/>
                    <a:pt x="110491" y="92000"/>
                    <a:pt x="110658" y="94000"/>
                  </a:cubicBezTo>
                  <a:cubicBezTo>
                    <a:pt x="110798" y="92000"/>
                    <a:pt x="111622" y="94000"/>
                    <a:pt x="111510" y="90000"/>
                  </a:cubicBezTo>
                  <a:cubicBezTo>
                    <a:pt x="111887" y="92000"/>
                    <a:pt x="112501" y="88000"/>
                    <a:pt x="112781" y="90000"/>
                  </a:cubicBezTo>
                  <a:cubicBezTo>
                    <a:pt x="112278" y="88000"/>
                    <a:pt x="113130" y="86000"/>
                    <a:pt x="113227" y="84000"/>
                  </a:cubicBezTo>
                  <a:cubicBezTo>
                    <a:pt x="113395" y="88000"/>
                    <a:pt x="113981" y="84000"/>
                    <a:pt x="113912" y="88000"/>
                  </a:cubicBezTo>
                  <a:cubicBezTo>
                    <a:pt x="114009" y="90000"/>
                    <a:pt x="113660" y="86000"/>
                    <a:pt x="113451" y="88000"/>
                  </a:cubicBezTo>
                  <a:cubicBezTo>
                    <a:pt x="112906" y="92000"/>
                    <a:pt x="114414" y="92000"/>
                    <a:pt x="113758" y="94000"/>
                  </a:cubicBezTo>
                  <a:cubicBezTo>
                    <a:pt x="114596" y="92000"/>
                    <a:pt x="115713" y="94000"/>
                    <a:pt x="116579" y="92000"/>
                  </a:cubicBezTo>
                  <a:lnTo>
                    <a:pt x="116090" y="90000"/>
                  </a:lnTo>
                  <a:cubicBezTo>
                    <a:pt x="116481" y="92000"/>
                    <a:pt x="117402" y="92000"/>
                    <a:pt x="117472" y="94000"/>
                  </a:cubicBezTo>
                  <a:lnTo>
                    <a:pt x="116481" y="94000"/>
                  </a:lnTo>
                  <a:cubicBezTo>
                    <a:pt x="116453" y="98000"/>
                    <a:pt x="117360" y="94000"/>
                    <a:pt x="117402" y="96000"/>
                  </a:cubicBezTo>
                  <a:lnTo>
                    <a:pt x="118464" y="90000"/>
                  </a:lnTo>
                  <a:lnTo>
                    <a:pt x="118003" y="90000"/>
                  </a:lnTo>
                  <a:cubicBezTo>
                    <a:pt x="118296" y="88000"/>
                    <a:pt x="119273" y="92000"/>
                    <a:pt x="120000" y="94000"/>
                  </a:cubicBezTo>
                  <a:cubicBezTo>
                    <a:pt x="119581" y="98000"/>
                    <a:pt x="118910" y="92000"/>
                    <a:pt x="118142" y="94000"/>
                  </a:cubicBezTo>
                  <a:cubicBezTo>
                    <a:pt x="117584" y="96000"/>
                    <a:pt x="118478" y="100000"/>
                    <a:pt x="117961" y="100000"/>
                  </a:cubicBezTo>
                  <a:cubicBezTo>
                    <a:pt x="118101" y="102000"/>
                    <a:pt x="118436" y="102000"/>
                    <a:pt x="118603" y="100000"/>
                  </a:cubicBezTo>
                  <a:lnTo>
                    <a:pt x="118813" y="102000"/>
                  </a:lnTo>
                  <a:cubicBezTo>
                    <a:pt x="118338" y="106000"/>
                    <a:pt x="117291" y="104000"/>
                    <a:pt x="116592" y="108000"/>
                  </a:cubicBezTo>
                  <a:cubicBezTo>
                    <a:pt x="116662" y="108000"/>
                    <a:pt x="116718" y="108000"/>
                    <a:pt x="116732" y="108000"/>
                  </a:cubicBezTo>
                  <a:cubicBezTo>
                    <a:pt x="116188" y="104000"/>
                    <a:pt x="115643" y="104000"/>
                    <a:pt x="115126" y="104000"/>
                  </a:cubicBezTo>
                  <a:cubicBezTo>
                    <a:pt x="115406" y="106000"/>
                    <a:pt x="115517" y="106000"/>
                    <a:pt x="115671" y="106000"/>
                  </a:cubicBezTo>
                  <a:cubicBezTo>
                    <a:pt x="115685" y="106000"/>
                    <a:pt x="115196" y="106000"/>
                    <a:pt x="115001" y="108000"/>
                  </a:cubicBezTo>
                  <a:cubicBezTo>
                    <a:pt x="115489" y="110000"/>
                    <a:pt x="115098" y="112000"/>
                    <a:pt x="115406" y="112000"/>
                  </a:cubicBezTo>
                  <a:cubicBezTo>
                    <a:pt x="115084" y="114000"/>
                    <a:pt x="114833" y="112000"/>
                    <a:pt x="114442" y="112000"/>
                  </a:cubicBezTo>
                  <a:cubicBezTo>
                    <a:pt x="114247" y="110000"/>
                    <a:pt x="114610" y="110000"/>
                    <a:pt x="114568" y="106000"/>
                  </a:cubicBezTo>
                  <a:cubicBezTo>
                    <a:pt x="114177" y="108000"/>
                    <a:pt x="113995" y="102000"/>
                    <a:pt x="113409" y="104000"/>
                  </a:cubicBezTo>
                  <a:cubicBezTo>
                    <a:pt x="114177" y="106000"/>
                    <a:pt x="113199" y="110000"/>
                    <a:pt x="112934" y="112000"/>
                  </a:cubicBezTo>
                  <a:lnTo>
                    <a:pt x="113060" y="112000"/>
                  </a:lnTo>
                  <a:cubicBezTo>
                    <a:pt x="112822" y="114000"/>
                    <a:pt x="112613" y="114000"/>
                    <a:pt x="112445" y="112000"/>
                  </a:cubicBezTo>
                  <a:cubicBezTo>
                    <a:pt x="112753" y="110000"/>
                    <a:pt x="113060" y="112000"/>
                    <a:pt x="112976" y="108000"/>
                  </a:cubicBezTo>
                  <a:cubicBezTo>
                    <a:pt x="112767" y="108000"/>
                    <a:pt x="112557" y="108000"/>
                    <a:pt x="112320" y="108000"/>
                  </a:cubicBezTo>
                  <a:lnTo>
                    <a:pt x="112529" y="106000"/>
                  </a:lnTo>
                  <a:lnTo>
                    <a:pt x="111496" y="106000"/>
                  </a:lnTo>
                  <a:cubicBezTo>
                    <a:pt x="111328" y="110000"/>
                    <a:pt x="111049" y="112000"/>
                    <a:pt x="110909" y="116000"/>
                  </a:cubicBezTo>
                  <a:cubicBezTo>
                    <a:pt x="110658" y="114000"/>
                    <a:pt x="110309" y="116000"/>
                    <a:pt x="110072" y="116000"/>
                  </a:cubicBezTo>
                  <a:lnTo>
                    <a:pt x="110183" y="116000"/>
                  </a:lnTo>
                  <a:cubicBezTo>
                    <a:pt x="109723" y="112000"/>
                    <a:pt x="108703" y="114000"/>
                    <a:pt x="108619" y="116000"/>
                  </a:cubicBezTo>
                  <a:cubicBezTo>
                    <a:pt x="108284" y="114000"/>
                    <a:pt x="110937" y="102000"/>
                    <a:pt x="108619" y="104000"/>
                  </a:cubicBezTo>
                  <a:cubicBezTo>
                    <a:pt x="107726" y="102000"/>
                    <a:pt x="108061" y="110000"/>
                    <a:pt x="107558" y="114000"/>
                  </a:cubicBezTo>
                  <a:cubicBezTo>
                    <a:pt x="107558" y="114000"/>
                    <a:pt x="107586" y="112000"/>
                    <a:pt x="107544" y="112000"/>
                  </a:cubicBezTo>
                  <a:cubicBezTo>
                    <a:pt x="107153" y="110000"/>
                    <a:pt x="107111" y="114000"/>
                    <a:pt x="106790" y="114000"/>
                  </a:cubicBezTo>
                  <a:cubicBezTo>
                    <a:pt x="107028" y="116000"/>
                    <a:pt x="107363" y="116000"/>
                    <a:pt x="107474" y="116000"/>
                  </a:cubicBezTo>
                  <a:cubicBezTo>
                    <a:pt x="107349" y="118000"/>
                    <a:pt x="106665" y="114000"/>
                    <a:pt x="106371" y="118000"/>
                  </a:cubicBezTo>
                  <a:cubicBezTo>
                    <a:pt x="106762" y="112000"/>
                    <a:pt x="105631" y="114000"/>
                    <a:pt x="105925" y="112000"/>
                  </a:cubicBezTo>
                  <a:cubicBezTo>
                    <a:pt x="105157" y="108000"/>
                    <a:pt x="104333" y="112000"/>
                    <a:pt x="103928" y="116000"/>
                  </a:cubicBezTo>
                  <a:cubicBezTo>
                    <a:pt x="103411" y="110000"/>
                    <a:pt x="103020" y="116000"/>
                    <a:pt x="102168" y="112000"/>
                  </a:cubicBezTo>
                  <a:cubicBezTo>
                    <a:pt x="102308" y="112000"/>
                    <a:pt x="102531" y="112000"/>
                    <a:pt x="102713" y="112000"/>
                  </a:cubicBezTo>
                  <a:cubicBezTo>
                    <a:pt x="103202" y="110000"/>
                    <a:pt x="101847" y="110000"/>
                    <a:pt x="102587" y="108000"/>
                  </a:cubicBezTo>
                  <a:cubicBezTo>
                    <a:pt x="102420" y="108000"/>
                    <a:pt x="102573" y="110000"/>
                    <a:pt x="102741" y="108000"/>
                  </a:cubicBezTo>
                  <a:cubicBezTo>
                    <a:pt x="103020" y="108000"/>
                    <a:pt x="103286" y="106000"/>
                    <a:pt x="103216" y="104000"/>
                  </a:cubicBezTo>
                  <a:lnTo>
                    <a:pt x="102531" y="102000"/>
                  </a:lnTo>
                  <a:lnTo>
                    <a:pt x="102769" y="100000"/>
                  </a:lnTo>
                  <a:lnTo>
                    <a:pt x="101722" y="94000"/>
                  </a:lnTo>
                  <a:cubicBezTo>
                    <a:pt x="101694" y="96000"/>
                    <a:pt x="101791" y="96000"/>
                    <a:pt x="101847" y="98000"/>
                  </a:cubicBezTo>
                  <a:cubicBezTo>
                    <a:pt x="100632" y="94000"/>
                    <a:pt x="99236" y="96000"/>
                    <a:pt x="98175" y="96000"/>
                  </a:cubicBezTo>
                  <a:cubicBezTo>
                    <a:pt x="97979" y="106000"/>
                    <a:pt x="95564" y="100000"/>
                    <a:pt x="94698" y="106000"/>
                  </a:cubicBezTo>
                  <a:cubicBezTo>
                    <a:pt x="94936" y="104000"/>
                    <a:pt x="95061" y="98000"/>
                    <a:pt x="94922" y="96000"/>
                  </a:cubicBezTo>
                  <a:cubicBezTo>
                    <a:pt x="95103" y="94000"/>
                    <a:pt x="95508" y="90000"/>
                    <a:pt x="95941" y="92000"/>
                  </a:cubicBezTo>
                  <a:cubicBezTo>
                    <a:pt x="96011" y="94000"/>
                    <a:pt x="96541" y="96000"/>
                    <a:pt x="96192" y="98000"/>
                  </a:cubicBezTo>
                  <a:cubicBezTo>
                    <a:pt x="97393" y="96000"/>
                    <a:pt x="96039" y="92000"/>
                    <a:pt x="96388" y="88000"/>
                  </a:cubicBezTo>
                  <a:cubicBezTo>
                    <a:pt x="95061" y="88000"/>
                    <a:pt x="94279" y="96000"/>
                    <a:pt x="93441" y="98000"/>
                  </a:cubicBezTo>
                  <a:lnTo>
                    <a:pt x="93414" y="96000"/>
                  </a:lnTo>
                  <a:lnTo>
                    <a:pt x="92785" y="98000"/>
                  </a:lnTo>
                  <a:cubicBezTo>
                    <a:pt x="93302" y="100000"/>
                    <a:pt x="93274" y="106000"/>
                    <a:pt x="92604" y="104000"/>
                  </a:cubicBezTo>
                  <a:lnTo>
                    <a:pt x="92687" y="104000"/>
                  </a:lnTo>
                  <a:cubicBezTo>
                    <a:pt x="92310" y="100000"/>
                    <a:pt x="91515" y="104000"/>
                    <a:pt x="90914" y="102000"/>
                  </a:cubicBezTo>
                  <a:lnTo>
                    <a:pt x="90523" y="106000"/>
                  </a:lnTo>
                  <a:cubicBezTo>
                    <a:pt x="89923" y="106000"/>
                    <a:pt x="89895" y="100000"/>
                    <a:pt x="89699" y="96000"/>
                  </a:cubicBezTo>
                  <a:cubicBezTo>
                    <a:pt x="88764" y="94000"/>
                    <a:pt x="88233" y="100000"/>
                    <a:pt x="87563" y="104000"/>
                  </a:cubicBezTo>
                  <a:cubicBezTo>
                    <a:pt x="87270" y="100000"/>
                    <a:pt x="85873" y="100000"/>
                    <a:pt x="86613" y="96000"/>
                  </a:cubicBezTo>
                  <a:cubicBezTo>
                    <a:pt x="85762" y="98000"/>
                    <a:pt x="85929" y="114000"/>
                    <a:pt x="84491" y="106000"/>
                  </a:cubicBezTo>
                  <a:lnTo>
                    <a:pt x="84868" y="102000"/>
                  </a:lnTo>
                  <a:cubicBezTo>
                    <a:pt x="83486" y="104000"/>
                    <a:pt x="81517" y="108000"/>
                    <a:pt x="80875" y="106000"/>
                  </a:cubicBezTo>
                  <a:cubicBezTo>
                    <a:pt x="81391" y="96000"/>
                    <a:pt x="79157" y="96000"/>
                    <a:pt x="78906" y="86000"/>
                  </a:cubicBezTo>
                  <a:cubicBezTo>
                    <a:pt x="78976" y="88000"/>
                    <a:pt x="78459" y="88000"/>
                    <a:pt x="78375" y="90000"/>
                  </a:cubicBezTo>
                  <a:cubicBezTo>
                    <a:pt x="78263" y="88000"/>
                    <a:pt x="78082" y="88000"/>
                    <a:pt x="77872" y="90000"/>
                  </a:cubicBezTo>
                  <a:cubicBezTo>
                    <a:pt x="78417" y="92000"/>
                    <a:pt x="77495" y="100000"/>
                    <a:pt x="78529" y="96000"/>
                  </a:cubicBezTo>
                  <a:cubicBezTo>
                    <a:pt x="78012" y="102000"/>
                    <a:pt x="77342" y="108000"/>
                    <a:pt x="76197" y="108000"/>
                  </a:cubicBezTo>
                  <a:lnTo>
                    <a:pt x="76211" y="104000"/>
                  </a:lnTo>
                  <a:lnTo>
                    <a:pt x="77118" y="104000"/>
                  </a:lnTo>
                  <a:cubicBezTo>
                    <a:pt x="77021" y="102000"/>
                    <a:pt x="77481" y="102000"/>
                    <a:pt x="77677" y="100000"/>
                  </a:cubicBezTo>
                  <a:cubicBezTo>
                    <a:pt x="76001" y="98000"/>
                    <a:pt x="77900" y="90000"/>
                    <a:pt x="76183" y="92000"/>
                  </a:cubicBezTo>
                  <a:cubicBezTo>
                    <a:pt x="76015" y="94000"/>
                    <a:pt x="76127" y="92000"/>
                    <a:pt x="75680" y="94000"/>
                  </a:cubicBezTo>
                  <a:cubicBezTo>
                    <a:pt x="75890" y="94000"/>
                    <a:pt x="75918" y="92000"/>
                    <a:pt x="75582" y="90000"/>
                  </a:cubicBezTo>
                  <a:lnTo>
                    <a:pt x="75261" y="94000"/>
                  </a:lnTo>
                  <a:cubicBezTo>
                    <a:pt x="74661" y="88000"/>
                    <a:pt x="76253" y="90000"/>
                    <a:pt x="75736" y="84000"/>
                  </a:cubicBezTo>
                  <a:cubicBezTo>
                    <a:pt x="76406" y="82000"/>
                    <a:pt x="77551" y="80000"/>
                    <a:pt x="77342" y="74000"/>
                  </a:cubicBezTo>
                  <a:cubicBezTo>
                    <a:pt x="76253" y="72000"/>
                    <a:pt x="76364" y="84000"/>
                    <a:pt x="75233" y="82000"/>
                  </a:cubicBezTo>
                  <a:lnTo>
                    <a:pt x="75108" y="80000"/>
                  </a:lnTo>
                  <a:cubicBezTo>
                    <a:pt x="74717" y="82000"/>
                    <a:pt x="74647" y="86000"/>
                    <a:pt x="74424" y="88000"/>
                  </a:cubicBezTo>
                  <a:cubicBezTo>
                    <a:pt x="74410" y="86000"/>
                    <a:pt x="74312" y="86000"/>
                    <a:pt x="74047" y="84000"/>
                  </a:cubicBezTo>
                  <a:cubicBezTo>
                    <a:pt x="73376" y="90000"/>
                    <a:pt x="72929" y="92000"/>
                    <a:pt x="72315" y="98000"/>
                  </a:cubicBezTo>
                  <a:cubicBezTo>
                    <a:pt x="73963" y="92000"/>
                    <a:pt x="73725" y="102000"/>
                    <a:pt x="75429" y="98000"/>
                  </a:cubicBezTo>
                  <a:cubicBezTo>
                    <a:pt x="75164" y="98000"/>
                    <a:pt x="73963" y="100000"/>
                    <a:pt x="73893" y="106000"/>
                  </a:cubicBezTo>
                  <a:lnTo>
                    <a:pt x="73907" y="102000"/>
                  </a:lnTo>
                  <a:cubicBezTo>
                    <a:pt x="73348" y="104000"/>
                    <a:pt x="72804" y="106000"/>
                    <a:pt x="72106" y="106000"/>
                  </a:cubicBezTo>
                  <a:lnTo>
                    <a:pt x="72525" y="102000"/>
                  </a:lnTo>
                  <a:cubicBezTo>
                    <a:pt x="71603" y="106000"/>
                    <a:pt x="70989" y="96000"/>
                    <a:pt x="70262" y="104000"/>
                  </a:cubicBezTo>
                  <a:cubicBezTo>
                    <a:pt x="70528" y="104000"/>
                    <a:pt x="70723" y="104000"/>
                    <a:pt x="70891" y="104000"/>
                  </a:cubicBezTo>
                  <a:cubicBezTo>
                    <a:pt x="70416" y="106000"/>
                    <a:pt x="69816" y="104000"/>
                    <a:pt x="69299" y="104000"/>
                  </a:cubicBezTo>
                  <a:lnTo>
                    <a:pt x="68238" y="112000"/>
                  </a:lnTo>
                  <a:cubicBezTo>
                    <a:pt x="68238" y="110000"/>
                    <a:pt x="67568" y="110000"/>
                    <a:pt x="67889" y="106000"/>
                  </a:cubicBezTo>
                  <a:cubicBezTo>
                    <a:pt x="67121" y="102000"/>
                    <a:pt x="66758" y="110000"/>
                    <a:pt x="66311" y="110000"/>
                  </a:cubicBezTo>
                  <a:cubicBezTo>
                    <a:pt x="65529" y="106000"/>
                    <a:pt x="66995" y="108000"/>
                    <a:pt x="67079" y="102000"/>
                  </a:cubicBezTo>
                  <a:cubicBezTo>
                    <a:pt x="65990" y="100000"/>
                    <a:pt x="64845" y="102000"/>
                    <a:pt x="64230" y="106000"/>
                  </a:cubicBezTo>
                  <a:cubicBezTo>
                    <a:pt x="64454" y="108000"/>
                    <a:pt x="64552" y="108000"/>
                    <a:pt x="64552" y="110000"/>
                  </a:cubicBezTo>
                  <a:cubicBezTo>
                    <a:pt x="64510" y="108000"/>
                    <a:pt x="64077" y="108000"/>
                    <a:pt x="63839" y="108000"/>
                  </a:cubicBezTo>
                  <a:lnTo>
                    <a:pt x="63672" y="110000"/>
                  </a:lnTo>
                  <a:cubicBezTo>
                    <a:pt x="63253" y="110000"/>
                    <a:pt x="63323" y="108000"/>
                    <a:pt x="63658" y="106000"/>
                  </a:cubicBezTo>
                  <a:cubicBezTo>
                    <a:pt x="63281" y="104000"/>
                    <a:pt x="62806" y="110000"/>
                    <a:pt x="62415" y="106000"/>
                  </a:cubicBezTo>
                  <a:cubicBezTo>
                    <a:pt x="63071" y="104000"/>
                    <a:pt x="63923" y="106000"/>
                    <a:pt x="64258" y="104000"/>
                  </a:cubicBezTo>
                  <a:cubicBezTo>
                    <a:pt x="62876" y="106000"/>
                    <a:pt x="62876" y="96000"/>
                    <a:pt x="61117" y="100000"/>
                  </a:cubicBezTo>
                  <a:cubicBezTo>
                    <a:pt x="61089" y="98000"/>
                    <a:pt x="61396" y="96000"/>
                    <a:pt x="61047" y="96000"/>
                  </a:cubicBezTo>
                  <a:cubicBezTo>
                    <a:pt x="60265" y="96000"/>
                    <a:pt x="60851" y="102000"/>
                    <a:pt x="60600" y="104000"/>
                  </a:cubicBezTo>
                  <a:cubicBezTo>
                    <a:pt x="61200" y="102000"/>
                    <a:pt x="61494" y="104000"/>
                    <a:pt x="61843" y="108000"/>
                  </a:cubicBezTo>
                  <a:lnTo>
                    <a:pt x="61675" y="110000"/>
                  </a:lnTo>
                  <a:cubicBezTo>
                    <a:pt x="61647" y="108000"/>
                    <a:pt x="61270" y="108000"/>
                    <a:pt x="61158" y="108000"/>
                  </a:cubicBezTo>
                  <a:lnTo>
                    <a:pt x="61061" y="112000"/>
                  </a:lnTo>
                  <a:cubicBezTo>
                    <a:pt x="61103" y="108000"/>
                    <a:pt x="60502" y="104000"/>
                    <a:pt x="60027" y="106000"/>
                  </a:cubicBezTo>
                  <a:cubicBezTo>
                    <a:pt x="60502" y="108000"/>
                    <a:pt x="60377" y="108000"/>
                    <a:pt x="60516" y="114000"/>
                  </a:cubicBezTo>
                  <a:cubicBezTo>
                    <a:pt x="59846" y="120000"/>
                    <a:pt x="59748" y="110000"/>
                    <a:pt x="59008" y="116000"/>
                  </a:cubicBezTo>
                  <a:cubicBezTo>
                    <a:pt x="59064" y="114000"/>
                    <a:pt x="59720" y="112000"/>
                    <a:pt x="59148" y="112000"/>
                  </a:cubicBezTo>
                  <a:cubicBezTo>
                    <a:pt x="58687" y="112000"/>
                    <a:pt x="58743" y="114000"/>
                    <a:pt x="58422" y="116000"/>
                  </a:cubicBezTo>
                  <a:cubicBezTo>
                    <a:pt x="58785" y="112000"/>
                    <a:pt x="58687" y="108000"/>
                    <a:pt x="59078" y="104000"/>
                  </a:cubicBezTo>
                  <a:cubicBezTo>
                    <a:pt x="59902" y="104000"/>
                    <a:pt x="59413" y="104000"/>
                    <a:pt x="60223" y="102000"/>
                  </a:cubicBezTo>
                  <a:lnTo>
                    <a:pt x="59539" y="98000"/>
                  </a:lnTo>
                  <a:cubicBezTo>
                    <a:pt x="60237" y="98000"/>
                    <a:pt x="60055" y="94000"/>
                    <a:pt x="60111" y="92000"/>
                  </a:cubicBezTo>
                  <a:cubicBezTo>
                    <a:pt x="58896" y="88000"/>
                    <a:pt x="59204" y="98000"/>
                    <a:pt x="58422" y="98000"/>
                  </a:cubicBezTo>
                  <a:cubicBezTo>
                    <a:pt x="58045" y="100000"/>
                    <a:pt x="59148" y="98000"/>
                    <a:pt x="58561" y="102000"/>
                  </a:cubicBezTo>
                  <a:cubicBezTo>
                    <a:pt x="57835" y="100000"/>
                    <a:pt x="58394" y="104000"/>
                    <a:pt x="57584" y="106000"/>
                  </a:cubicBezTo>
                  <a:lnTo>
                    <a:pt x="57723" y="104000"/>
                  </a:lnTo>
                  <a:cubicBezTo>
                    <a:pt x="57472" y="102000"/>
                    <a:pt x="57235" y="104000"/>
                    <a:pt x="56942" y="106000"/>
                  </a:cubicBezTo>
                  <a:cubicBezTo>
                    <a:pt x="56620" y="106000"/>
                    <a:pt x="57305" y="120000"/>
                    <a:pt x="55992" y="120000"/>
                  </a:cubicBezTo>
                  <a:cubicBezTo>
                    <a:pt x="56062" y="120000"/>
                    <a:pt x="56090" y="118000"/>
                    <a:pt x="56090" y="118000"/>
                  </a:cubicBezTo>
                  <a:lnTo>
                    <a:pt x="57360" y="82000"/>
                  </a:lnTo>
                  <a:cubicBezTo>
                    <a:pt x="56034" y="82000"/>
                    <a:pt x="54512" y="82000"/>
                    <a:pt x="52990" y="80000"/>
                  </a:cubicBezTo>
                  <a:cubicBezTo>
                    <a:pt x="52627" y="74000"/>
                    <a:pt x="54079" y="74000"/>
                    <a:pt x="53981" y="72000"/>
                  </a:cubicBezTo>
                  <a:lnTo>
                    <a:pt x="54680" y="72000"/>
                  </a:lnTo>
                  <a:cubicBezTo>
                    <a:pt x="54638" y="76000"/>
                    <a:pt x="53227" y="74000"/>
                    <a:pt x="53856" y="78000"/>
                  </a:cubicBezTo>
                  <a:cubicBezTo>
                    <a:pt x="55084" y="76000"/>
                    <a:pt x="55643" y="80000"/>
                    <a:pt x="56802" y="74000"/>
                  </a:cubicBezTo>
                  <a:cubicBezTo>
                    <a:pt x="56439" y="66000"/>
                    <a:pt x="55266" y="74000"/>
                    <a:pt x="54512" y="70000"/>
                  </a:cubicBezTo>
                  <a:cubicBezTo>
                    <a:pt x="54833" y="70000"/>
                    <a:pt x="55098" y="70000"/>
                    <a:pt x="55364" y="68000"/>
                  </a:cubicBezTo>
                  <a:lnTo>
                    <a:pt x="53074" y="66000"/>
                  </a:lnTo>
                  <a:lnTo>
                    <a:pt x="52892" y="68000"/>
                  </a:lnTo>
                  <a:lnTo>
                    <a:pt x="53870" y="68000"/>
                  </a:lnTo>
                  <a:cubicBezTo>
                    <a:pt x="53144" y="68000"/>
                    <a:pt x="52529" y="72000"/>
                    <a:pt x="52473" y="78000"/>
                  </a:cubicBezTo>
                  <a:lnTo>
                    <a:pt x="52613" y="78000"/>
                  </a:lnTo>
                  <a:lnTo>
                    <a:pt x="52348" y="80000"/>
                  </a:lnTo>
                  <a:lnTo>
                    <a:pt x="51845" y="7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2117388" y="2779713"/>
              <a:ext cx="126900" cy="4800"/>
            </a:xfrm>
            <a:custGeom>
              <a:pathLst>
                <a:path extrusionOk="0" h="120000" w="120000">
                  <a:moveTo>
                    <a:pt x="34545" y="120000"/>
                  </a:moveTo>
                  <a:lnTo>
                    <a:pt x="34545" y="120000"/>
                  </a:lnTo>
                  <a:cubicBezTo>
                    <a:pt x="60000" y="120000"/>
                    <a:pt x="120000" y="120000"/>
                    <a:pt x="109090" y="0"/>
                  </a:cubicBezTo>
                  <a:cubicBezTo>
                    <a:pt x="109090" y="120000"/>
                    <a:pt x="0" y="0"/>
                    <a:pt x="34545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2182475" y="2787650"/>
              <a:ext cx="79500" cy="1500"/>
            </a:xfrm>
            <a:custGeom>
              <a:pathLst>
                <a:path extrusionOk="0" h="120000" w="120000">
                  <a:moveTo>
                    <a:pt x="73170" y="120000"/>
                  </a:moveTo>
                  <a:lnTo>
                    <a:pt x="73170" y="120000"/>
                  </a:lnTo>
                  <a:cubicBezTo>
                    <a:pt x="79024" y="120000"/>
                    <a:pt x="76097" y="0"/>
                    <a:pt x="120000" y="0"/>
                  </a:cubicBezTo>
                  <a:lnTo>
                    <a:pt x="0" y="0"/>
                  </a:lnTo>
                  <a:lnTo>
                    <a:pt x="731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2307888" y="2809875"/>
              <a:ext cx="249300" cy="15900"/>
            </a:xfrm>
            <a:custGeom>
              <a:pathLst>
                <a:path extrusionOk="0" h="120000" w="120000">
                  <a:moveTo>
                    <a:pt x="1846" y="51428"/>
                  </a:moveTo>
                  <a:lnTo>
                    <a:pt x="1846" y="51428"/>
                  </a:lnTo>
                  <a:cubicBezTo>
                    <a:pt x="21230" y="34285"/>
                    <a:pt x="34153" y="17142"/>
                    <a:pt x="64615" y="34285"/>
                  </a:cubicBezTo>
                  <a:cubicBezTo>
                    <a:pt x="75692" y="102857"/>
                    <a:pt x="13846" y="34285"/>
                    <a:pt x="0" y="102857"/>
                  </a:cubicBezTo>
                  <a:cubicBezTo>
                    <a:pt x="56307" y="119999"/>
                    <a:pt x="73846" y="68571"/>
                    <a:pt x="120000" y="68571"/>
                  </a:cubicBezTo>
                  <a:cubicBezTo>
                    <a:pt x="97846" y="34285"/>
                    <a:pt x="3692" y="0"/>
                    <a:pt x="1846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2252325" y="2825750"/>
              <a:ext cx="72900" cy="1500"/>
            </a:xfrm>
            <a:custGeom>
              <a:pathLst>
                <a:path extrusionOk="0" h="120000" w="120000">
                  <a:moveTo>
                    <a:pt x="12631" y="120000"/>
                  </a:moveTo>
                  <a:lnTo>
                    <a:pt x="12631" y="120000"/>
                  </a:lnTo>
                  <a:lnTo>
                    <a:pt x="120000" y="0"/>
                  </a:lnTo>
                  <a:lnTo>
                    <a:pt x="107368" y="0"/>
                  </a:lnTo>
                  <a:lnTo>
                    <a:pt x="0" y="120000"/>
                  </a:lnTo>
                  <a:lnTo>
                    <a:pt x="1263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0779125" y="2733675"/>
              <a:ext cx="666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9714" y="0"/>
                    <a:pt x="37714" y="60000"/>
                    <a:pt x="0" y="120000"/>
                  </a:cubicBezTo>
                  <a:cubicBezTo>
                    <a:pt x="30857" y="120000"/>
                    <a:pt x="75428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-2471738" y="2738438"/>
              <a:ext cx="496800" cy="15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9136063" y="2735263"/>
              <a:ext cx="387300" cy="14400"/>
            </a:xfrm>
            <a:custGeom>
              <a:pathLst>
                <a:path extrusionOk="0" h="120000" w="120000">
                  <a:moveTo>
                    <a:pt x="17821" y="120000"/>
                  </a:moveTo>
                  <a:lnTo>
                    <a:pt x="17821" y="120000"/>
                  </a:lnTo>
                  <a:cubicBezTo>
                    <a:pt x="59405" y="100000"/>
                    <a:pt x="77821" y="60000"/>
                    <a:pt x="120000" y="60000"/>
                  </a:cubicBezTo>
                  <a:cubicBezTo>
                    <a:pt x="64752" y="0"/>
                    <a:pt x="46930" y="120000"/>
                    <a:pt x="0" y="60000"/>
                  </a:cubicBezTo>
                  <a:lnTo>
                    <a:pt x="1782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9139238" y="2725738"/>
              <a:ext cx="142800" cy="9600"/>
            </a:xfrm>
            <a:custGeom>
              <a:pathLst>
                <a:path extrusionOk="0" h="120000" w="120000">
                  <a:moveTo>
                    <a:pt x="86400" y="0"/>
                  </a:moveTo>
                  <a:lnTo>
                    <a:pt x="86400" y="0"/>
                  </a:lnTo>
                  <a:cubicBezTo>
                    <a:pt x="104000" y="60000"/>
                    <a:pt x="0" y="90000"/>
                    <a:pt x="16000" y="120000"/>
                  </a:cubicBezTo>
                  <a:cubicBezTo>
                    <a:pt x="91200" y="120000"/>
                    <a:pt x="51200" y="60000"/>
                    <a:pt x="120000" y="60000"/>
                  </a:cubicBezTo>
                  <a:lnTo>
                    <a:pt x="86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9805988" y="2817813"/>
              <a:ext cx="396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97142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8580438" y="2725738"/>
              <a:ext cx="66600" cy="3300"/>
            </a:xfrm>
            <a:custGeom>
              <a:pathLst>
                <a:path extrusionOk="0" h="120000" w="120000">
                  <a:moveTo>
                    <a:pt x="92571" y="120000"/>
                  </a:moveTo>
                  <a:lnTo>
                    <a:pt x="92571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9257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8647113" y="2725738"/>
              <a:ext cx="159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9794875" y="2830513"/>
              <a:ext cx="906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81702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9232900" y="2795588"/>
              <a:ext cx="84000" cy="3300"/>
            </a:xfrm>
            <a:custGeom>
              <a:pathLst>
                <a:path extrusionOk="0" h="120000" w="120000">
                  <a:moveTo>
                    <a:pt x="43636" y="120000"/>
                  </a:moveTo>
                  <a:lnTo>
                    <a:pt x="43636" y="120000"/>
                  </a:lnTo>
                  <a:lnTo>
                    <a:pt x="120000" y="120000"/>
                  </a:lnTo>
                  <a:cubicBezTo>
                    <a:pt x="106363" y="120000"/>
                    <a:pt x="0" y="0"/>
                    <a:pt x="43636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8158163" y="2725738"/>
              <a:ext cx="71400" cy="3300"/>
            </a:xfrm>
            <a:custGeom>
              <a:pathLst>
                <a:path extrusionOk="0" h="120000" w="120000">
                  <a:moveTo>
                    <a:pt x="110270" y="0"/>
                  </a:moveTo>
                  <a:lnTo>
                    <a:pt x="110270" y="0"/>
                  </a:lnTo>
                  <a:lnTo>
                    <a:pt x="0" y="120000"/>
                  </a:lnTo>
                  <a:lnTo>
                    <a:pt x="9729" y="120000"/>
                  </a:lnTo>
                  <a:lnTo>
                    <a:pt x="120000" y="0"/>
                  </a:lnTo>
                  <a:lnTo>
                    <a:pt x="110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8734425" y="2814638"/>
              <a:ext cx="144600" cy="3300"/>
            </a:xfrm>
            <a:custGeom>
              <a:pathLst>
                <a:path extrusionOk="0" h="120000" w="120000">
                  <a:moveTo>
                    <a:pt x="88421" y="0"/>
                  </a:moveTo>
                  <a:lnTo>
                    <a:pt x="88421" y="0"/>
                  </a:lnTo>
                  <a:cubicBezTo>
                    <a:pt x="120000" y="120000"/>
                    <a:pt x="0" y="0"/>
                    <a:pt x="63157" y="120000"/>
                  </a:cubicBezTo>
                  <a:cubicBezTo>
                    <a:pt x="120000" y="120000"/>
                    <a:pt x="96315" y="60000"/>
                    <a:pt x="88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8023225" y="2782888"/>
              <a:ext cx="27000" cy="1500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19999" y="0"/>
                  </a:lnTo>
                  <a:cubicBezTo>
                    <a:pt x="77142" y="0"/>
                    <a:pt x="42857" y="0"/>
                    <a:pt x="0" y="120000"/>
                  </a:cubicBezTo>
                  <a:lnTo>
                    <a:pt x="119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8050213" y="2782888"/>
              <a:ext cx="77700" cy="1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5000" y="0"/>
                    <a:pt x="90000" y="120000"/>
                    <a:pt x="120000" y="120000"/>
                  </a:cubicBezTo>
                  <a:cubicBezTo>
                    <a:pt x="63000" y="0"/>
                    <a:pt x="45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7715250" y="2779713"/>
              <a:ext cx="90600" cy="7800"/>
            </a:xfrm>
            <a:custGeom>
              <a:pathLst>
                <a:path extrusionOk="0" h="120000" w="120000">
                  <a:moveTo>
                    <a:pt x="12765" y="80000"/>
                  </a:moveTo>
                  <a:lnTo>
                    <a:pt x="12765" y="80000"/>
                  </a:lnTo>
                  <a:lnTo>
                    <a:pt x="45957" y="80000"/>
                  </a:lnTo>
                  <a:cubicBezTo>
                    <a:pt x="10212" y="120000"/>
                    <a:pt x="28085" y="120000"/>
                    <a:pt x="58723" y="80000"/>
                  </a:cubicBezTo>
                  <a:cubicBezTo>
                    <a:pt x="94468" y="80000"/>
                    <a:pt x="94468" y="40000"/>
                    <a:pt x="97021" y="40000"/>
                  </a:cubicBezTo>
                  <a:lnTo>
                    <a:pt x="120000" y="0"/>
                  </a:lnTo>
                  <a:lnTo>
                    <a:pt x="89361" y="40000"/>
                  </a:lnTo>
                  <a:cubicBezTo>
                    <a:pt x="33191" y="40000"/>
                    <a:pt x="0" y="40000"/>
                    <a:pt x="12765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508750" y="2713038"/>
              <a:ext cx="247500" cy="6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6511" y="40000"/>
                    <a:pt x="58604" y="40000"/>
                    <a:pt x="55813" y="80000"/>
                  </a:cubicBezTo>
                  <a:cubicBezTo>
                    <a:pt x="100465" y="120000"/>
                    <a:pt x="93023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756400" y="2713038"/>
              <a:ext cx="333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8047038" y="2820988"/>
              <a:ext cx="58800" cy="4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4258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348413" y="2711451"/>
              <a:ext cx="82500" cy="1500"/>
            </a:xfrm>
            <a:custGeom>
              <a:pathLst>
                <a:path extrusionOk="0" h="120000" w="120000">
                  <a:moveTo>
                    <a:pt x="25116" y="120000"/>
                  </a:moveTo>
                  <a:lnTo>
                    <a:pt x="25116" y="120000"/>
                  </a:lnTo>
                  <a:cubicBezTo>
                    <a:pt x="50232" y="120000"/>
                    <a:pt x="92093" y="120000"/>
                    <a:pt x="114418" y="120000"/>
                  </a:cubicBezTo>
                  <a:cubicBezTo>
                    <a:pt x="120000" y="0"/>
                    <a:pt x="0" y="120000"/>
                    <a:pt x="25116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734175" y="2771775"/>
              <a:ext cx="96900" cy="6300"/>
            </a:xfrm>
            <a:custGeom>
              <a:pathLst>
                <a:path extrusionOk="0" h="120000" w="120000">
                  <a:moveTo>
                    <a:pt x="0" y="80000"/>
                  </a:moveTo>
                  <a:lnTo>
                    <a:pt x="0" y="80000"/>
                  </a:lnTo>
                  <a:cubicBezTo>
                    <a:pt x="14400" y="120000"/>
                    <a:pt x="88800" y="80000"/>
                    <a:pt x="120000" y="120000"/>
                  </a:cubicBezTo>
                  <a:cubicBezTo>
                    <a:pt x="76800" y="80000"/>
                    <a:pt x="40800" y="0"/>
                    <a:pt x="0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091238" y="2722563"/>
              <a:ext cx="95400" cy="7800"/>
            </a:xfrm>
            <a:custGeom>
              <a:pathLst>
                <a:path extrusionOk="0" h="120000" w="120000">
                  <a:moveTo>
                    <a:pt x="0" y="30000"/>
                  </a:moveTo>
                  <a:lnTo>
                    <a:pt x="0" y="30000"/>
                  </a:lnTo>
                  <a:cubicBezTo>
                    <a:pt x="24489" y="60000"/>
                    <a:pt x="58775" y="60000"/>
                    <a:pt x="44081" y="120000"/>
                  </a:cubicBezTo>
                  <a:cubicBezTo>
                    <a:pt x="75918" y="90000"/>
                    <a:pt x="119999" y="0"/>
                    <a:pt x="0" y="3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559550" y="2773363"/>
              <a:ext cx="81000" cy="33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22857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40513" y="2806700"/>
              <a:ext cx="227100" cy="15900"/>
            </a:xfrm>
            <a:custGeom>
              <a:pathLst>
                <a:path extrusionOk="0" h="120000" w="120000">
                  <a:moveTo>
                    <a:pt x="81355" y="119999"/>
                  </a:moveTo>
                  <a:lnTo>
                    <a:pt x="81355" y="119999"/>
                  </a:lnTo>
                  <a:cubicBezTo>
                    <a:pt x="120000" y="85714"/>
                    <a:pt x="19322" y="51428"/>
                    <a:pt x="86440" y="17142"/>
                  </a:cubicBezTo>
                  <a:cubicBezTo>
                    <a:pt x="0" y="0"/>
                    <a:pt x="93559" y="68571"/>
                    <a:pt x="29491" y="68571"/>
                  </a:cubicBezTo>
                  <a:cubicBezTo>
                    <a:pt x="67118" y="68571"/>
                    <a:pt x="85423" y="102857"/>
                    <a:pt x="81355" y="119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661150" y="2814638"/>
              <a:ext cx="34800" cy="1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661025" y="2789238"/>
              <a:ext cx="23700" cy="1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162675" y="2814638"/>
              <a:ext cx="258900" cy="7800"/>
            </a:xfrm>
            <a:custGeom>
              <a:pathLst>
                <a:path extrusionOk="0" h="120000" w="120000">
                  <a:moveTo>
                    <a:pt x="68444" y="60000"/>
                  </a:moveTo>
                  <a:lnTo>
                    <a:pt x="68444" y="60000"/>
                  </a:lnTo>
                  <a:lnTo>
                    <a:pt x="120000" y="0"/>
                  </a:lnTo>
                  <a:cubicBezTo>
                    <a:pt x="85333" y="30000"/>
                    <a:pt x="0" y="30000"/>
                    <a:pt x="5333" y="120000"/>
                  </a:cubicBezTo>
                  <a:cubicBezTo>
                    <a:pt x="32888" y="120000"/>
                    <a:pt x="66666" y="120000"/>
                    <a:pt x="80000" y="90000"/>
                  </a:cubicBezTo>
                  <a:lnTo>
                    <a:pt x="68444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5019675" y="2713038"/>
              <a:ext cx="72900" cy="4800"/>
            </a:xfrm>
            <a:custGeom>
              <a:pathLst>
                <a:path extrusionOk="0" h="120000" w="120000">
                  <a:moveTo>
                    <a:pt x="41052" y="60000"/>
                  </a:moveTo>
                  <a:lnTo>
                    <a:pt x="41052" y="60000"/>
                  </a:lnTo>
                  <a:lnTo>
                    <a:pt x="120000" y="0"/>
                  </a:lnTo>
                  <a:lnTo>
                    <a:pt x="22105" y="0"/>
                  </a:lnTo>
                  <a:cubicBezTo>
                    <a:pt x="50526" y="0"/>
                    <a:pt x="0" y="120000"/>
                    <a:pt x="41052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5021263" y="2713038"/>
              <a:ext cx="111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5864225" y="2784475"/>
              <a:ext cx="101700" cy="4800"/>
            </a:xfrm>
            <a:custGeom>
              <a:pathLst>
                <a:path extrusionOk="0" h="120000" w="120000">
                  <a:moveTo>
                    <a:pt x="6792" y="120000"/>
                  </a:moveTo>
                  <a:lnTo>
                    <a:pt x="6792" y="120000"/>
                  </a:lnTo>
                  <a:cubicBezTo>
                    <a:pt x="47547" y="120000"/>
                    <a:pt x="81509" y="120000"/>
                    <a:pt x="120000" y="60000"/>
                  </a:cubicBezTo>
                  <a:cubicBezTo>
                    <a:pt x="104150" y="60000"/>
                    <a:pt x="0" y="0"/>
                    <a:pt x="6792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703763" y="2722563"/>
              <a:ext cx="84000" cy="1500"/>
            </a:xfrm>
            <a:custGeom>
              <a:pathLst>
                <a:path extrusionOk="0" h="120000" w="120000">
                  <a:moveTo>
                    <a:pt x="8181" y="120000"/>
                  </a:moveTo>
                  <a:lnTo>
                    <a:pt x="8181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818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264025" y="2713038"/>
              <a:ext cx="77700" cy="48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99512" y="0"/>
                  </a:lnTo>
                  <a:lnTo>
                    <a:pt x="0" y="60000"/>
                  </a:lnTo>
                  <a:lnTo>
                    <a:pt x="20487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800600" y="2822575"/>
              <a:ext cx="117600" cy="7800"/>
            </a:xfrm>
            <a:custGeom>
              <a:pathLst>
                <a:path extrusionOk="0" h="120000" w="120000">
                  <a:moveTo>
                    <a:pt x="21639" y="80000"/>
                  </a:moveTo>
                  <a:lnTo>
                    <a:pt x="21639" y="80000"/>
                  </a:lnTo>
                  <a:cubicBezTo>
                    <a:pt x="76721" y="120000"/>
                    <a:pt x="120000" y="0"/>
                    <a:pt x="106229" y="0"/>
                  </a:cubicBezTo>
                  <a:lnTo>
                    <a:pt x="0" y="0"/>
                  </a:lnTo>
                  <a:cubicBezTo>
                    <a:pt x="25573" y="80000"/>
                    <a:pt x="29508" y="0"/>
                    <a:pt x="90491" y="0"/>
                  </a:cubicBezTo>
                  <a:lnTo>
                    <a:pt x="21639" y="8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87325" y="2714625"/>
              <a:ext cx="1925700" cy="31800"/>
            </a:xfrm>
            <a:custGeom>
              <a:pathLst>
                <a:path extrusionOk="0" h="120000" w="120000">
                  <a:moveTo>
                    <a:pt x="89163" y="51428"/>
                  </a:moveTo>
                  <a:lnTo>
                    <a:pt x="89163" y="51428"/>
                  </a:lnTo>
                  <a:cubicBezTo>
                    <a:pt x="90597" y="42857"/>
                    <a:pt x="97649" y="42857"/>
                    <a:pt x="98007" y="59999"/>
                  </a:cubicBezTo>
                  <a:cubicBezTo>
                    <a:pt x="97051" y="59999"/>
                    <a:pt x="93227" y="68571"/>
                    <a:pt x="95617" y="68571"/>
                  </a:cubicBezTo>
                  <a:lnTo>
                    <a:pt x="101235" y="42857"/>
                  </a:lnTo>
                  <a:cubicBezTo>
                    <a:pt x="108645" y="59999"/>
                    <a:pt x="95617" y="85714"/>
                    <a:pt x="91912" y="94285"/>
                  </a:cubicBezTo>
                  <a:cubicBezTo>
                    <a:pt x="99442" y="94285"/>
                    <a:pt x="101713" y="77142"/>
                    <a:pt x="109721" y="77142"/>
                  </a:cubicBezTo>
                  <a:cubicBezTo>
                    <a:pt x="107450" y="77142"/>
                    <a:pt x="105896" y="68571"/>
                    <a:pt x="104701" y="59999"/>
                  </a:cubicBezTo>
                  <a:cubicBezTo>
                    <a:pt x="104342" y="42857"/>
                    <a:pt x="111872" y="51428"/>
                    <a:pt x="117250" y="42857"/>
                  </a:cubicBezTo>
                  <a:cubicBezTo>
                    <a:pt x="113784" y="34285"/>
                    <a:pt x="115816" y="25714"/>
                    <a:pt x="118207" y="17142"/>
                  </a:cubicBezTo>
                  <a:cubicBezTo>
                    <a:pt x="118685" y="17142"/>
                    <a:pt x="119043" y="17142"/>
                    <a:pt x="119163" y="17142"/>
                  </a:cubicBezTo>
                  <a:lnTo>
                    <a:pt x="120000" y="17142"/>
                  </a:lnTo>
                  <a:lnTo>
                    <a:pt x="119402" y="17142"/>
                  </a:lnTo>
                  <a:cubicBezTo>
                    <a:pt x="119402" y="8571"/>
                    <a:pt x="119282" y="8571"/>
                    <a:pt x="118804" y="8571"/>
                  </a:cubicBezTo>
                  <a:cubicBezTo>
                    <a:pt x="114382" y="8571"/>
                    <a:pt x="110916" y="0"/>
                    <a:pt x="108047" y="0"/>
                  </a:cubicBezTo>
                  <a:cubicBezTo>
                    <a:pt x="110916" y="25714"/>
                    <a:pt x="98247" y="8571"/>
                    <a:pt x="94541" y="17142"/>
                  </a:cubicBezTo>
                  <a:lnTo>
                    <a:pt x="90358" y="17142"/>
                  </a:lnTo>
                  <a:lnTo>
                    <a:pt x="88804" y="17142"/>
                  </a:lnTo>
                  <a:cubicBezTo>
                    <a:pt x="88446" y="17142"/>
                    <a:pt x="88924" y="8571"/>
                    <a:pt x="91314" y="8571"/>
                  </a:cubicBezTo>
                  <a:cubicBezTo>
                    <a:pt x="89282" y="8571"/>
                    <a:pt x="82709" y="8571"/>
                    <a:pt x="83306" y="17142"/>
                  </a:cubicBezTo>
                  <a:lnTo>
                    <a:pt x="68127" y="25714"/>
                  </a:lnTo>
                  <a:cubicBezTo>
                    <a:pt x="67649" y="25714"/>
                    <a:pt x="67171" y="17142"/>
                    <a:pt x="66812" y="17142"/>
                  </a:cubicBezTo>
                  <a:cubicBezTo>
                    <a:pt x="66215" y="17142"/>
                    <a:pt x="66215" y="25714"/>
                    <a:pt x="66215" y="25714"/>
                  </a:cubicBezTo>
                  <a:lnTo>
                    <a:pt x="0" y="34285"/>
                  </a:lnTo>
                  <a:lnTo>
                    <a:pt x="9442" y="42857"/>
                  </a:lnTo>
                  <a:cubicBezTo>
                    <a:pt x="4422" y="68571"/>
                    <a:pt x="14940" y="51428"/>
                    <a:pt x="13505" y="68571"/>
                  </a:cubicBezTo>
                  <a:cubicBezTo>
                    <a:pt x="11235" y="77142"/>
                    <a:pt x="7888" y="77142"/>
                    <a:pt x="5856" y="68571"/>
                  </a:cubicBezTo>
                  <a:cubicBezTo>
                    <a:pt x="5139" y="77142"/>
                    <a:pt x="8007" y="85714"/>
                    <a:pt x="7649" y="102857"/>
                  </a:cubicBezTo>
                  <a:cubicBezTo>
                    <a:pt x="16015" y="111428"/>
                    <a:pt x="17330" y="59999"/>
                    <a:pt x="25458" y="68571"/>
                  </a:cubicBezTo>
                  <a:cubicBezTo>
                    <a:pt x="25099" y="85714"/>
                    <a:pt x="22589" y="94285"/>
                    <a:pt x="27968" y="94285"/>
                  </a:cubicBezTo>
                  <a:lnTo>
                    <a:pt x="26653" y="94285"/>
                  </a:lnTo>
                  <a:cubicBezTo>
                    <a:pt x="35139" y="77142"/>
                    <a:pt x="33227" y="119999"/>
                    <a:pt x="38725" y="85714"/>
                  </a:cubicBezTo>
                  <a:lnTo>
                    <a:pt x="38486" y="102857"/>
                  </a:lnTo>
                  <a:cubicBezTo>
                    <a:pt x="42430" y="94285"/>
                    <a:pt x="49960" y="94285"/>
                    <a:pt x="54262" y="85714"/>
                  </a:cubicBezTo>
                  <a:lnTo>
                    <a:pt x="54023" y="94285"/>
                  </a:lnTo>
                  <a:cubicBezTo>
                    <a:pt x="65856" y="68571"/>
                    <a:pt x="60717" y="85714"/>
                    <a:pt x="74103" y="77142"/>
                  </a:cubicBezTo>
                  <a:lnTo>
                    <a:pt x="67888" y="94285"/>
                  </a:lnTo>
                  <a:cubicBezTo>
                    <a:pt x="72549" y="102857"/>
                    <a:pt x="73625" y="85714"/>
                    <a:pt x="76852" y="85714"/>
                  </a:cubicBezTo>
                  <a:cubicBezTo>
                    <a:pt x="76613" y="85714"/>
                    <a:pt x="77450" y="102857"/>
                    <a:pt x="74342" y="102857"/>
                  </a:cubicBezTo>
                  <a:lnTo>
                    <a:pt x="90597" y="68571"/>
                  </a:lnTo>
                  <a:cubicBezTo>
                    <a:pt x="94422" y="59999"/>
                    <a:pt x="89760" y="59999"/>
                    <a:pt x="89163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947862" y="2735263"/>
              <a:ext cx="477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12712" y="2724150"/>
              <a:ext cx="747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0"/>
                  </a:lnTo>
                  <a:cubicBezTo>
                    <a:pt x="83076" y="0"/>
                    <a:pt x="4307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187575" y="2717800"/>
              <a:ext cx="176100" cy="6300"/>
            </a:xfrm>
            <a:custGeom>
              <a:pathLst>
                <a:path extrusionOk="0" h="120000" w="120000">
                  <a:moveTo>
                    <a:pt x="92608" y="120000"/>
                  </a:moveTo>
                  <a:lnTo>
                    <a:pt x="92608" y="120000"/>
                  </a:lnTo>
                  <a:cubicBezTo>
                    <a:pt x="61304" y="80000"/>
                    <a:pt x="114782" y="40000"/>
                    <a:pt x="120000" y="0"/>
                  </a:cubicBezTo>
                  <a:lnTo>
                    <a:pt x="10434" y="40000"/>
                  </a:lnTo>
                  <a:cubicBezTo>
                    <a:pt x="10434" y="40000"/>
                    <a:pt x="0" y="80000"/>
                    <a:pt x="2608" y="120000"/>
                  </a:cubicBezTo>
                  <a:lnTo>
                    <a:pt x="92608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112962" y="2714625"/>
              <a:ext cx="90600" cy="4800"/>
            </a:xfrm>
            <a:custGeom>
              <a:pathLst>
                <a:path extrusionOk="0" h="120000" w="120000">
                  <a:moveTo>
                    <a:pt x="56170" y="0"/>
                  </a:moveTo>
                  <a:lnTo>
                    <a:pt x="56170" y="0"/>
                  </a:lnTo>
                  <a:cubicBezTo>
                    <a:pt x="48510" y="60000"/>
                    <a:pt x="28085" y="60000"/>
                    <a:pt x="0" y="120000"/>
                  </a:cubicBezTo>
                  <a:lnTo>
                    <a:pt x="120000" y="120000"/>
                  </a:lnTo>
                  <a:cubicBezTo>
                    <a:pt x="120000" y="60000"/>
                    <a:pt x="104680" y="0"/>
                    <a:pt x="56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101850" y="2811463"/>
              <a:ext cx="714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71351" y="120000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1724025" y="2805113"/>
              <a:ext cx="120600" cy="48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34285" y="120000"/>
                    <a:pt x="99047" y="60000"/>
                    <a:pt x="120000" y="0"/>
                  </a:cubicBezTo>
                  <a:cubicBezTo>
                    <a:pt x="45714" y="0"/>
                    <a:pt x="7809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744662" y="2833688"/>
              <a:ext cx="729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947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474663" y="2741613"/>
              <a:ext cx="3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-947738" y="2725738"/>
              <a:ext cx="1239900" cy="18900"/>
            </a:xfrm>
            <a:custGeom>
              <a:pathLst>
                <a:path extrusionOk="0" h="120000" w="120000">
                  <a:moveTo>
                    <a:pt x="109057" y="75000"/>
                  </a:moveTo>
                  <a:lnTo>
                    <a:pt x="109057" y="75000"/>
                  </a:lnTo>
                  <a:cubicBezTo>
                    <a:pt x="92550" y="45000"/>
                    <a:pt x="120000" y="45000"/>
                    <a:pt x="114806" y="0"/>
                  </a:cubicBezTo>
                  <a:lnTo>
                    <a:pt x="105718" y="15000"/>
                  </a:lnTo>
                  <a:lnTo>
                    <a:pt x="106460" y="0"/>
                  </a:lnTo>
                  <a:lnTo>
                    <a:pt x="95517" y="15000"/>
                  </a:lnTo>
                  <a:cubicBezTo>
                    <a:pt x="97743" y="30000"/>
                    <a:pt x="99412" y="30000"/>
                    <a:pt x="98856" y="45000"/>
                  </a:cubicBezTo>
                  <a:cubicBezTo>
                    <a:pt x="84204" y="45000"/>
                    <a:pt x="94219" y="30000"/>
                    <a:pt x="83462" y="0"/>
                  </a:cubicBezTo>
                  <a:lnTo>
                    <a:pt x="66955" y="0"/>
                  </a:lnTo>
                  <a:lnTo>
                    <a:pt x="68253" y="0"/>
                  </a:lnTo>
                  <a:cubicBezTo>
                    <a:pt x="66955" y="0"/>
                    <a:pt x="66213" y="0"/>
                    <a:pt x="65842" y="0"/>
                  </a:cubicBezTo>
                  <a:lnTo>
                    <a:pt x="10200" y="15000"/>
                  </a:lnTo>
                  <a:cubicBezTo>
                    <a:pt x="0" y="45000"/>
                    <a:pt x="15765" y="60000"/>
                    <a:pt x="8346" y="90000"/>
                  </a:cubicBezTo>
                  <a:cubicBezTo>
                    <a:pt x="20030" y="90000"/>
                    <a:pt x="37465" y="120000"/>
                    <a:pt x="38392" y="75000"/>
                  </a:cubicBezTo>
                  <a:cubicBezTo>
                    <a:pt x="38021" y="75000"/>
                    <a:pt x="37279" y="90000"/>
                    <a:pt x="39690" y="90000"/>
                  </a:cubicBezTo>
                  <a:lnTo>
                    <a:pt x="46367" y="60000"/>
                  </a:lnTo>
                  <a:lnTo>
                    <a:pt x="40061" y="45000"/>
                  </a:lnTo>
                  <a:cubicBezTo>
                    <a:pt x="46738" y="15000"/>
                    <a:pt x="68809" y="15000"/>
                    <a:pt x="72890" y="45000"/>
                  </a:cubicBezTo>
                  <a:cubicBezTo>
                    <a:pt x="60278" y="60000"/>
                    <a:pt x="66584" y="90000"/>
                    <a:pt x="49149" y="75000"/>
                  </a:cubicBezTo>
                  <a:cubicBezTo>
                    <a:pt x="49891" y="90000"/>
                    <a:pt x="53044" y="105000"/>
                    <a:pt x="49149" y="105000"/>
                  </a:cubicBezTo>
                  <a:cubicBezTo>
                    <a:pt x="69551" y="90000"/>
                    <a:pt x="87913" y="120000"/>
                    <a:pt x="109057" y="7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-1944688" y="2741613"/>
              <a:ext cx="4800" cy="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-1939925" y="2735263"/>
              <a:ext cx="173100" cy="6300"/>
            </a:xfrm>
            <a:custGeom>
              <a:pathLst>
                <a:path extrusionOk="0" h="120000" w="120000">
                  <a:moveTo>
                    <a:pt x="48000" y="120000"/>
                  </a:moveTo>
                  <a:lnTo>
                    <a:pt x="48000" y="120000"/>
                  </a:lnTo>
                  <a:lnTo>
                    <a:pt x="120000" y="0"/>
                  </a:lnTo>
                  <a:lnTo>
                    <a:pt x="8000" y="40000"/>
                  </a:lnTo>
                  <a:lnTo>
                    <a:pt x="0" y="120000"/>
                  </a:lnTo>
                  <a:cubicBezTo>
                    <a:pt x="10666" y="80000"/>
                    <a:pt x="49333" y="40000"/>
                    <a:pt x="64000" y="80000"/>
                  </a:cubicBezTo>
                  <a:lnTo>
                    <a:pt x="48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-1773238" y="2733675"/>
              <a:ext cx="123900" cy="126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40615" y="20000"/>
                    <a:pt x="46153" y="60000"/>
                    <a:pt x="88615" y="80000"/>
                  </a:cubicBezTo>
                  <a:cubicBezTo>
                    <a:pt x="14769" y="100000"/>
                    <a:pt x="49846" y="20000"/>
                    <a:pt x="0" y="80000"/>
                  </a:cubicBezTo>
                  <a:cubicBezTo>
                    <a:pt x="1846" y="120000"/>
                    <a:pt x="92307" y="100000"/>
                    <a:pt x="112615" y="8000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-1057275" y="2735263"/>
              <a:ext cx="57300" cy="3300"/>
            </a:xfrm>
            <a:custGeom>
              <a:pathLst>
                <a:path extrusionOk="0" h="120000" w="120000">
                  <a:moveTo>
                    <a:pt x="48000" y="0"/>
                  </a:moveTo>
                  <a:lnTo>
                    <a:pt x="4800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48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-1116013" y="2738438"/>
              <a:ext cx="588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8000" y="0"/>
                    <a:pt x="16000" y="60000"/>
                    <a:pt x="36000" y="12000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-1349375" y="2735263"/>
              <a:ext cx="840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-1265238" y="2735263"/>
              <a:ext cx="65100" cy="33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16470" y="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-1219200" y="2728913"/>
              <a:ext cx="103200" cy="9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888" y="60000"/>
                    <a:pt x="95555" y="0"/>
                    <a:pt x="0" y="30000"/>
                  </a:cubicBezTo>
                  <a:lnTo>
                    <a:pt x="20000" y="9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225550" y="2830513"/>
              <a:ext cx="72900" cy="3300"/>
            </a:xfrm>
            <a:custGeom>
              <a:pathLst>
                <a:path extrusionOk="0" h="120000" w="120000">
                  <a:moveTo>
                    <a:pt x="107368" y="0"/>
                  </a:moveTo>
                  <a:lnTo>
                    <a:pt x="107368" y="0"/>
                  </a:lnTo>
                  <a:lnTo>
                    <a:pt x="0" y="60000"/>
                  </a:lnTo>
                  <a:lnTo>
                    <a:pt x="12631" y="120000"/>
                  </a:lnTo>
                  <a:lnTo>
                    <a:pt x="120000" y="60000"/>
                  </a:lnTo>
                  <a:lnTo>
                    <a:pt x="107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874712" y="2827338"/>
              <a:ext cx="396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1428" y="120000"/>
                    <a:pt x="91428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417512" y="2827338"/>
              <a:ext cx="457200" cy="31800"/>
            </a:xfrm>
            <a:custGeom>
              <a:pathLst>
                <a:path extrusionOk="0" h="120000" w="120000">
                  <a:moveTo>
                    <a:pt x="56974" y="102857"/>
                  </a:moveTo>
                  <a:lnTo>
                    <a:pt x="56974" y="102857"/>
                  </a:lnTo>
                  <a:cubicBezTo>
                    <a:pt x="36806" y="85714"/>
                    <a:pt x="84705" y="77142"/>
                    <a:pt x="47394" y="77142"/>
                  </a:cubicBezTo>
                  <a:cubicBezTo>
                    <a:pt x="44369" y="59999"/>
                    <a:pt x="61512" y="42857"/>
                    <a:pt x="79159" y="51428"/>
                  </a:cubicBezTo>
                  <a:cubicBezTo>
                    <a:pt x="78151" y="59999"/>
                    <a:pt x="62016" y="59999"/>
                    <a:pt x="73109" y="68571"/>
                  </a:cubicBezTo>
                  <a:cubicBezTo>
                    <a:pt x="84705" y="59999"/>
                    <a:pt x="89243" y="68571"/>
                    <a:pt x="85210" y="51428"/>
                  </a:cubicBezTo>
                  <a:cubicBezTo>
                    <a:pt x="104873" y="34285"/>
                    <a:pt x="106890" y="25714"/>
                    <a:pt x="120000" y="8571"/>
                  </a:cubicBezTo>
                  <a:cubicBezTo>
                    <a:pt x="96302" y="17142"/>
                    <a:pt x="46386" y="0"/>
                    <a:pt x="16134" y="25714"/>
                  </a:cubicBezTo>
                  <a:cubicBezTo>
                    <a:pt x="0" y="51428"/>
                    <a:pt x="10084" y="77142"/>
                    <a:pt x="9579" y="111428"/>
                  </a:cubicBezTo>
                  <a:cubicBezTo>
                    <a:pt x="12100" y="119999"/>
                    <a:pt x="55462" y="119999"/>
                    <a:pt x="56974" y="1028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755650" y="2859087"/>
              <a:ext cx="68400" cy="4800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63333" y="120000"/>
                    <a:pt x="80000" y="60000"/>
                    <a:pt x="120000" y="60000"/>
                  </a:cubicBezTo>
                  <a:cubicBezTo>
                    <a:pt x="110000" y="0"/>
                    <a:pt x="50000" y="60000"/>
                    <a:pt x="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-133350" y="2798763"/>
              <a:ext cx="111000" cy="4800"/>
            </a:xfrm>
            <a:custGeom>
              <a:pathLst>
                <a:path extrusionOk="0" h="120000" w="120000">
                  <a:moveTo>
                    <a:pt x="76551" y="0"/>
                  </a:moveTo>
                  <a:lnTo>
                    <a:pt x="76551" y="0"/>
                  </a:lnTo>
                  <a:cubicBezTo>
                    <a:pt x="70344" y="60000"/>
                    <a:pt x="0" y="60000"/>
                    <a:pt x="14482" y="120000"/>
                  </a:cubicBezTo>
                  <a:lnTo>
                    <a:pt x="120000" y="120000"/>
                  </a:lnTo>
                  <a:cubicBezTo>
                    <a:pt x="95172" y="120000"/>
                    <a:pt x="86896" y="60000"/>
                    <a:pt x="76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-22225" y="2800350"/>
              <a:ext cx="44400" cy="3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31304" y="120000"/>
                    <a:pt x="67826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-66675" y="2798763"/>
              <a:ext cx="63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80000" y="0"/>
                  </a:lnTo>
                  <a:cubicBezTo>
                    <a:pt x="120000" y="0"/>
                    <a:pt x="1200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-1566863" y="2730500"/>
              <a:ext cx="65100" cy="3300"/>
            </a:xfrm>
            <a:custGeom>
              <a:pathLst>
                <a:path extrusionOk="0" h="120000" w="120000">
                  <a:moveTo>
                    <a:pt x="116470" y="120000"/>
                  </a:moveTo>
                  <a:lnTo>
                    <a:pt x="116470" y="120000"/>
                  </a:lnTo>
                  <a:cubicBezTo>
                    <a:pt x="120000" y="0"/>
                    <a:pt x="42352" y="120000"/>
                    <a:pt x="0" y="120000"/>
                  </a:cubicBezTo>
                  <a:cubicBezTo>
                    <a:pt x="31764" y="120000"/>
                    <a:pt x="77647" y="120000"/>
                    <a:pt x="11647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-3175000" y="2740025"/>
              <a:ext cx="381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2000" y="0"/>
                    <a:pt x="66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-3735388" y="2803525"/>
              <a:ext cx="6300" cy="15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90000" y="0"/>
                    <a:pt x="60000" y="120000"/>
                    <a:pt x="0" y="120000"/>
                  </a:cubicBezTo>
                  <a:cubicBezTo>
                    <a:pt x="60000" y="120000"/>
                    <a:pt x="9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-3924300" y="2803525"/>
              <a:ext cx="189000" cy="3300"/>
            </a:xfrm>
            <a:custGeom>
              <a:pathLst>
                <a:path extrusionOk="0" h="120000" w="120000">
                  <a:moveTo>
                    <a:pt x="119999" y="60000"/>
                  </a:moveTo>
                  <a:lnTo>
                    <a:pt x="119999" y="60000"/>
                  </a:lnTo>
                  <a:cubicBezTo>
                    <a:pt x="102857" y="120000"/>
                    <a:pt x="51428" y="0"/>
                    <a:pt x="31836" y="60000"/>
                  </a:cubicBezTo>
                  <a:lnTo>
                    <a:pt x="34285" y="60000"/>
                  </a:lnTo>
                  <a:lnTo>
                    <a:pt x="0" y="120000"/>
                  </a:lnTo>
                  <a:cubicBezTo>
                    <a:pt x="33061" y="120000"/>
                    <a:pt x="100408" y="120000"/>
                    <a:pt x="119999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44" name="Shape 344"/>
          <p:cNvSpPr txBox="1"/>
          <p:nvPr>
            <p:ph type="title"/>
          </p:nvPr>
        </p:nvSpPr>
        <p:spPr>
          <a:xfrm>
            <a:off x="1142107" y="1428750"/>
            <a:ext cx="6859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3300"/>
              <a:buFont typeface="Consolas"/>
              <a:buNone/>
              <a:defRPr b="0" i="0" sz="3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142107" y="3826894"/>
            <a:ext cx="68598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Consola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Consola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Consola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Shape 350"/>
          <p:cNvGrpSpPr/>
          <p:nvPr/>
        </p:nvGrpSpPr>
        <p:grpSpPr>
          <a:xfrm>
            <a:off x="1142114" y="1135856"/>
            <a:ext cx="7929370" cy="47925"/>
            <a:chOff x="1522413" y="1514475"/>
            <a:chExt cx="10569675" cy="63900"/>
          </a:xfrm>
        </p:grpSpPr>
        <p:sp>
          <p:nvSpPr>
            <p:cNvPr id="351" name="Shape 351"/>
            <p:cNvSpPr/>
            <p:nvPr/>
          </p:nvSpPr>
          <p:spPr>
            <a:xfrm>
              <a:off x="12028488" y="1525554"/>
              <a:ext cx="63600" cy="4800"/>
            </a:xfrm>
            <a:custGeom>
              <a:pathLst>
                <a:path extrusionOk="0" h="120000" w="12000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2022138" y="1532939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2041188" y="1531708"/>
              <a:ext cx="39600" cy="6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1831638" y="1526784"/>
              <a:ext cx="42900" cy="4800"/>
            </a:xfrm>
            <a:custGeom>
              <a:pathLst>
                <a:path extrusionOk="0" h="120000" w="12000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1809413" y="1531708"/>
              <a:ext cx="41400" cy="2400"/>
            </a:xfrm>
            <a:custGeom>
              <a:pathLst>
                <a:path extrusionOk="0" h="120000" w="12000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2003088" y="1537863"/>
              <a:ext cx="77700" cy="3600"/>
            </a:xfrm>
            <a:custGeom>
              <a:pathLst>
                <a:path extrusionOk="0" h="120000" w="12000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1664950" y="1523092"/>
              <a:ext cx="39600" cy="4800"/>
            </a:xfrm>
            <a:custGeom>
              <a:pathLst>
                <a:path extrusionOk="0" h="120000" w="12000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1506200" y="1521861"/>
              <a:ext cx="92100" cy="4800"/>
            </a:xfrm>
            <a:custGeom>
              <a:pathLst>
                <a:path extrusionOk="0" h="120000" w="12000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1471275" y="1525554"/>
              <a:ext cx="34800" cy="36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1710988" y="1529246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1691938" y="1532939"/>
              <a:ext cx="3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1741150" y="1534170"/>
              <a:ext cx="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1841163" y="1537863"/>
              <a:ext cx="71400" cy="8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1764963" y="1535401"/>
              <a:ext cx="44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1744325" y="1537863"/>
              <a:ext cx="207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11482388" y="1531708"/>
              <a:ext cx="85800" cy="3600"/>
            </a:xfrm>
            <a:custGeom>
              <a:pathLst>
                <a:path extrusionOk="0" h="120000" w="12000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1626850" y="1532939"/>
              <a:ext cx="48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11261725" y="1534170"/>
              <a:ext cx="48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1553825" y="1534170"/>
              <a:ext cx="44400" cy="2400"/>
            </a:xfrm>
            <a:custGeom>
              <a:pathLst>
                <a:path extrusionOk="0" h="120000" w="12000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1409363" y="1529246"/>
              <a:ext cx="31800" cy="2400"/>
            </a:xfrm>
            <a:custGeom>
              <a:pathLst>
                <a:path extrusionOk="0" h="120000" w="12000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11618913" y="1531708"/>
              <a:ext cx="6300" cy="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1598275" y="1531708"/>
              <a:ext cx="28500" cy="2400"/>
            </a:xfrm>
            <a:custGeom>
              <a:pathLst>
                <a:path extrusionOk="0" h="120000" w="12000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11137900" y="1534170"/>
              <a:ext cx="189000" cy="23400"/>
            </a:xfrm>
            <a:custGeom>
              <a:pathLst>
                <a:path extrusionOk="0" h="120000" w="12000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1266488" y="1529246"/>
              <a:ext cx="95400" cy="4800"/>
            </a:xfrm>
            <a:custGeom>
              <a:pathLst>
                <a:path extrusionOk="0" h="120000" w="12000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1361738" y="1531708"/>
              <a:ext cx="135000" cy="12300"/>
            </a:xfrm>
            <a:custGeom>
              <a:pathLst>
                <a:path extrusionOk="0" h="120000" w="12000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11834813" y="1552634"/>
              <a:ext cx="96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1764963" y="1542787"/>
              <a:ext cx="117600" cy="9900"/>
            </a:xfrm>
            <a:custGeom>
              <a:pathLst>
                <a:path extrusionOk="0" h="120000" w="12000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1555413" y="1544017"/>
              <a:ext cx="69900" cy="4800"/>
            </a:xfrm>
            <a:custGeom>
              <a:pathLst>
                <a:path extrusionOk="0" h="120000" w="12000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11223625" y="1528016"/>
              <a:ext cx="38100" cy="6300"/>
            </a:xfrm>
            <a:custGeom>
              <a:pathLst>
                <a:path extrusionOk="0" h="120000" w="12000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11145838" y="1529246"/>
              <a:ext cx="22200" cy="2400"/>
            </a:xfrm>
            <a:custGeom>
              <a:pathLst>
                <a:path extrusionOk="0" h="120000" w="12000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197600" y="1566174"/>
              <a:ext cx="207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356350" y="1564943"/>
              <a:ext cx="9600" cy="1200"/>
            </a:xfrm>
            <a:custGeom>
              <a:pathLst>
                <a:path extrusionOk="0" h="120000" w="12000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8950325" y="1521861"/>
              <a:ext cx="61800" cy="7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7537450" y="1546479"/>
              <a:ext cx="285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7478713" y="1562481"/>
              <a:ext cx="381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5410200" y="1568636"/>
              <a:ext cx="36600" cy="3600"/>
            </a:xfrm>
            <a:custGeom>
              <a:pathLst>
                <a:path extrusionOk="0" h="120000" w="12000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0206038" y="1530477"/>
              <a:ext cx="61800" cy="48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257925" y="1525554"/>
              <a:ext cx="18900" cy="2400"/>
            </a:xfrm>
            <a:custGeom>
              <a:pathLst>
                <a:path extrusionOk="0" h="120000" w="12000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0134600" y="1528016"/>
              <a:ext cx="71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582863" y="1560020"/>
              <a:ext cx="7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762125" y="1521861"/>
              <a:ext cx="348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812463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896600" y="1545248"/>
              <a:ext cx="78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9947275" y="1553865"/>
              <a:ext cx="4800" cy="1200"/>
            </a:xfrm>
            <a:custGeom>
              <a:pathLst>
                <a:path extrusionOk="0" h="120000" w="12000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817225" y="1531708"/>
              <a:ext cx="23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836275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787063" y="1530477"/>
              <a:ext cx="30300" cy="1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092575" y="1552634"/>
              <a:ext cx="207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8528050" y="1567405"/>
              <a:ext cx="3300" cy="1200"/>
            </a:xfrm>
            <a:custGeom>
              <a:pathLst>
                <a:path extrusionOk="0" h="120000" w="12000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8461375" y="1556326"/>
              <a:ext cx="66600" cy="14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562100" y="1514475"/>
              <a:ext cx="9563100" cy="63900"/>
            </a:xfrm>
            <a:custGeom>
              <a:pathLst>
                <a:path extrusionOk="0" h="120000" w="12000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7508875" y="1560020"/>
              <a:ext cx="11100" cy="3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34013" y="1567405"/>
              <a:ext cx="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9672638" y="1567405"/>
              <a:ext cx="255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0966450" y="1529246"/>
              <a:ext cx="396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1329988" y="1552634"/>
              <a:ext cx="44400" cy="2400"/>
            </a:xfrm>
            <a:custGeom>
              <a:pathLst>
                <a:path extrusionOk="0" h="120000" w="12000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1042650" y="1540325"/>
              <a:ext cx="60300" cy="6300"/>
            </a:xfrm>
            <a:custGeom>
              <a:pathLst>
                <a:path extrusionOk="0" h="120000" w="12000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1106150" y="1542787"/>
              <a:ext cx="285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0679113" y="1525554"/>
              <a:ext cx="103200" cy="9900"/>
            </a:xfrm>
            <a:custGeom>
              <a:pathLst>
                <a:path extrusionOk="0" h="120000" w="12000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1039475" y="1550172"/>
              <a:ext cx="270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0841038" y="1548941"/>
              <a:ext cx="58800" cy="2400"/>
            </a:xfrm>
            <a:custGeom>
              <a:pathLst>
                <a:path extrusionOk="0" h="120000" w="12000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0899775" y="1550172"/>
              <a:ext cx="366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0958513" y="1555096"/>
              <a:ext cx="459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0304463" y="1548941"/>
              <a:ext cx="61800" cy="3600"/>
            </a:xfrm>
            <a:custGeom>
              <a:pathLst>
                <a:path extrusionOk="0" h="120000" w="12000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0483850" y="1557558"/>
              <a:ext cx="23700" cy="6300"/>
            </a:xfrm>
            <a:custGeom>
              <a:pathLst>
                <a:path extrusionOk="0" h="120000" w="12000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0291763" y="1563712"/>
              <a:ext cx="117600" cy="2400"/>
            </a:xfrm>
            <a:custGeom>
              <a:pathLst>
                <a:path extrusionOk="0" h="120000" w="12000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9621838" y="1546479"/>
              <a:ext cx="11100" cy="8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8951913" y="1568636"/>
              <a:ext cx="96900" cy="8700"/>
            </a:xfrm>
            <a:custGeom>
              <a:pathLst>
                <a:path extrusionOk="0" h="120000" w="12000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9005888" y="1566174"/>
              <a:ext cx="174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587500" y="1516937"/>
              <a:ext cx="38100" cy="36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522413" y="1519399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650038" y="1573559"/>
              <a:ext cx="33300" cy="3600"/>
            </a:xfrm>
            <a:custGeom>
              <a:pathLst>
                <a:path extrusionOk="0" h="120000" w="12000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162675" y="1566174"/>
              <a:ext cx="15900" cy="4800"/>
            </a:xfrm>
            <a:custGeom>
              <a:pathLst>
                <a:path extrusionOk="0" h="120000" w="12000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738813" y="1571097"/>
              <a:ext cx="60300" cy="6300"/>
            </a:xfrm>
            <a:custGeom>
              <a:pathLst>
                <a:path extrusionOk="0" h="120000" w="12000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25" name="Shape 425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1142107" y="1428750"/>
            <a:ext cx="3315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143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3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09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774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952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01600" lvl="5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1600" lvl="7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7" name="Shape 427"/>
          <p:cNvSpPr txBox="1"/>
          <p:nvPr>
            <p:ph idx="2" type="body"/>
          </p:nvPr>
        </p:nvSpPr>
        <p:spPr>
          <a:xfrm>
            <a:off x="4686332" y="1428750"/>
            <a:ext cx="3315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143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3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09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774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952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01600" lvl="5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1600" lvl="7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8" name="Shape 428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9" name="Shape 429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Shape 432"/>
          <p:cNvGrpSpPr/>
          <p:nvPr/>
        </p:nvGrpSpPr>
        <p:grpSpPr>
          <a:xfrm>
            <a:off x="1142114" y="1135856"/>
            <a:ext cx="7929370" cy="47925"/>
            <a:chOff x="1522413" y="1514475"/>
            <a:chExt cx="10569675" cy="63900"/>
          </a:xfrm>
        </p:grpSpPr>
        <p:sp>
          <p:nvSpPr>
            <p:cNvPr id="433" name="Shape 433"/>
            <p:cNvSpPr/>
            <p:nvPr/>
          </p:nvSpPr>
          <p:spPr>
            <a:xfrm>
              <a:off x="12028488" y="1525554"/>
              <a:ext cx="63600" cy="4800"/>
            </a:xfrm>
            <a:custGeom>
              <a:pathLst>
                <a:path extrusionOk="0" h="120000" w="12000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022138" y="1532939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041188" y="1531708"/>
              <a:ext cx="39600" cy="6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1831638" y="1526784"/>
              <a:ext cx="42900" cy="4800"/>
            </a:xfrm>
            <a:custGeom>
              <a:pathLst>
                <a:path extrusionOk="0" h="120000" w="12000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1809413" y="1531708"/>
              <a:ext cx="41400" cy="2400"/>
            </a:xfrm>
            <a:custGeom>
              <a:pathLst>
                <a:path extrusionOk="0" h="120000" w="12000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2003088" y="1537863"/>
              <a:ext cx="77700" cy="3600"/>
            </a:xfrm>
            <a:custGeom>
              <a:pathLst>
                <a:path extrusionOk="0" h="120000" w="12000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1664950" y="1523092"/>
              <a:ext cx="39600" cy="4800"/>
            </a:xfrm>
            <a:custGeom>
              <a:pathLst>
                <a:path extrusionOk="0" h="120000" w="12000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1506200" y="1521861"/>
              <a:ext cx="92100" cy="4800"/>
            </a:xfrm>
            <a:custGeom>
              <a:pathLst>
                <a:path extrusionOk="0" h="120000" w="12000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1471275" y="1525554"/>
              <a:ext cx="34800" cy="36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1710988" y="1529246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1691938" y="1532939"/>
              <a:ext cx="3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1741150" y="1534170"/>
              <a:ext cx="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1841163" y="1537863"/>
              <a:ext cx="71400" cy="8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1764963" y="1535401"/>
              <a:ext cx="44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1744325" y="1537863"/>
              <a:ext cx="207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1482388" y="1531708"/>
              <a:ext cx="85800" cy="3600"/>
            </a:xfrm>
            <a:custGeom>
              <a:pathLst>
                <a:path extrusionOk="0" h="120000" w="12000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1626850" y="1532939"/>
              <a:ext cx="48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1261725" y="1534170"/>
              <a:ext cx="48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1553825" y="1534170"/>
              <a:ext cx="44400" cy="2400"/>
            </a:xfrm>
            <a:custGeom>
              <a:pathLst>
                <a:path extrusionOk="0" h="120000" w="12000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1409363" y="1529246"/>
              <a:ext cx="31800" cy="2400"/>
            </a:xfrm>
            <a:custGeom>
              <a:pathLst>
                <a:path extrusionOk="0" h="120000" w="12000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1618913" y="1531708"/>
              <a:ext cx="6300" cy="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1598275" y="1531708"/>
              <a:ext cx="28500" cy="2400"/>
            </a:xfrm>
            <a:custGeom>
              <a:pathLst>
                <a:path extrusionOk="0" h="120000" w="12000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1137900" y="1534170"/>
              <a:ext cx="189000" cy="23400"/>
            </a:xfrm>
            <a:custGeom>
              <a:pathLst>
                <a:path extrusionOk="0" h="120000" w="12000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1266488" y="1529246"/>
              <a:ext cx="95400" cy="4800"/>
            </a:xfrm>
            <a:custGeom>
              <a:pathLst>
                <a:path extrusionOk="0" h="120000" w="12000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1361738" y="1531708"/>
              <a:ext cx="135000" cy="12300"/>
            </a:xfrm>
            <a:custGeom>
              <a:pathLst>
                <a:path extrusionOk="0" h="120000" w="12000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1834813" y="1552634"/>
              <a:ext cx="96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1764963" y="1542787"/>
              <a:ext cx="117600" cy="9900"/>
            </a:xfrm>
            <a:custGeom>
              <a:pathLst>
                <a:path extrusionOk="0" h="120000" w="12000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1555413" y="1544017"/>
              <a:ext cx="69900" cy="4800"/>
            </a:xfrm>
            <a:custGeom>
              <a:pathLst>
                <a:path extrusionOk="0" h="120000" w="12000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1223625" y="1528016"/>
              <a:ext cx="38100" cy="6300"/>
            </a:xfrm>
            <a:custGeom>
              <a:pathLst>
                <a:path extrusionOk="0" h="120000" w="12000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1145838" y="1529246"/>
              <a:ext cx="22200" cy="2400"/>
            </a:xfrm>
            <a:custGeom>
              <a:pathLst>
                <a:path extrusionOk="0" h="120000" w="12000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197600" y="1566174"/>
              <a:ext cx="207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356350" y="1564943"/>
              <a:ext cx="9600" cy="1200"/>
            </a:xfrm>
            <a:custGeom>
              <a:pathLst>
                <a:path extrusionOk="0" h="120000" w="12000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8950325" y="1521861"/>
              <a:ext cx="61800" cy="7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7537450" y="1546479"/>
              <a:ext cx="285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478713" y="1562481"/>
              <a:ext cx="381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410200" y="1568636"/>
              <a:ext cx="36600" cy="3600"/>
            </a:xfrm>
            <a:custGeom>
              <a:pathLst>
                <a:path extrusionOk="0" h="120000" w="12000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0206038" y="1530477"/>
              <a:ext cx="61800" cy="48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257925" y="1525554"/>
              <a:ext cx="18900" cy="2400"/>
            </a:xfrm>
            <a:custGeom>
              <a:pathLst>
                <a:path extrusionOk="0" h="120000" w="12000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0134600" y="1528016"/>
              <a:ext cx="71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582863" y="1560020"/>
              <a:ext cx="7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762125" y="1521861"/>
              <a:ext cx="348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0812463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0896600" y="1545248"/>
              <a:ext cx="78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9947275" y="1553865"/>
              <a:ext cx="4800" cy="1200"/>
            </a:xfrm>
            <a:custGeom>
              <a:pathLst>
                <a:path extrusionOk="0" h="120000" w="12000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0817225" y="1531708"/>
              <a:ext cx="23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0836275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0787063" y="1530477"/>
              <a:ext cx="30300" cy="1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4092575" y="1552634"/>
              <a:ext cx="207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8528050" y="1567405"/>
              <a:ext cx="3300" cy="1200"/>
            </a:xfrm>
            <a:custGeom>
              <a:pathLst>
                <a:path extrusionOk="0" h="120000" w="12000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8461375" y="1556326"/>
              <a:ext cx="66600" cy="14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562100" y="1514475"/>
              <a:ext cx="9563100" cy="63900"/>
            </a:xfrm>
            <a:custGeom>
              <a:pathLst>
                <a:path extrusionOk="0" h="120000" w="12000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7508875" y="1560020"/>
              <a:ext cx="11100" cy="3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5434013" y="1567405"/>
              <a:ext cx="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9672638" y="1567405"/>
              <a:ext cx="255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0966450" y="1529246"/>
              <a:ext cx="396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1329988" y="1552634"/>
              <a:ext cx="44400" cy="2400"/>
            </a:xfrm>
            <a:custGeom>
              <a:pathLst>
                <a:path extrusionOk="0" h="120000" w="12000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1042650" y="1540325"/>
              <a:ext cx="60300" cy="6300"/>
            </a:xfrm>
            <a:custGeom>
              <a:pathLst>
                <a:path extrusionOk="0" h="120000" w="12000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1106150" y="1542787"/>
              <a:ext cx="285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0679113" y="1525554"/>
              <a:ext cx="103200" cy="9900"/>
            </a:xfrm>
            <a:custGeom>
              <a:pathLst>
                <a:path extrusionOk="0" h="120000" w="12000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1039475" y="1550172"/>
              <a:ext cx="270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0841038" y="1548941"/>
              <a:ext cx="58800" cy="2400"/>
            </a:xfrm>
            <a:custGeom>
              <a:pathLst>
                <a:path extrusionOk="0" h="120000" w="12000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10899775" y="1550172"/>
              <a:ext cx="366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0958513" y="1555096"/>
              <a:ext cx="459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0304463" y="1548941"/>
              <a:ext cx="61800" cy="3600"/>
            </a:xfrm>
            <a:custGeom>
              <a:pathLst>
                <a:path extrusionOk="0" h="120000" w="12000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0483850" y="1557558"/>
              <a:ext cx="23700" cy="6300"/>
            </a:xfrm>
            <a:custGeom>
              <a:pathLst>
                <a:path extrusionOk="0" h="120000" w="12000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0291763" y="1563712"/>
              <a:ext cx="117600" cy="2400"/>
            </a:xfrm>
            <a:custGeom>
              <a:pathLst>
                <a:path extrusionOk="0" h="120000" w="12000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9621838" y="1546479"/>
              <a:ext cx="11100" cy="8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8951913" y="1568636"/>
              <a:ext cx="96900" cy="8700"/>
            </a:xfrm>
            <a:custGeom>
              <a:pathLst>
                <a:path extrusionOk="0" h="120000" w="12000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9005888" y="1566174"/>
              <a:ext cx="174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587500" y="1516937"/>
              <a:ext cx="38100" cy="36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522413" y="1519399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6650038" y="1573559"/>
              <a:ext cx="33300" cy="3600"/>
            </a:xfrm>
            <a:custGeom>
              <a:pathLst>
                <a:path extrusionOk="0" h="120000" w="12000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162675" y="1566174"/>
              <a:ext cx="15900" cy="4800"/>
            </a:xfrm>
            <a:custGeom>
              <a:pathLst>
                <a:path extrusionOk="0" h="120000" w="12000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5738813" y="1571097"/>
              <a:ext cx="60300" cy="6300"/>
            </a:xfrm>
            <a:custGeom>
              <a:pathLst>
                <a:path extrusionOk="0" h="120000" w="12000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07" name="Shape 507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1142107" y="1428750"/>
            <a:ext cx="331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None/>
              <a:defRPr b="1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9" name="Shape 509"/>
          <p:cNvSpPr txBox="1"/>
          <p:nvPr>
            <p:ph idx="2" type="body"/>
          </p:nvPr>
        </p:nvSpPr>
        <p:spPr>
          <a:xfrm>
            <a:off x="1142107" y="2114549"/>
            <a:ext cx="3313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143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3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09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774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952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01600" lvl="5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1600" lvl="7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0" name="Shape 510"/>
          <p:cNvSpPr txBox="1"/>
          <p:nvPr>
            <p:ph idx="3" type="body"/>
          </p:nvPr>
        </p:nvSpPr>
        <p:spPr>
          <a:xfrm>
            <a:off x="4688616" y="1428750"/>
            <a:ext cx="331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None/>
              <a:defRPr b="1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1" name="Shape 511"/>
          <p:cNvSpPr txBox="1"/>
          <p:nvPr>
            <p:ph idx="4" type="body"/>
          </p:nvPr>
        </p:nvSpPr>
        <p:spPr>
          <a:xfrm>
            <a:off x="4688616" y="2114549"/>
            <a:ext cx="3313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143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3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09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774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01600" lvl="5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1600" lvl="7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147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2" name="Shape 512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3" name="Shape 513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Shape 516"/>
          <p:cNvGrpSpPr/>
          <p:nvPr/>
        </p:nvGrpSpPr>
        <p:grpSpPr>
          <a:xfrm>
            <a:off x="1142114" y="1135856"/>
            <a:ext cx="7929370" cy="47925"/>
            <a:chOff x="1522413" y="1514475"/>
            <a:chExt cx="10569675" cy="63900"/>
          </a:xfrm>
        </p:grpSpPr>
        <p:sp>
          <p:nvSpPr>
            <p:cNvPr id="517" name="Shape 517"/>
            <p:cNvSpPr/>
            <p:nvPr/>
          </p:nvSpPr>
          <p:spPr>
            <a:xfrm>
              <a:off x="12028488" y="1525554"/>
              <a:ext cx="63600" cy="4800"/>
            </a:xfrm>
            <a:custGeom>
              <a:pathLst>
                <a:path extrusionOk="0" h="120000" w="120000">
                  <a:moveTo>
                    <a:pt x="53731" y="120000"/>
                  </a:moveTo>
                  <a:lnTo>
                    <a:pt x="53731" y="120000"/>
                  </a:lnTo>
                  <a:lnTo>
                    <a:pt x="120000" y="60000"/>
                  </a:lnTo>
                  <a:cubicBezTo>
                    <a:pt x="107462" y="40000"/>
                    <a:pt x="46567" y="20000"/>
                    <a:pt x="69850" y="0"/>
                  </a:cubicBezTo>
                  <a:cubicBezTo>
                    <a:pt x="0" y="20000"/>
                    <a:pt x="14328" y="60000"/>
                    <a:pt x="53731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2022138" y="1532939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60000"/>
                  </a:lnTo>
                  <a:cubicBezTo>
                    <a:pt x="96000" y="0"/>
                    <a:pt x="66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2041188" y="1531708"/>
              <a:ext cx="39600" cy="6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14634" y="60000"/>
                    <a:pt x="17560" y="120000"/>
                    <a:pt x="55609" y="20000"/>
                  </a:cubicBezTo>
                  <a:cubicBezTo>
                    <a:pt x="43902" y="60000"/>
                    <a:pt x="67317" y="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831638" y="1526784"/>
              <a:ext cx="42900" cy="4800"/>
            </a:xfrm>
            <a:custGeom>
              <a:pathLst>
                <a:path extrusionOk="0" h="120000" w="120000">
                  <a:moveTo>
                    <a:pt x="5333" y="0"/>
                  </a:moveTo>
                  <a:lnTo>
                    <a:pt x="5333" y="0"/>
                  </a:lnTo>
                  <a:cubicBezTo>
                    <a:pt x="0" y="20000"/>
                    <a:pt x="40000" y="80000"/>
                    <a:pt x="48000" y="120000"/>
                  </a:cubicBezTo>
                  <a:lnTo>
                    <a:pt x="120000" y="80000"/>
                  </a:lnTo>
                  <a:cubicBezTo>
                    <a:pt x="82666" y="60000"/>
                    <a:pt x="10666" y="40000"/>
                    <a:pt x="5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1809413" y="1531708"/>
              <a:ext cx="41400" cy="2400"/>
            </a:xfrm>
            <a:custGeom>
              <a:pathLst>
                <a:path extrusionOk="0" h="120000" w="120000">
                  <a:moveTo>
                    <a:pt x="114545" y="0"/>
                  </a:moveTo>
                  <a:lnTo>
                    <a:pt x="114545" y="0"/>
                  </a:lnTo>
                  <a:lnTo>
                    <a:pt x="0" y="120000"/>
                  </a:lnTo>
                  <a:cubicBezTo>
                    <a:pt x="100909" y="120000"/>
                    <a:pt x="120000" y="80000"/>
                    <a:pt x="11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12003088" y="1537863"/>
              <a:ext cx="77700" cy="3600"/>
            </a:xfrm>
            <a:custGeom>
              <a:pathLst>
                <a:path extrusionOk="0" h="120000" w="120000">
                  <a:moveTo>
                    <a:pt x="20487" y="120000"/>
                  </a:moveTo>
                  <a:lnTo>
                    <a:pt x="20487" y="120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20487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1664950" y="1523092"/>
              <a:ext cx="39600" cy="4800"/>
            </a:xfrm>
            <a:custGeom>
              <a:pathLst>
                <a:path extrusionOk="0" h="120000" w="120000">
                  <a:moveTo>
                    <a:pt x="54285" y="96000"/>
                  </a:moveTo>
                  <a:lnTo>
                    <a:pt x="54285" y="9600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54285" y="96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1506200" y="1521861"/>
              <a:ext cx="92100" cy="4800"/>
            </a:xfrm>
            <a:custGeom>
              <a:pathLst>
                <a:path extrusionOk="0" h="120000" w="120000">
                  <a:moveTo>
                    <a:pt x="99183" y="120000"/>
                  </a:moveTo>
                  <a:lnTo>
                    <a:pt x="99183" y="120000"/>
                  </a:lnTo>
                  <a:cubicBezTo>
                    <a:pt x="119999" y="60000"/>
                    <a:pt x="69795" y="20000"/>
                    <a:pt x="91836" y="0"/>
                  </a:cubicBezTo>
                  <a:cubicBezTo>
                    <a:pt x="57551" y="0"/>
                    <a:pt x="26938" y="40000"/>
                    <a:pt x="0" y="100000"/>
                  </a:cubicBezTo>
                  <a:cubicBezTo>
                    <a:pt x="29387" y="60000"/>
                    <a:pt x="59999" y="80000"/>
                    <a:pt x="9918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1471275" y="1525554"/>
              <a:ext cx="34800" cy="36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6666" y="80000"/>
                    <a:pt x="76666" y="40000"/>
                    <a:pt x="120000" y="0"/>
                  </a:cubicBezTo>
                  <a:cubicBezTo>
                    <a:pt x="80000" y="0"/>
                    <a:pt x="40000" y="4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1710988" y="1529246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108750" y="96000"/>
                    <a:pt x="86250" y="24000"/>
                    <a:pt x="0" y="0"/>
                  </a:cubicBezTo>
                  <a:lnTo>
                    <a:pt x="6000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1691938" y="1532939"/>
              <a:ext cx="3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16666" y="120000"/>
                  </a:lnTo>
                  <a:lnTo>
                    <a:pt x="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1741150" y="1534170"/>
              <a:ext cx="48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0"/>
                  </a:lnTo>
                  <a:cubicBezTo>
                    <a:pt x="48000" y="0"/>
                    <a:pt x="720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1841163" y="1537863"/>
              <a:ext cx="71400" cy="8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1600" y="40000"/>
                    <a:pt x="0" y="66666"/>
                    <a:pt x="78400" y="120000"/>
                  </a:cubicBezTo>
                  <a:cubicBezTo>
                    <a:pt x="105600" y="80000"/>
                    <a:pt x="60800" y="53333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11764963" y="1535401"/>
              <a:ext cx="44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112340" y="120000"/>
                  </a:lnTo>
                  <a:cubicBezTo>
                    <a:pt x="109787" y="90000"/>
                    <a:pt x="89361" y="30000"/>
                    <a:pt x="120000" y="0"/>
                  </a:cubicBez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11744325" y="1537863"/>
              <a:ext cx="207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27272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1482388" y="1531708"/>
              <a:ext cx="85800" cy="3600"/>
            </a:xfrm>
            <a:custGeom>
              <a:pathLst>
                <a:path extrusionOk="0" h="120000" w="120000">
                  <a:moveTo>
                    <a:pt x="84000" y="0"/>
                  </a:moveTo>
                  <a:lnTo>
                    <a:pt x="84000" y="0"/>
                  </a:lnTo>
                  <a:cubicBezTo>
                    <a:pt x="58666" y="60000"/>
                    <a:pt x="30666" y="60000"/>
                    <a:pt x="0" y="60000"/>
                  </a:cubicBezTo>
                  <a:cubicBezTo>
                    <a:pt x="33333" y="90000"/>
                    <a:pt x="68000" y="120000"/>
                    <a:pt x="101333" y="120000"/>
                  </a:cubicBezTo>
                  <a:cubicBezTo>
                    <a:pt x="105333" y="60000"/>
                    <a:pt x="120000" y="0"/>
                    <a:pt x="8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1626850" y="1532939"/>
              <a:ext cx="48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72000" y="120000"/>
                    <a:pt x="120000" y="12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1261725" y="1534170"/>
              <a:ext cx="4800" cy="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96000" y="0"/>
                  </a:lnTo>
                  <a:cubicBezTo>
                    <a:pt x="96000" y="0"/>
                    <a:pt x="96000" y="0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1553825" y="1534170"/>
              <a:ext cx="44400" cy="2400"/>
            </a:xfrm>
            <a:custGeom>
              <a:pathLst>
                <a:path extrusionOk="0" h="120000" w="120000">
                  <a:moveTo>
                    <a:pt x="15319" y="120000"/>
                  </a:moveTo>
                  <a:lnTo>
                    <a:pt x="15319" y="120000"/>
                  </a:lnTo>
                  <a:cubicBezTo>
                    <a:pt x="63829" y="120000"/>
                    <a:pt x="91914" y="60000"/>
                    <a:pt x="120000" y="0"/>
                  </a:cubicBezTo>
                  <a:cubicBezTo>
                    <a:pt x="84255" y="0"/>
                    <a:pt x="45957" y="60000"/>
                    <a:pt x="5106" y="60000"/>
                  </a:cubicBezTo>
                  <a:cubicBezTo>
                    <a:pt x="0" y="60000"/>
                    <a:pt x="0" y="120000"/>
                    <a:pt x="15319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1409363" y="1529246"/>
              <a:ext cx="31800" cy="2400"/>
            </a:xfrm>
            <a:custGeom>
              <a:pathLst>
                <a:path extrusionOk="0" h="120000" w="120000">
                  <a:moveTo>
                    <a:pt x="0" y="40000"/>
                  </a:moveTo>
                  <a:lnTo>
                    <a:pt x="0" y="40000"/>
                  </a:lnTo>
                  <a:cubicBezTo>
                    <a:pt x="36363" y="80000"/>
                    <a:pt x="76363" y="120000"/>
                    <a:pt x="120000" y="120000"/>
                  </a:cubicBezTo>
                  <a:cubicBezTo>
                    <a:pt x="83636" y="80000"/>
                    <a:pt x="10909" y="0"/>
                    <a:pt x="0" y="4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1618913" y="1531708"/>
              <a:ext cx="6300" cy="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120000" y="0"/>
                  </a:lnTo>
                  <a:cubicBezTo>
                    <a:pt x="0" y="0"/>
                    <a:pt x="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1598275" y="1531708"/>
              <a:ext cx="28500" cy="2400"/>
            </a:xfrm>
            <a:custGeom>
              <a:pathLst>
                <a:path extrusionOk="0" h="120000" w="120000">
                  <a:moveTo>
                    <a:pt x="96774" y="0"/>
                  </a:moveTo>
                  <a:lnTo>
                    <a:pt x="96774" y="0"/>
                  </a:lnTo>
                  <a:cubicBezTo>
                    <a:pt x="58064" y="40000"/>
                    <a:pt x="30967" y="80000"/>
                    <a:pt x="0" y="120000"/>
                  </a:cubicBezTo>
                  <a:cubicBezTo>
                    <a:pt x="42580" y="120000"/>
                    <a:pt x="85161" y="80000"/>
                    <a:pt x="120000" y="80000"/>
                  </a:cubicBezTo>
                  <a:cubicBezTo>
                    <a:pt x="112258" y="40000"/>
                    <a:pt x="104516" y="40000"/>
                    <a:pt x="96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1137900" y="1534170"/>
              <a:ext cx="189000" cy="23400"/>
            </a:xfrm>
            <a:custGeom>
              <a:pathLst>
                <a:path extrusionOk="0" h="120000" w="120000">
                  <a:moveTo>
                    <a:pt x="36363" y="120000"/>
                  </a:moveTo>
                  <a:lnTo>
                    <a:pt x="36363" y="120000"/>
                  </a:lnTo>
                  <a:cubicBezTo>
                    <a:pt x="38181" y="102222"/>
                    <a:pt x="68484" y="84444"/>
                    <a:pt x="94545" y="106666"/>
                  </a:cubicBezTo>
                  <a:cubicBezTo>
                    <a:pt x="119999" y="93333"/>
                    <a:pt x="103636" y="31111"/>
                    <a:pt x="81212" y="0"/>
                  </a:cubicBezTo>
                  <a:cubicBezTo>
                    <a:pt x="80606" y="8888"/>
                    <a:pt x="80606" y="13333"/>
                    <a:pt x="53939" y="26666"/>
                  </a:cubicBezTo>
                  <a:cubicBezTo>
                    <a:pt x="63030" y="35555"/>
                    <a:pt x="112727" y="48888"/>
                    <a:pt x="90303" y="62222"/>
                  </a:cubicBezTo>
                  <a:cubicBezTo>
                    <a:pt x="55151" y="71111"/>
                    <a:pt x="61818" y="57777"/>
                    <a:pt x="44848" y="48888"/>
                  </a:cubicBezTo>
                  <a:cubicBezTo>
                    <a:pt x="58787" y="71111"/>
                    <a:pt x="0" y="80000"/>
                    <a:pt x="7878" y="111111"/>
                  </a:cubicBezTo>
                  <a:lnTo>
                    <a:pt x="38181" y="102222"/>
                  </a:lnTo>
                  <a:cubicBezTo>
                    <a:pt x="38787" y="106666"/>
                    <a:pt x="27878" y="115555"/>
                    <a:pt x="36363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11266488" y="1529246"/>
              <a:ext cx="95400" cy="4800"/>
            </a:xfrm>
            <a:custGeom>
              <a:pathLst>
                <a:path extrusionOk="0" h="120000" w="120000">
                  <a:moveTo>
                    <a:pt x="98400" y="120000"/>
                  </a:moveTo>
                  <a:lnTo>
                    <a:pt x="98400" y="120000"/>
                  </a:lnTo>
                  <a:lnTo>
                    <a:pt x="120000" y="120000"/>
                  </a:lnTo>
                  <a:cubicBezTo>
                    <a:pt x="94800" y="100000"/>
                    <a:pt x="78000" y="80000"/>
                    <a:pt x="45600" y="0"/>
                  </a:cubicBezTo>
                  <a:cubicBezTo>
                    <a:pt x="9600" y="40000"/>
                    <a:pt x="2400" y="80000"/>
                    <a:pt x="0" y="100000"/>
                  </a:cubicBezTo>
                  <a:lnTo>
                    <a:pt x="105600" y="120000"/>
                  </a:lnTo>
                  <a:lnTo>
                    <a:pt x="984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1361738" y="1531708"/>
              <a:ext cx="135000" cy="12300"/>
            </a:xfrm>
            <a:custGeom>
              <a:pathLst>
                <a:path extrusionOk="0" h="120000" w="120000">
                  <a:moveTo>
                    <a:pt x="67605" y="25714"/>
                  </a:moveTo>
                  <a:lnTo>
                    <a:pt x="67605" y="25714"/>
                  </a:lnTo>
                  <a:cubicBezTo>
                    <a:pt x="55774" y="59999"/>
                    <a:pt x="19436" y="77142"/>
                    <a:pt x="41408" y="119999"/>
                  </a:cubicBezTo>
                  <a:cubicBezTo>
                    <a:pt x="86197" y="119999"/>
                    <a:pt x="72676" y="85714"/>
                    <a:pt x="99718" y="68571"/>
                  </a:cubicBezTo>
                  <a:cubicBezTo>
                    <a:pt x="27887" y="77142"/>
                    <a:pt x="120000" y="51428"/>
                    <a:pt x="68450" y="25714"/>
                  </a:cubicBezTo>
                  <a:cubicBezTo>
                    <a:pt x="81971" y="25714"/>
                    <a:pt x="94647" y="17142"/>
                    <a:pt x="107323" y="17142"/>
                  </a:cubicBezTo>
                  <a:cubicBezTo>
                    <a:pt x="93802" y="17142"/>
                    <a:pt x="81971" y="8571"/>
                    <a:pt x="70140" y="0"/>
                  </a:cubicBezTo>
                  <a:lnTo>
                    <a:pt x="71830" y="8571"/>
                  </a:lnTo>
                  <a:lnTo>
                    <a:pt x="71830" y="8571"/>
                  </a:lnTo>
                  <a:cubicBezTo>
                    <a:pt x="71830" y="8571"/>
                    <a:pt x="71830" y="8571"/>
                    <a:pt x="71830" y="8571"/>
                  </a:cubicBezTo>
                  <a:cubicBezTo>
                    <a:pt x="75211" y="8571"/>
                    <a:pt x="76056" y="8571"/>
                    <a:pt x="72676" y="8571"/>
                  </a:cubicBezTo>
                  <a:lnTo>
                    <a:pt x="70985" y="8571"/>
                  </a:lnTo>
                  <a:cubicBezTo>
                    <a:pt x="70140" y="17142"/>
                    <a:pt x="69295" y="17142"/>
                    <a:pt x="67605" y="25714"/>
                  </a:cubicBezTo>
                  <a:cubicBezTo>
                    <a:pt x="47323" y="17142"/>
                    <a:pt x="64225" y="17142"/>
                    <a:pt x="70985" y="8571"/>
                  </a:cubicBezTo>
                  <a:cubicBezTo>
                    <a:pt x="70985" y="8571"/>
                    <a:pt x="71830" y="8571"/>
                    <a:pt x="71830" y="8571"/>
                  </a:cubicBezTo>
                  <a:lnTo>
                    <a:pt x="71830" y="8571"/>
                  </a:lnTo>
                  <a:lnTo>
                    <a:pt x="0" y="25714"/>
                  </a:lnTo>
                  <a:cubicBezTo>
                    <a:pt x="15211" y="25714"/>
                    <a:pt x="33802" y="25714"/>
                    <a:pt x="67605" y="25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1834813" y="1552634"/>
              <a:ext cx="96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7272" y="120000"/>
                    <a:pt x="87272" y="120000"/>
                    <a:pt x="87272" y="0"/>
                  </a:cubicBezTo>
                  <a:cubicBezTo>
                    <a:pt x="21818" y="120000"/>
                    <a:pt x="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1764963" y="1542787"/>
              <a:ext cx="117600" cy="9900"/>
            </a:xfrm>
            <a:custGeom>
              <a:pathLst>
                <a:path extrusionOk="0" h="120000" w="120000">
                  <a:moveTo>
                    <a:pt x="47213" y="110000"/>
                  </a:moveTo>
                  <a:lnTo>
                    <a:pt x="47213" y="110000"/>
                  </a:lnTo>
                  <a:cubicBezTo>
                    <a:pt x="53114" y="100000"/>
                    <a:pt x="58032" y="80000"/>
                    <a:pt x="77704" y="90000"/>
                  </a:cubicBezTo>
                  <a:cubicBezTo>
                    <a:pt x="94426" y="100000"/>
                    <a:pt x="77704" y="110000"/>
                    <a:pt x="78688" y="120000"/>
                  </a:cubicBezTo>
                  <a:cubicBezTo>
                    <a:pt x="90491" y="110000"/>
                    <a:pt x="120000" y="90000"/>
                    <a:pt x="82622" y="70000"/>
                  </a:cubicBezTo>
                  <a:lnTo>
                    <a:pt x="76721" y="80000"/>
                  </a:lnTo>
                  <a:cubicBezTo>
                    <a:pt x="43278" y="60000"/>
                    <a:pt x="0" y="10000"/>
                    <a:pt x="5901" y="0"/>
                  </a:cubicBezTo>
                  <a:cubicBezTo>
                    <a:pt x="15737" y="40000"/>
                    <a:pt x="24590" y="70000"/>
                    <a:pt x="47213" y="11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1555413" y="1544017"/>
              <a:ext cx="69900" cy="4800"/>
            </a:xfrm>
            <a:custGeom>
              <a:pathLst>
                <a:path extrusionOk="0" h="120000" w="120000">
                  <a:moveTo>
                    <a:pt x="113513" y="0"/>
                  </a:moveTo>
                  <a:lnTo>
                    <a:pt x="113513" y="0"/>
                  </a:lnTo>
                  <a:lnTo>
                    <a:pt x="0" y="40000"/>
                  </a:lnTo>
                  <a:lnTo>
                    <a:pt x="58378" y="120000"/>
                  </a:lnTo>
                  <a:lnTo>
                    <a:pt x="55135" y="80000"/>
                  </a:lnTo>
                  <a:cubicBezTo>
                    <a:pt x="120000" y="80000"/>
                    <a:pt x="105405" y="40000"/>
                    <a:pt x="113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1223625" y="1528016"/>
              <a:ext cx="38100" cy="6300"/>
            </a:xfrm>
            <a:custGeom>
              <a:pathLst>
                <a:path extrusionOk="0" h="120000" w="120000">
                  <a:moveTo>
                    <a:pt x="93000" y="85714"/>
                  </a:moveTo>
                  <a:lnTo>
                    <a:pt x="93000" y="85714"/>
                  </a:lnTo>
                  <a:lnTo>
                    <a:pt x="120000" y="0"/>
                  </a:lnTo>
                  <a:lnTo>
                    <a:pt x="0" y="119999"/>
                  </a:lnTo>
                  <a:lnTo>
                    <a:pt x="93000" y="857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1145838" y="1529246"/>
              <a:ext cx="22200" cy="2400"/>
            </a:xfrm>
            <a:custGeom>
              <a:pathLst>
                <a:path extrusionOk="0" h="120000" w="120000">
                  <a:moveTo>
                    <a:pt x="105000" y="120000"/>
                  </a:moveTo>
                  <a:lnTo>
                    <a:pt x="105000" y="120000"/>
                  </a:lnTo>
                  <a:lnTo>
                    <a:pt x="120000" y="0"/>
                  </a:lnTo>
                  <a:lnTo>
                    <a:pt x="0" y="90000"/>
                  </a:lnTo>
                  <a:lnTo>
                    <a:pt x="105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6197600" y="1566174"/>
              <a:ext cx="20700" cy="1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cubicBezTo>
                    <a:pt x="57142" y="0"/>
                    <a:pt x="91428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6356350" y="1564943"/>
              <a:ext cx="9600" cy="1200"/>
            </a:xfrm>
            <a:custGeom>
              <a:pathLst>
                <a:path extrusionOk="0" h="120000" w="120000">
                  <a:moveTo>
                    <a:pt x="72000" y="120000"/>
                  </a:moveTo>
                  <a:lnTo>
                    <a:pt x="72000" y="120000"/>
                  </a:lnTo>
                  <a:lnTo>
                    <a:pt x="120000" y="0"/>
                  </a:lnTo>
                  <a:cubicBezTo>
                    <a:pt x="36000" y="60000"/>
                    <a:pt x="0" y="120000"/>
                    <a:pt x="72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8950325" y="1521861"/>
              <a:ext cx="61800" cy="75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62769" y="66666"/>
                    <a:pt x="0" y="0"/>
                    <a:pt x="7384" y="53333"/>
                  </a:cubicBezTo>
                  <a:lnTo>
                    <a:pt x="24000" y="106666"/>
                  </a:lnTo>
                  <a:cubicBezTo>
                    <a:pt x="64615" y="93333"/>
                    <a:pt x="94153" y="106666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7537450" y="1546479"/>
              <a:ext cx="285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37241" y="120000"/>
                  </a:lnTo>
                  <a:lnTo>
                    <a:pt x="120000" y="0"/>
                  </a:lnTo>
                  <a:lnTo>
                    <a:pt x="0" y="9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7478713" y="1562481"/>
              <a:ext cx="381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0" y="0"/>
                  </a:lnTo>
                  <a:cubicBezTo>
                    <a:pt x="27000" y="40000"/>
                    <a:pt x="6600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410200" y="1568636"/>
              <a:ext cx="36600" cy="3600"/>
            </a:xfrm>
            <a:custGeom>
              <a:pathLst>
                <a:path extrusionOk="0" h="120000" w="120000">
                  <a:moveTo>
                    <a:pt x="75789" y="0"/>
                  </a:moveTo>
                  <a:lnTo>
                    <a:pt x="75789" y="0"/>
                  </a:lnTo>
                  <a:lnTo>
                    <a:pt x="0" y="120000"/>
                  </a:lnTo>
                  <a:cubicBezTo>
                    <a:pt x="120000" y="120000"/>
                    <a:pt x="66315" y="72000"/>
                    <a:pt x="75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10206038" y="1530477"/>
              <a:ext cx="61800" cy="48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cubicBezTo>
                    <a:pt x="72000" y="20000"/>
                    <a:pt x="33230" y="0"/>
                    <a:pt x="0" y="0"/>
                  </a:cubicBezTo>
                  <a:cubicBezTo>
                    <a:pt x="59076" y="40000"/>
                    <a:pt x="105230" y="120000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257925" y="1525554"/>
              <a:ext cx="18900" cy="2400"/>
            </a:xfrm>
            <a:custGeom>
              <a:pathLst>
                <a:path extrusionOk="0" h="120000" w="120000">
                  <a:moveTo>
                    <a:pt x="102857" y="0"/>
                  </a:moveTo>
                  <a:lnTo>
                    <a:pt x="102857" y="0"/>
                  </a:lnTo>
                  <a:cubicBezTo>
                    <a:pt x="28571" y="60000"/>
                    <a:pt x="0" y="120000"/>
                    <a:pt x="0" y="120000"/>
                  </a:cubicBezTo>
                  <a:cubicBezTo>
                    <a:pt x="74285" y="120000"/>
                    <a:pt x="120000" y="60000"/>
                    <a:pt x="102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10134600" y="1528016"/>
              <a:ext cx="71400" cy="3600"/>
            </a:xfrm>
            <a:custGeom>
              <a:pathLst>
                <a:path extrusionOk="0" h="120000" w="120000">
                  <a:moveTo>
                    <a:pt x="0" y="90000"/>
                  </a:moveTo>
                  <a:lnTo>
                    <a:pt x="0" y="90000"/>
                  </a:lnTo>
                  <a:lnTo>
                    <a:pt x="20800" y="120000"/>
                  </a:lnTo>
                  <a:cubicBezTo>
                    <a:pt x="51200" y="90000"/>
                    <a:pt x="83200" y="60000"/>
                    <a:pt x="120000" y="90000"/>
                  </a:cubicBezTo>
                  <a:cubicBezTo>
                    <a:pt x="83200" y="30000"/>
                    <a:pt x="40000" y="0"/>
                    <a:pt x="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582863" y="1560020"/>
              <a:ext cx="7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5000" y="0"/>
                  </a:lnTo>
                  <a:cubicBezTo>
                    <a:pt x="0" y="120000"/>
                    <a:pt x="45000" y="12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762125" y="1521861"/>
              <a:ext cx="348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0000" y="120000"/>
                    <a:pt x="76666" y="120000"/>
                    <a:pt x="120000" y="120000"/>
                  </a:cubicBezTo>
                  <a:cubicBezTo>
                    <a:pt x="96666" y="0"/>
                    <a:pt x="63333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10812463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120000" y="120000"/>
                    <a:pt x="1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0896600" y="1545248"/>
              <a:ext cx="78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60000" y="40000"/>
                    <a:pt x="15000" y="80000"/>
                    <a:pt x="0" y="120000"/>
                  </a:cubicBezTo>
                  <a:cubicBezTo>
                    <a:pt x="30000" y="80000"/>
                    <a:pt x="60000" y="4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9947275" y="1553865"/>
              <a:ext cx="4800" cy="1200"/>
            </a:xfrm>
            <a:custGeom>
              <a:pathLst>
                <a:path extrusionOk="0" h="120000" w="120000">
                  <a:moveTo>
                    <a:pt x="24000" y="0"/>
                  </a:moveTo>
                  <a:lnTo>
                    <a:pt x="24000" y="0"/>
                  </a:lnTo>
                  <a:lnTo>
                    <a:pt x="0" y="0"/>
                  </a:lnTo>
                  <a:cubicBezTo>
                    <a:pt x="120000" y="120000"/>
                    <a:pt x="96000" y="0"/>
                    <a:pt x="24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10817225" y="1531708"/>
              <a:ext cx="237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cubicBezTo>
                    <a:pt x="86400" y="0"/>
                    <a:pt x="48000" y="0"/>
                    <a:pt x="0" y="0"/>
                  </a:cubicBezTo>
                  <a:cubicBezTo>
                    <a:pt x="24000" y="0"/>
                    <a:pt x="57600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10836275" y="1529246"/>
              <a:ext cx="189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08000" y="120000"/>
                  </a:lnTo>
                  <a:cubicBezTo>
                    <a:pt x="120000" y="120000"/>
                    <a:pt x="108000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10787063" y="1530477"/>
              <a:ext cx="30300" cy="1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42580" y="0"/>
                    <a:pt x="81290" y="0"/>
                    <a:pt x="120000" y="120000"/>
                  </a:cubicBezTo>
                  <a:cubicBezTo>
                    <a:pt x="108387" y="0"/>
                    <a:pt x="100645" y="0"/>
                    <a:pt x="1045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092575" y="1552634"/>
              <a:ext cx="207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99130" y="0"/>
                  </a:lnTo>
                  <a:cubicBezTo>
                    <a:pt x="0" y="120000"/>
                    <a:pt x="41739" y="6000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8528050" y="1567405"/>
              <a:ext cx="3300" cy="1200"/>
            </a:xfrm>
            <a:custGeom>
              <a:pathLst>
                <a:path extrusionOk="0" h="120000" w="120000">
                  <a:moveTo>
                    <a:pt x="40000" y="120000"/>
                  </a:moveTo>
                  <a:lnTo>
                    <a:pt x="40000" y="12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4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8461375" y="1556326"/>
              <a:ext cx="66600" cy="14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52173" y="77647"/>
                    <a:pt x="81739" y="84705"/>
                    <a:pt x="120000" y="91764"/>
                  </a:cubicBezTo>
                  <a:lnTo>
                    <a:pt x="80000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562100" y="1514475"/>
              <a:ext cx="9563100" cy="63900"/>
            </a:xfrm>
            <a:custGeom>
              <a:pathLst>
                <a:path extrusionOk="0" h="120000" w="120000">
                  <a:moveTo>
                    <a:pt x="29539" y="19200"/>
                  </a:moveTo>
                  <a:lnTo>
                    <a:pt x="29539" y="19200"/>
                  </a:lnTo>
                  <a:lnTo>
                    <a:pt x="29694" y="20800"/>
                  </a:lnTo>
                  <a:cubicBezTo>
                    <a:pt x="29347" y="24000"/>
                    <a:pt x="29443" y="20800"/>
                    <a:pt x="29539" y="19200"/>
                  </a:cubicBezTo>
                  <a:close/>
                  <a:moveTo>
                    <a:pt x="114317" y="40000"/>
                  </a:moveTo>
                  <a:lnTo>
                    <a:pt x="114317" y="40000"/>
                  </a:lnTo>
                  <a:cubicBezTo>
                    <a:pt x="114400" y="38400"/>
                    <a:pt x="114388" y="36800"/>
                    <a:pt x="114364" y="36800"/>
                  </a:cubicBezTo>
                  <a:cubicBezTo>
                    <a:pt x="114305" y="38400"/>
                    <a:pt x="114125" y="38400"/>
                    <a:pt x="113922" y="38400"/>
                  </a:cubicBezTo>
                  <a:cubicBezTo>
                    <a:pt x="113982" y="40000"/>
                    <a:pt x="114089" y="41600"/>
                    <a:pt x="114317" y="40000"/>
                  </a:cubicBezTo>
                  <a:close/>
                  <a:moveTo>
                    <a:pt x="113527" y="36800"/>
                  </a:moveTo>
                  <a:lnTo>
                    <a:pt x="113527" y="36800"/>
                  </a:lnTo>
                  <a:lnTo>
                    <a:pt x="113515" y="36800"/>
                  </a:lnTo>
                  <a:cubicBezTo>
                    <a:pt x="113132" y="33600"/>
                    <a:pt x="113264" y="35200"/>
                    <a:pt x="113527" y="36800"/>
                  </a:cubicBezTo>
                  <a:close/>
                  <a:moveTo>
                    <a:pt x="76283" y="80000"/>
                  </a:moveTo>
                  <a:lnTo>
                    <a:pt x="76283" y="80000"/>
                  </a:lnTo>
                  <a:cubicBezTo>
                    <a:pt x="76151" y="83200"/>
                    <a:pt x="75960" y="81600"/>
                    <a:pt x="75732" y="78400"/>
                  </a:cubicBezTo>
                  <a:cubicBezTo>
                    <a:pt x="75900" y="78400"/>
                    <a:pt x="76079" y="78400"/>
                    <a:pt x="76283" y="80000"/>
                  </a:cubicBezTo>
                  <a:close/>
                  <a:moveTo>
                    <a:pt x="62907" y="96000"/>
                  </a:moveTo>
                  <a:lnTo>
                    <a:pt x="62907" y="96000"/>
                  </a:lnTo>
                  <a:cubicBezTo>
                    <a:pt x="62739" y="97600"/>
                    <a:pt x="62404" y="102400"/>
                    <a:pt x="62273" y="97600"/>
                  </a:cubicBezTo>
                  <a:cubicBezTo>
                    <a:pt x="62476" y="88000"/>
                    <a:pt x="62620" y="92800"/>
                    <a:pt x="62907" y="96000"/>
                  </a:cubicBezTo>
                  <a:close/>
                  <a:moveTo>
                    <a:pt x="54113" y="97600"/>
                  </a:moveTo>
                  <a:lnTo>
                    <a:pt x="54113" y="97600"/>
                  </a:lnTo>
                  <a:lnTo>
                    <a:pt x="54699" y="104000"/>
                  </a:lnTo>
                  <a:cubicBezTo>
                    <a:pt x="53994" y="113600"/>
                    <a:pt x="53479" y="110400"/>
                    <a:pt x="54029" y="120000"/>
                  </a:cubicBezTo>
                  <a:cubicBezTo>
                    <a:pt x="54113" y="97600"/>
                    <a:pt x="56315" y="118400"/>
                    <a:pt x="56398" y="96000"/>
                  </a:cubicBezTo>
                  <a:lnTo>
                    <a:pt x="56793" y="100800"/>
                  </a:lnTo>
                  <a:cubicBezTo>
                    <a:pt x="56673" y="100800"/>
                    <a:pt x="56662" y="102400"/>
                    <a:pt x="56554" y="102400"/>
                  </a:cubicBezTo>
                  <a:cubicBezTo>
                    <a:pt x="57308" y="112000"/>
                    <a:pt x="57116" y="86400"/>
                    <a:pt x="58085" y="89600"/>
                  </a:cubicBezTo>
                  <a:cubicBezTo>
                    <a:pt x="58420" y="91200"/>
                    <a:pt x="58660" y="94400"/>
                    <a:pt x="58432" y="97600"/>
                  </a:cubicBezTo>
                  <a:lnTo>
                    <a:pt x="59186" y="91200"/>
                  </a:lnTo>
                  <a:cubicBezTo>
                    <a:pt x="59401" y="92800"/>
                    <a:pt x="59353" y="96000"/>
                    <a:pt x="59126" y="96000"/>
                  </a:cubicBezTo>
                  <a:lnTo>
                    <a:pt x="60287" y="94400"/>
                  </a:lnTo>
                  <a:lnTo>
                    <a:pt x="60275" y="94400"/>
                  </a:lnTo>
                  <a:cubicBezTo>
                    <a:pt x="60442" y="91200"/>
                    <a:pt x="60813" y="86400"/>
                    <a:pt x="60993" y="83200"/>
                  </a:cubicBezTo>
                  <a:cubicBezTo>
                    <a:pt x="61280" y="86400"/>
                    <a:pt x="60849" y="86400"/>
                    <a:pt x="60921" y="89600"/>
                  </a:cubicBezTo>
                  <a:lnTo>
                    <a:pt x="61555" y="83200"/>
                  </a:lnTo>
                  <a:cubicBezTo>
                    <a:pt x="61818" y="89600"/>
                    <a:pt x="61292" y="94400"/>
                    <a:pt x="60849" y="94400"/>
                  </a:cubicBezTo>
                  <a:cubicBezTo>
                    <a:pt x="61447" y="116800"/>
                    <a:pt x="61375" y="88000"/>
                    <a:pt x="62667" y="102400"/>
                  </a:cubicBezTo>
                  <a:lnTo>
                    <a:pt x="62057" y="104000"/>
                  </a:lnTo>
                  <a:cubicBezTo>
                    <a:pt x="62452" y="116800"/>
                    <a:pt x="62919" y="112000"/>
                    <a:pt x="63601" y="120000"/>
                  </a:cubicBezTo>
                  <a:cubicBezTo>
                    <a:pt x="63433" y="116800"/>
                    <a:pt x="62237" y="100800"/>
                    <a:pt x="62931" y="96000"/>
                  </a:cubicBezTo>
                  <a:cubicBezTo>
                    <a:pt x="63122" y="97600"/>
                    <a:pt x="63385" y="97600"/>
                    <a:pt x="63756" y="94400"/>
                  </a:cubicBezTo>
                  <a:cubicBezTo>
                    <a:pt x="63756" y="100800"/>
                    <a:pt x="64115" y="99200"/>
                    <a:pt x="64582" y="99200"/>
                  </a:cubicBezTo>
                  <a:lnTo>
                    <a:pt x="64546" y="110400"/>
                  </a:lnTo>
                  <a:cubicBezTo>
                    <a:pt x="65036" y="107200"/>
                    <a:pt x="65000" y="102400"/>
                    <a:pt x="65288" y="97600"/>
                  </a:cubicBezTo>
                  <a:cubicBezTo>
                    <a:pt x="65838" y="97600"/>
                    <a:pt x="65958" y="105600"/>
                    <a:pt x="66077" y="113600"/>
                  </a:cubicBezTo>
                  <a:cubicBezTo>
                    <a:pt x="66963" y="115200"/>
                    <a:pt x="65479" y="100800"/>
                    <a:pt x="66520" y="99200"/>
                  </a:cubicBezTo>
                  <a:cubicBezTo>
                    <a:pt x="67250" y="102400"/>
                    <a:pt x="67764" y="99200"/>
                    <a:pt x="68638" y="92800"/>
                  </a:cubicBezTo>
                  <a:cubicBezTo>
                    <a:pt x="69152" y="96000"/>
                    <a:pt x="68554" y="99200"/>
                    <a:pt x="68733" y="102400"/>
                  </a:cubicBezTo>
                  <a:lnTo>
                    <a:pt x="69188" y="94400"/>
                  </a:lnTo>
                  <a:cubicBezTo>
                    <a:pt x="69296" y="94400"/>
                    <a:pt x="69260" y="96000"/>
                    <a:pt x="69248" y="97600"/>
                  </a:cubicBezTo>
                  <a:cubicBezTo>
                    <a:pt x="69631" y="94400"/>
                    <a:pt x="69272" y="88000"/>
                    <a:pt x="69882" y="84800"/>
                  </a:cubicBezTo>
                  <a:cubicBezTo>
                    <a:pt x="70037" y="73600"/>
                    <a:pt x="71114" y="102400"/>
                    <a:pt x="71856" y="89600"/>
                  </a:cubicBezTo>
                  <a:cubicBezTo>
                    <a:pt x="72035" y="92800"/>
                    <a:pt x="71772" y="96000"/>
                    <a:pt x="71820" y="99200"/>
                  </a:cubicBezTo>
                  <a:cubicBezTo>
                    <a:pt x="72849" y="91200"/>
                    <a:pt x="72705" y="94400"/>
                    <a:pt x="73543" y="83200"/>
                  </a:cubicBezTo>
                  <a:lnTo>
                    <a:pt x="74249" y="89600"/>
                  </a:lnTo>
                  <a:cubicBezTo>
                    <a:pt x="73734" y="81600"/>
                    <a:pt x="74404" y="72000"/>
                    <a:pt x="74991" y="65600"/>
                  </a:cubicBezTo>
                  <a:cubicBezTo>
                    <a:pt x="74799" y="60800"/>
                    <a:pt x="74644" y="57600"/>
                    <a:pt x="74536" y="56000"/>
                  </a:cubicBezTo>
                  <a:lnTo>
                    <a:pt x="75469" y="51200"/>
                  </a:lnTo>
                  <a:cubicBezTo>
                    <a:pt x="75589" y="52800"/>
                    <a:pt x="75493" y="56000"/>
                    <a:pt x="75337" y="60800"/>
                  </a:cubicBezTo>
                  <a:lnTo>
                    <a:pt x="75505" y="57600"/>
                  </a:lnTo>
                  <a:cubicBezTo>
                    <a:pt x="75840" y="62400"/>
                    <a:pt x="75672" y="68800"/>
                    <a:pt x="75433" y="73600"/>
                  </a:cubicBezTo>
                  <a:lnTo>
                    <a:pt x="75098" y="67200"/>
                  </a:lnTo>
                  <a:cubicBezTo>
                    <a:pt x="74859" y="73600"/>
                    <a:pt x="74644" y="80000"/>
                    <a:pt x="74691" y="86400"/>
                  </a:cubicBezTo>
                  <a:cubicBezTo>
                    <a:pt x="74751" y="84800"/>
                    <a:pt x="74871" y="84800"/>
                    <a:pt x="75002" y="83200"/>
                  </a:cubicBezTo>
                  <a:cubicBezTo>
                    <a:pt x="74943" y="84800"/>
                    <a:pt x="74907" y="86400"/>
                    <a:pt x="74931" y="88000"/>
                  </a:cubicBezTo>
                  <a:cubicBezTo>
                    <a:pt x="74967" y="89600"/>
                    <a:pt x="75062" y="86400"/>
                    <a:pt x="75218" y="84800"/>
                  </a:cubicBezTo>
                  <a:lnTo>
                    <a:pt x="75421" y="96000"/>
                  </a:lnTo>
                  <a:lnTo>
                    <a:pt x="75481" y="91200"/>
                  </a:lnTo>
                  <a:lnTo>
                    <a:pt x="76701" y="99200"/>
                  </a:lnTo>
                  <a:cubicBezTo>
                    <a:pt x="77587" y="88000"/>
                    <a:pt x="78340" y="70400"/>
                    <a:pt x="79740" y="65600"/>
                  </a:cubicBezTo>
                  <a:cubicBezTo>
                    <a:pt x="79393" y="75200"/>
                    <a:pt x="79668" y="80000"/>
                    <a:pt x="79645" y="89600"/>
                  </a:cubicBezTo>
                  <a:cubicBezTo>
                    <a:pt x="79262" y="80000"/>
                    <a:pt x="78568" y="94400"/>
                    <a:pt x="77850" y="92800"/>
                  </a:cubicBezTo>
                  <a:cubicBezTo>
                    <a:pt x="78221" y="92800"/>
                    <a:pt x="78137" y="97600"/>
                    <a:pt x="78041" y="99200"/>
                  </a:cubicBezTo>
                  <a:lnTo>
                    <a:pt x="79333" y="91200"/>
                  </a:lnTo>
                  <a:cubicBezTo>
                    <a:pt x="79298" y="99200"/>
                    <a:pt x="79609" y="96000"/>
                    <a:pt x="79944" y="100800"/>
                  </a:cubicBezTo>
                  <a:cubicBezTo>
                    <a:pt x="79680" y="83200"/>
                    <a:pt x="80901" y="89600"/>
                    <a:pt x="81427" y="84800"/>
                  </a:cubicBezTo>
                  <a:cubicBezTo>
                    <a:pt x="81451" y="89600"/>
                    <a:pt x="81332" y="96000"/>
                    <a:pt x="80685" y="94400"/>
                  </a:cubicBezTo>
                  <a:cubicBezTo>
                    <a:pt x="81391" y="107200"/>
                    <a:pt x="81607" y="75200"/>
                    <a:pt x="82301" y="86400"/>
                  </a:cubicBezTo>
                  <a:cubicBezTo>
                    <a:pt x="82133" y="86400"/>
                    <a:pt x="82049" y="84800"/>
                    <a:pt x="81990" y="88000"/>
                  </a:cubicBezTo>
                  <a:cubicBezTo>
                    <a:pt x="82360" y="83200"/>
                    <a:pt x="83246" y="88000"/>
                    <a:pt x="83042" y="92800"/>
                  </a:cubicBezTo>
                  <a:lnTo>
                    <a:pt x="82887" y="92800"/>
                  </a:lnTo>
                  <a:cubicBezTo>
                    <a:pt x="83916" y="94400"/>
                    <a:pt x="86033" y="92800"/>
                    <a:pt x="86189" y="80000"/>
                  </a:cubicBezTo>
                  <a:cubicBezTo>
                    <a:pt x="86201" y="81600"/>
                    <a:pt x="86057" y="96000"/>
                    <a:pt x="85998" y="99200"/>
                  </a:cubicBezTo>
                  <a:lnTo>
                    <a:pt x="87840" y="52800"/>
                  </a:lnTo>
                  <a:cubicBezTo>
                    <a:pt x="87684" y="65600"/>
                    <a:pt x="88307" y="92800"/>
                    <a:pt x="87445" y="99200"/>
                  </a:cubicBezTo>
                  <a:cubicBezTo>
                    <a:pt x="87696" y="100800"/>
                    <a:pt x="87996" y="104000"/>
                    <a:pt x="88522" y="99200"/>
                  </a:cubicBezTo>
                  <a:cubicBezTo>
                    <a:pt x="88354" y="97600"/>
                    <a:pt x="88103" y="81600"/>
                    <a:pt x="88331" y="81600"/>
                  </a:cubicBezTo>
                  <a:cubicBezTo>
                    <a:pt x="88965" y="94400"/>
                    <a:pt x="88773" y="88000"/>
                    <a:pt x="89551" y="99200"/>
                  </a:cubicBezTo>
                  <a:cubicBezTo>
                    <a:pt x="89288" y="97600"/>
                    <a:pt x="89575" y="78400"/>
                    <a:pt x="89970" y="80000"/>
                  </a:cubicBezTo>
                  <a:cubicBezTo>
                    <a:pt x="89910" y="81600"/>
                    <a:pt x="90005" y="97600"/>
                    <a:pt x="89862" y="99200"/>
                  </a:cubicBezTo>
                  <a:lnTo>
                    <a:pt x="90855" y="81600"/>
                  </a:lnTo>
                  <a:cubicBezTo>
                    <a:pt x="90604" y="84800"/>
                    <a:pt x="90807" y="97600"/>
                    <a:pt x="91034" y="102400"/>
                  </a:cubicBezTo>
                  <a:cubicBezTo>
                    <a:pt x="90927" y="99200"/>
                    <a:pt x="91884" y="102400"/>
                    <a:pt x="92147" y="100800"/>
                  </a:cubicBezTo>
                  <a:lnTo>
                    <a:pt x="91728" y="97600"/>
                  </a:lnTo>
                  <a:cubicBezTo>
                    <a:pt x="92853" y="100800"/>
                    <a:pt x="92841" y="72000"/>
                    <a:pt x="93954" y="73600"/>
                  </a:cubicBezTo>
                  <a:cubicBezTo>
                    <a:pt x="93822" y="76800"/>
                    <a:pt x="93619" y="96000"/>
                    <a:pt x="94181" y="99200"/>
                  </a:cubicBezTo>
                  <a:cubicBezTo>
                    <a:pt x="94444" y="89600"/>
                    <a:pt x="95330" y="54400"/>
                    <a:pt x="96311" y="46400"/>
                  </a:cubicBezTo>
                  <a:lnTo>
                    <a:pt x="96502" y="52800"/>
                  </a:lnTo>
                  <a:lnTo>
                    <a:pt x="97256" y="46400"/>
                  </a:lnTo>
                  <a:cubicBezTo>
                    <a:pt x="96789" y="60800"/>
                    <a:pt x="95473" y="89600"/>
                    <a:pt x="94743" y="100800"/>
                  </a:cubicBezTo>
                  <a:cubicBezTo>
                    <a:pt x="95162" y="105600"/>
                    <a:pt x="94863" y="107200"/>
                    <a:pt x="95497" y="107200"/>
                  </a:cubicBezTo>
                  <a:cubicBezTo>
                    <a:pt x="95712" y="112000"/>
                    <a:pt x="95150" y="115200"/>
                    <a:pt x="94971" y="115200"/>
                  </a:cubicBezTo>
                  <a:lnTo>
                    <a:pt x="96430" y="118400"/>
                  </a:lnTo>
                  <a:cubicBezTo>
                    <a:pt x="96358" y="107200"/>
                    <a:pt x="97543" y="107200"/>
                    <a:pt x="97495" y="99200"/>
                  </a:cubicBezTo>
                  <a:lnTo>
                    <a:pt x="95904" y="108800"/>
                  </a:lnTo>
                  <a:cubicBezTo>
                    <a:pt x="95844" y="99200"/>
                    <a:pt x="96825" y="78400"/>
                    <a:pt x="97854" y="81600"/>
                  </a:cubicBezTo>
                  <a:cubicBezTo>
                    <a:pt x="98117" y="84800"/>
                    <a:pt x="97663" y="100800"/>
                    <a:pt x="97686" y="104000"/>
                  </a:cubicBezTo>
                  <a:cubicBezTo>
                    <a:pt x="97818" y="100800"/>
                    <a:pt x="98667" y="97600"/>
                    <a:pt x="98763" y="99200"/>
                  </a:cubicBezTo>
                  <a:lnTo>
                    <a:pt x="98321" y="105600"/>
                  </a:lnTo>
                  <a:cubicBezTo>
                    <a:pt x="98895" y="110400"/>
                    <a:pt x="99266" y="91200"/>
                    <a:pt x="99960" y="102400"/>
                  </a:cubicBezTo>
                  <a:cubicBezTo>
                    <a:pt x="100199" y="102400"/>
                    <a:pt x="100666" y="116800"/>
                    <a:pt x="100713" y="110400"/>
                  </a:cubicBezTo>
                  <a:cubicBezTo>
                    <a:pt x="100319" y="97600"/>
                    <a:pt x="100247" y="59200"/>
                    <a:pt x="100510" y="49600"/>
                  </a:cubicBezTo>
                  <a:cubicBezTo>
                    <a:pt x="100594" y="49600"/>
                    <a:pt x="101754" y="60800"/>
                    <a:pt x="102029" y="67200"/>
                  </a:cubicBezTo>
                  <a:cubicBezTo>
                    <a:pt x="102424" y="76800"/>
                    <a:pt x="101443" y="91200"/>
                    <a:pt x="101778" y="99200"/>
                  </a:cubicBezTo>
                  <a:cubicBezTo>
                    <a:pt x="101790" y="96000"/>
                    <a:pt x="102005" y="92800"/>
                    <a:pt x="102101" y="91200"/>
                  </a:cubicBezTo>
                  <a:cubicBezTo>
                    <a:pt x="102352" y="94400"/>
                    <a:pt x="101994" y="100800"/>
                    <a:pt x="102544" y="99200"/>
                  </a:cubicBezTo>
                  <a:cubicBezTo>
                    <a:pt x="102628" y="88000"/>
                    <a:pt x="103657" y="100800"/>
                    <a:pt x="102795" y="89600"/>
                  </a:cubicBezTo>
                  <a:cubicBezTo>
                    <a:pt x="103333" y="88000"/>
                    <a:pt x="103369" y="92800"/>
                    <a:pt x="103992" y="92800"/>
                  </a:cubicBezTo>
                  <a:cubicBezTo>
                    <a:pt x="103788" y="84800"/>
                    <a:pt x="104554" y="68800"/>
                    <a:pt x="105092" y="65600"/>
                  </a:cubicBezTo>
                  <a:cubicBezTo>
                    <a:pt x="105056" y="67200"/>
                    <a:pt x="105176" y="72000"/>
                    <a:pt x="105236" y="73600"/>
                  </a:cubicBezTo>
                  <a:cubicBezTo>
                    <a:pt x="106336" y="75200"/>
                    <a:pt x="106923" y="80000"/>
                    <a:pt x="107940" y="80000"/>
                  </a:cubicBezTo>
                  <a:cubicBezTo>
                    <a:pt x="108035" y="83200"/>
                    <a:pt x="108526" y="86400"/>
                    <a:pt x="108323" y="91200"/>
                  </a:cubicBezTo>
                  <a:cubicBezTo>
                    <a:pt x="108466" y="89600"/>
                    <a:pt x="108598" y="84800"/>
                    <a:pt x="108909" y="84800"/>
                  </a:cubicBezTo>
                  <a:cubicBezTo>
                    <a:pt x="109519" y="94400"/>
                    <a:pt x="108215" y="86400"/>
                    <a:pt x="108681" y="97600"/>
                  </a:cubicBezTo>
                  <a:cubicBezTo>
                    <a:pt x="108717" y="91200"/>
                    <a:pt x="109495" y="89600"/>
                    <a:pt x="109938" y="84800"/>
                  </a:cubicBezTo>
                  <a:cubicBezTo>
                    <a:pt x="109806" y="75200"/>
                    <a:pt x="108909" y="83200"/>
                    <a:pt x="108454" y="86400"/>
                  </a:cubicBezTo>
                  <a:cubicBezTo>
                    <a:pt x="108454" y="73600"/>
                    <a:pt x="109232" y="59200"/>
                    <a:pt x="110297" y="52800"/>
                  </a:cubicBezTo>
                  <a:cubicBezTo>
                    <a:pt x="111146" y="49600"/>
                    <a:pt x="110667" y="62400"/>
                    <a:pt x="110811" y="60800"/>
                  </a:cubicBezTo>
                  <a:cubicBezTo>
                    <a:pt x="112402" y="62400"/>
                    <a:pt x="112175" y="36800"/>
                    <a:pt x="113491" y="46400"/>
                  </a:cubicBezTo>
                  <a:cubicBezTo>
                    <a:pt x="114017" y="56000"/>
                    <a:pt x="113515" y="64000"/>
                    <a:pt x="113635" y="70400"/>
                  </a:cubicBezTo>
                  <a:cubicBezTo>
                    <a:pt x="112941" y="73600"/>
                    <a:pt x="112570" y="64000"/>
                    <a:pt x="112103" y="64000"/>
                  </a:cubicBezTo>
                  <a:lnTo>
                    <a:pt x="112677" y="68800"/>
                  </a:lnTo>
                  <a:cubicBezTo>
                    <a:pt x="112462" y="72000"/>
                    <a:pt x="111996" y="73600"/>
                    <a:pt x="111744" y="72000"/>
                  </a:cubicBezTo>
                  <a:cubicBezTo>
                    <a:pt x="112187" y="80000"/>
                    <a:pt x="114436" y="73600"/>
                    <a:pt x="115668" y="81600"/>
                  </a:cubicBezTo>
                  <a:cubicBezTo>
                    <a:pt x="115884" y="78400"/>
                    <a:pt x="116267" y="75200"/>
                    <a:pt x="116087" y="72000"/>
                  </a:cubicBezTo>
                  <a:lnTo>
                    <a:pt x="115692" y="72000"/>
                  </a:lnTo>
                  <a:cubicBezTo>
                    <a:pt x="115333" y="65600"/>
                    <a:pt x="116434" y="62400"/>
                    <a:pt x="115932" y="59200"/>
                  </a:cubicBezTo>
                  <a:cubicBezTo>
                    <a:pt x="116458" y="54400"/>
                    <a:pt x="117044" y="46400"/>
                    <a:pt x="117774" y="51200"/>
                  </a:cubicBezTo>
                  <a:lnTo>
                    <a:pt x="117918" y="60800"/>
                  </a:lnTo>
                  <a:cubicBezTo>
                    <a:pt x="117894" y="57600"/>
                    <a:pt x="117439" y="56000"/>
                    <a:pt x="117224" y="57600"/>
                  </a:cubicBezTo>
                  <a:cubicBezTo>
                    <a:pt x="117535" y="54400"/>
                    <a:pt x="118348" y="72000"/>
                    <a:pt x="118683" y="59200"/>
                  </a:cubicBezTo>
                  <a:lnTo>
                    <a:pt x="118169" y="51200"/>
                  </a:lnTo>
                  <a:cubicBezTo>
                    <a:pt x="118695" y="46400"/>
                    <a:pt x="119341" y="36800"/>
                    <a:pt x="120000" y="40000"/>
                  </a:cubicBezTo>
                  <a:cubicBezTo>
                    <a:pt x="119700" y="30400"/>
                    <a:pt x="119844" y="41600"/>
                    <a:pt x="119389" y="28800"/>
                  </a:cubicBezTo>
                  <a:cubicBezTo>
                    <a:pt x="119784" y="43200"/>
                    <a:pt x="117714" y="28800"/>
                    <a:pt x="118360" y="43200"/>
                  </a:cubicBezTo>
                  <a:cubicBezTo>
                    <a:pt x="117894" y="30400"/>
                    <a:pt x="117547" y="38400"/>
                    <a:pt x="116925" y="25600"/>
                  </a:cubicBezTo>
                  <a:cubicBezTo>
                    <a:pt x="116937" y="28800"/>
                    <a:pt x="117140" y="32000"/>
                    <a:pt x="116602" y="30400"/>
                  </a:cubicBezTo>
                  <a:cubicBezTo>
                    <a:pt x="116566" y="32000"/>
                    <a:pt x="116518" y="33600"/>
                    <a:pt x="116470" y="33600"/>
                  </a:cubicBezTo>
                  <a:lnTo>
                    <a:pt x="116434" y="33600"/>
                  </a:lnTo>
                  <a:lnTo>
                    <a:pt x="116470" y="33600"/>
                  </a:lnTo>
                  <a:cubicBezTo>
                    <a:pt x="116446" y="33600"/>
                    <a:pt x="116446" y="35200"/>
                    <a:pt x="116482" y="33600"/>
                  </a:cubicBezTo>
                  <a:cubicBezTo>
                    <a:pt x="116614" y="35200"/>
                    <a:pt x="116721" y="36800"/>
                    <a:pt x="116757" y="38400"/>
                  </a:cubicBezTo>
                  <a:cubicBezTo>
                    <a:pt x="116482" y="46400"/>
                    <a:pt x="115621" y="46400"/>
                    <a:pt x="115322" y="49600"/>
                  </a:cubicBezTo>
                  <a:cubicBezTo>
                    <a:pt x="114999" y="48000"/>
                    <a:pt x="115465" y="46400"/>
                    <a:pt x="115286" y="43200"/>
                  </a:cubicBezTo>
                  <a:lnTo>
                    <a:pt x="114843" y="48000"/>
                  </a:lnTo>
                  <a:cubicBezTo>
                    <a:pt x="114807" y="41600"/>
                    <a:pt x="113982" y="36800"/>
                    <a:pt x="114747" y="32000"/>
                  </a:cubicBezTo>
                  <a:lnTo>
                    <a:pt x="114065" y="32000"/>
                  </a:lnTo>
                  <a:cubicBezTo>
                    <a:pt x="113659" y="27200"/>
                    <a:pt x="113096" y="25600"/>
                    <a:pt x="112761" y="28800"/>
                  </a:cubicBezTo>
                  <a:cubicBezTo>
                    <a:pt x="112438" y="27200"/>
                    <a:pt x="111936" y="36800"/>
                    <a:pt x="112223" y="30400"/>
                  </a:cubicBezTo>
                  <a:lnTo>
                    <a:pt x="111146" y="35200"/>
                  </a:lnTo>
                  <a:lnTo>
                    <a:pt x="111134" y="33600"/>
                  </a:lnTo>
                  <a:cubicBezTo>
                    <a:pt x="110069" y="32000"/>
                    <a:pt x="108945" y="44800"/>
                    <a:pt x="107724" y="32000"/>
                  </a:cubicBezTo>
                  <a:cubicBezTo>
                    <a:pt x="107365" y="33600"/>
                    <a:pt x="107006" y="35200"/>
                    <a:pt x="106396" y="33600"/>
                  </a:cubicBezTo>
                  <a:lnTo>
                    <a:pt x="106289" y="27200"/>
                  </a:lnTo>
                  <a:cubicBezTo>
                    <a:pt x="105822" y="28800"/>
                    <a:pt x="104901" y="20800"/>
                    <a:pt x="104709" y="27200"/>
                  </a:cubicBezTo>
                  <a:cubicBezTo>
                    <a:pt x="104207" y="11200"/>
                    <a:pt x="102472" y="22400"/>
                    <a:pt x="101670" y="19200"/>
                  </a:cubicBezTo>
                  <a:lnTo>
                    <a:pt x="101635" y="27200"/>
                  </a:lnTo>
                  <a:cubicBezTo>
                    <a:pt x="101084" y="27200"/>
                    <a:pt x="100546" y="28800"/>
                    <a:pt x="99852" y="32000"/>
                  </a:cubicBezTo>
                  <a:lnTo>
                    <a:pt x="99900" y="40000"/>
                  </a:lnTo>
                  <a:cubicBezTo>
                    <a:pt x="99302" y="44800"/>
                    <a:pt x="98368" y="33600"/>
                    <a:pt x="97423" y="35200"/>
                  </a:cubicBezTo>
                  <a:cubicBezTo>
                    <a:pt x="97495" y="32000"/>
                    <a:pt x="97734" y="32000"/>
                    <a:pt x="97902" y="33600"/>
                  </a:cubicBezTo>
                  <a:cubicBezTo>
                    <a:pt x="96777" y="17600"/>
                    <a:pt x="95521" y="44800"/>
                    <a:pt x="94504" y="33600"/>
                  </a:cubicBezTo>
                  <a:cubicBezTo>
                    <a:pt x="94253" y="35200"/>
                    <a:pt x="94061" y="35200"/>
                    <a:pt x="93894" y="33600"/>
                  </a:cubicBezTo>
                  <a:cubicBezTo>
                    <a:pt x="93918" y="33600"/>
                    <a:pt x="93930" y="33600"/>
                    <a:pt x="93954" y="32000"/>
                  </a:cubicBezTo>
                  <a:lnTo>
                    <a:pt x="93846" y="32000"/>
                  </a:lnTo>
                  <a:lnTo>
                    <a:pt x="93499" y="28800"/>
                  </a:lnTo>
                  <a:cubicBezTo>
                    <a:pt x="93595" y="30400"/>
                    <a:pt x="93702" y="32000"/>
                    <a:pt x="93786" y="32000"/>
                  </a:cubicBezTo>
                  <a:cubicBezTo>
                    <a:pt x="93595" y="32000"/>
                    <a:pt x="93296" y="33600"/>
                    <a:pt x="93008" y="35200"/>
                  </a:cubicBezTo>
                  <a:lnTo>
                    <a:pt x="92877" y="27200"/>
                  </a:lnTo>
                  <a:lnTo>
                    <a:pt x="92817" y="27200"/>
                  </a:lnTo>
                  <a:cubicBezTo>
                    <a:pt x="92530" y="24000"/>
                    <a:pt x="92590" y="30400"/>
                    <a:pt x="92733" y="36800"/>
                  </a:cubicBezTo>
                  <a:cubicBezTo>
                    <a:pt x="92590" y="38400"/>
                    <a:pt x="92458" y="40000"/>
                    <a:pt x="92350" y="41600"/>
                  </a:cubicBezTo>
                  <a:cubicBezTo>
                    <a:pt x="92123" y="28800"/>
                    <a:pt x="91585" y="46400"/>
                    <a:pt x="91274" y="32000"/>
                  </a:cubicBezTo>
                  <a:cubicBezTo>
                    <a:pt x="91070" y="38400"/>
                    <a:pt x="89802" y="36800"/>
                    <a:pt x="89647" y="51200"/>
                  </a:cubicBezTo>
                  <a:cubicBezTo>
                    <a:pt x="89635" y="48000"/>
                    <a:pt x="89551" y="48000"/>
                    <a:pt x="89706" y="48000"/>
                  </a:cubicBezTo>
                  <a:cubicBezTo>
                    <a:pt x="89383" y="46400"/>
                    <a:pt x="89060" y="44800"/>
                    <a:pt x="88773" y="48000"/>
                  </a:cubicBezTo>
                  <a:lnTo>
                    <a:pt x="88630" y="38400"/>
                  </a:lnTo>
                  <a:lnTo>
                    <a:pt x="87924" y="51200"/>
                  </a:lnTo>
                  <a:cubicBezTo>
                    <a:pt x="87493" y="44800"/>
                    <a:pt x="87314" y="41600"/>
                    <a:pt x="87744" y="33600"/>
                  </a:cubicBezTo>
                  <a:cubicBezTo>
                    <a:pt x="86703" y="44800"/>
                    <a:pt x="86895" y="38400"/>
                    <a:pt x="86021" y="49600"/>
                  </a:cubicBezTo>
                  <a:lnTo>
                    <a:pt x="86069" y="43200"/>
                  </a:lnTo>
                  <a:cubicBezTo>
                    <a:pt x="85746" y="43200"/>
                    <a:pt x="85244" y="51200"/>
                    <a:pt x="85052" y="46400"/>
                  </a:cubicBezTo>
                  <a:cubicBezTo>
                    <a:pt x="84358" y="33600"/>
                    <a:pt x="81583" y="43200"/>
                    <a:pt x="79776" y="32000"/>
                  </a:cubicBezTo>
                  <a:cubicBezTo>
                    <a:pt x="80123" y="51200"/>
                    <a:pt x="78939" y="22400"/>
                    <a:pt x="78867" y="38400"/>
                  </a:cubicBezTo>
                  <a:cubicBezTo>
                    <a:pt x="78759" y="33600"/>
                    <a:pt x="78508" y="30400"/>
                    <a:pt x="78795" y="27200"/>
                  </a:cubicBezTo>
                  <a:cubicBezTo>
                    <a:pt x="77874" y="30400"/>
                    <a:pt x="77419" y="19200"/>
                    <a:pt x="76785" y="32000"/>
                  </a:cubicBezTo>
                  <a:cubicBezTo>
                    <a:pt x="76677" y="27200"/>
                    <a:pt x="76977" y="25600"/>
                    <a:pt x="76881" y="22400"/>
                  </a:cubicBezTo>
                  <a:cubicBezTo>
                    <a:pt x="76809" y="22400"/>
                    <a:pt x="76594" y="25600"/>
                    <a:pt x="76498" y="24000"/>
                  </a:cubicBezTo>
                  <a:cubicBezTo>
                    <a:pt x="76402" y="20800"/>
                    <a:pt x="76630" y="19200"/>
                    <a:pt x="76773" y="17600"/>
                  </a:cubicBezTo>
                  <a:cubicBezTo>
                    <a:pt x="75840" y="17600"/>
                    <a:pt x="75744" y="32000"/>
                    <a:pt x="75672" y="44800"/>
                  </a:cubicBezTo>
                  <a:cubicBezTo>
                    <a:pt x="75194" y="38400"/>
                    <a:pt x="74955" y="40000"/>
                    <a:pt x="74608" y="48000"/>
                  </a:cubicBezTo>
                  <a:cubicBezTo>
                    <a:pt x="74452" y="43200"/>
                    <a:pt x="74165" y="38400"/>
                    <a:pt x="74751" y="38400"/>
                  </a:cubicBezTo>
                  <a:cubicBezTo>
                    <a:pt x="74428" y="36800"/>
                    <a:pt x="72741" y="30400"/>
                    <a:pt x="72717" y="41600"/>
                  </a:cubicBezTo>
                  <a:cubicBezTo>
                    <a:pt x="72610" y="38400"/>
                    <a:pt x="72251" y="40000"/>
                    <a:pt x="72167" y="41600"/>
                  </a:cubicBezTo>
                  <a:cubicBezTo>
                    <a:pt x="71425" y="40000"/>
                    <a:pt x="71365" y="40000"/>
                    <a:pt x="70636" y="40000"/>
                  </a:cubicBezTo>
                  <a:lnTo>
                    <a:pt x="70839" y="41600"/>
                  </a:lnTo>
                  <a:cubicBezTo>
                    <a:pt x="70552" y="54400"/>
                    <a:pt x="70241" y="44800"/>
                    <a:pt x="69655" y="46400"/>
                  </a:cubicBezTo>
                  <a:lnTo>
                    <a:pt x="69666" y="44800"/>
                  </a:lnTo>
                  <a:cubicBezTo>
                    <a:pt x="68327" y="35200"/>
                    <a:pt x="69092" y="49600"/>
                    <a:pt x="67776" y="38400"/>
                  </a:cubicBezTo>
                  <a:lnTo>
                    <a:pt x="67848" y="46400"/>
                  </a:lnTo>
                  <a:cubicBezTo>
                    <a:pt x="67716" y="62400"/>
                    <a:pt x="66675" y="35200"/>
                    <a:pt x="65910" y="41600"/>
                  </a:cubicBezTo>
                  <a:lnTo>
                    <a:pt x="66185" y="46400"/>
                  </a:lnTo>
                  <a:cubicBezTo>
                    <a:pt x="65766" y="52800"/>
                    <a:pt x="65012" y="24000"/>
                    <a:pt x="64594" y="20800"/>
                  </a:cubicBezTo>
                  <a:cubicBezTo>
                    <a:pt x="64498" y="19200"/>
                    <a:pt x="64737" y="19200"/>
                    <a:pt x="64869" y="17600"/>
                  </a:cubicBezTo>
                  <a:cubicBezTo>
                    <a:pt x="63768" y="9600"/>
                    <a:pt x="64725" y="27200"/>
                    <a:pt x="63900" y="30400"/>
                  </a:cubicBezTo>
                  <a:cubicBezTo>
                    <a:pt x="63744" y="24000"/>
                    <a:pt x="64091" y="16000"/>
                    <a:pt x="63541" y="14400"/>
                  </a:cubicBezTo>
                  <a:cubicBezTo>
                    <a:pt x="63266" y="11200"/>
                    <a:pt x="61938" y="32000"/>
                    <a:pt x="61184" y="20800"/>
                  </a:cubicBezTo>
                  <a:cubicBezTo>
                    <a:pt x="61351" y="25600"/>
                    <a:pt x="61519" y="30400"/>
                    <a:pt x="61136" y="33600"/>
                  </a:cubicBezTo>
                  <a:cubicBezTo>
                    <a:pt x="60550" y="33600"/>
                    <a:pt x="59557" y="16000"/>
                    <a:pt x="59030" y="30400"/>
                  </a:cubicBezTo>
                  <a:cubicBezTo>
                    <a:pt x="58959" y="28800"/>
                    <a:pt x="58923" y="27200"/>
                    <a:pt x="58923" y="25600"/>
                  </a:cubicBezTo>
                  <a:cubicBezTo>
                    <a:pt x="58480" y="30400"/>
                    <a:pt x="57475" y="32000"/>
                    <a:pt x="57200" y="38400"/>
                  </a:cubicBezTo>
                  <a:cubicBezTo>
                    <a:pt x="56793" y="12800"/>
                    <a:pt x="54424" y="51200"/>
                    <a:pt x="54436" y="25600"/>
                  </a:cubicBezTo>
                  <a:lnTo>
                    <a:pt x="53060" y="27200"/>
                  </a:lnTo>
                  <a:lnTo>
                    <a:pt x="53096" y="24000"/>
                  </a:lnTo>
                  <a:cubicBezTo>
                    <a:pt x="52223" y="22400"/>
                    <a:pt x="51912" y="28800"/>
                    <a:pt x="51601" y="35200"/>
                  </a:cubicBezTo>
                  <a:cubicBezTo>
                    <a:pt x="51397" y="32000"/>
                    <a:pt x="51553" y="30400"/>
                    <a:pt x="51565" y="28800"/>
                  </a:cubicBezTo>
                  <a:cubicBezTo>
                    <a:pt x="50285" y="24000"/>
                    <a:pt x="50153" y="24000"/>
                    <a:pt x="49076" y="36800"/>
                  </a:cubicBezTo>
                  <a:lnTo>
                    <a:pt x="48969" y="28800"/>
                  </a:lnTo>
                  <a:cubicBezTo>
                    <a:pt x="48669" y="33600"/>
                    <a:pt x="47114" y="16000"/>
                    <a:pt x="45858" y="24000"/>
                  </a:cubicBezTo>
                  <a:cubicBezTo>
                    <a:pt x="45870" y="24000"/>
                    <a:pt x="45894" y="22400"/>
                    <a:pt x="45990" y="20800"/>
                  </a:cubicBezTo>
                  <a:cubicBezTo>
                    <a:pt x="44578" y="30400"/>
                    <a:pt x="42604" y="0"/>
                    <a:pt x="42089" y="27200"/>
                  </a:cubicBezTo>
                  <a:lnTo>
                    <a:pt x="41144" y="33600"/>
                  </a:lnTo>
                  <a:cubicBezTo>
                    <a:pt x="42352" y="36800"/>
                    <a:pt x="40965" y="46400"/>
                    <a:pt x="41467" y="51200"/>
                  </a:cubicBezTo>
                  <a:cubicBezTo>
                    <a:pt x="40989" y="52800"/>
                    <a:pt x="40235" y="43200"/>
                    <a:pt x="40821" y="41600"/>
                  </a:cubicBezTo>
                  <a:lnTo>
                    <a:pt x="40917" y="43200"/>
                  </a:lnTo>
                  <a:cubicBezTo>
                    <a:pt x="41132" y="27200"/>
                    <a:pt x="39409" y="36800"/>
                    <a:pt x="39445" y="25600"/>
                  </a:cubicBezTo>
                  <a:cubicBezTo>
                    <a:pt x="37064" y="27200"/>
                    <a:pt x="34743" y="17600"/>
                    <a:pt x="32518" y="16000"/>
                  </a:cubicBezTo>
                  <a:lnTo>
                    <a:pt x="32781" y="28800"/>
                  </a:lnTo>
                  <a:lnTo>
                    <a:pt x="32003" y="27200"/>
                  </a:lnTo>
                  <a:cubicBezTo>
                    <a:pt x="31800" y="24000"/>
                    <a:pt x="31728" y="17600"/>
                    <a:pt x="32279" y="19200"/>
                  </a:cubicBezTo>
                  <a:cubicBezTo>
                    <a:pt x="31992" y="12800"/>
                    <a:pt x="31345" y="24000"/>
                    <a:pt x="31333" y="27200"/>
                  </a:cubicBezTo>
                  <a:cubicBezTo>
                    <a:pt x="30245" y="22400"/>
                    <a:pt x="31764" y="14400"/>
                    <a:pt x="31429" y="14400"/>
                  </a:cubicBezTo>
                  <a:lnTo>
                    <a:pt x="30975" y="14400"/>
                  </a:lnTo>
                  <a:lnTo>
                    <a:pt x="31070" y="14400"/>
                  </a:lnTo>
                  <a:cubicBezTo>
                    <a:pt x="30711" y="19200"/>
                    <a:pt x="30675" y="24000"/>
                    <a:pt x="30005" y="24000"/>
                  </a:cubicBezTo>
                  <a:cubicBezTo>
                    <a:pt x="29587" y="20800"/>
                    <a:pt x="29790" y="16000"/>
                    <a:pt x="29623" y="16000"/>
                  </a:cubicBezTo>
                  <a:cubicBezTo>
                    <a:pt x="29635" y="16000"/>
                    <a:pt x="29575" y="14400"/>
                    <a:pt x="29371" y="16000"/>
                  </a:cubicBezTo>
                  <a:lnTo>
                    <a:pt x="28390" y="14400"/>
                  </a:lnTo>
                  <a:lnTo>
                    <a:pt x="28785" y="24000"/>
                  </a:lnTo>
                  <a:cubicBezTo>
                    <a:pt x="28354" y="28800"/>
                    <a:pt x="27864" y="24000"/>
                    <a:pt x="28319" y="33600"/>
                  </a:cubicBezTo>
                  <a:cubicBezTo>
                    <a:pt x="27649" y="17600"/>
                    <a:pt x="24669" y="27200"/>
                    <a:pt x="24263" y="22400"/>
                  </a:cubicBezTo>
                  <a:cubicBezTo>
                    <a:pt x="23653" y="28800"/>
                    <a:pt x="23054" y="28800"/>
                    <a:pt x="22301" y="27200"/>
                  </a:cubicBezTo>
                  <a:cubicBezTo>
                    <a:pt x="22492" y="30400"/>
                    <a:pt x="22600" y="40000"/>
                    <a:pt x="21966" y="38400"/>
                  </a:cubicBezTo>
                  <a:cubicBezTo>
                    <a:pt x="22193" y="17600"/>
                    <a:pt x="20781" y="28800"/>
                    <a:pt x="20267" y="14400"/>
                  </a:cubicBezTo>
                  <a:cubicBezTo>
                    <a:pt x="20733" y="24000"/>
                    <a:pt x="18448" y="16000"/>
                    <a:pt x="19178" y="30400"/>
                  </a:cubicBezTo>
                  <a:cubicBezTo>
                    <a:pt x="18640" y="28800"/>
                    <a:pt x="19142" y="22400"/>
                    <a:pt x="18735" y="17600"/>
                  </a:cubicBezTo>
                  <a:cubicBezTo>
                    <a:pt x="17467" y="25600"/>
                    <a:pt x="15924" y="12800"/>
                    <a:pt x="14356" y="14400"/>
                  </a:cubicBezTo>
                  <a:cubicBezTo>
                    <a:pt x="14333" y="17600"/>
                    <a:pt x="14596" y="20800"/>
                    <a:pt x="14261" y="25600"/>
                  </a:cubicBezTo>
                  <a:lnTo>
                    <a:pt x="13423" y="12800"/>
                  </a:lnTo>
                  <a:cubicBezTo>
                    <a:pt x="13112" y="14400"/>
                    <a:pt x="13136" y="27200"/>
                    <a:pt x="12574" y="17600"/>
                  </a:cubicBezTo>
                  <a:cubicBezTo>
                    <a:pt x="12658" y="20800"/>
                    <a:pt x="12777" y="24000"/>
                    <a:pt x="12562" y="24000"/>
                  </a:cubicBezTo>
                  <a:cubicBezTo>
                    <a:pt x="9475" y="11200"/>
                    <a:pt x="6269" y="35200"/>
                    <a:pt x="3134" y="11200"/>
                  </a:cubicBezTo>
                  <a:cubicBezTo>
                    <a:pt x="3553" y="14400"/>
                    <a:pt x="3278" y="16000"/>
                    <a:pt x="2955" y="16000"/>
                  </a:cubicBezTo>
                  <a:cubicBezTo>
                    <a:pt x="3158" y="17600"/>
                    <a:pt x="2943" y="22400"/>
                    <a:pt x="2991" y="27200"/>
                  </a:cubicBezTo>
                  <a:lnTo>
                    <a:pt x="1674" y="16000"/>
                  </a:lnTo>
                  <a:cubicBezTo>
                    <a:pt x="1435" y="27200"/>
                    <a:pt x="275" y="16000"/>
                    <a:pt x="131" y="27200"/>
                  </a:cubicBezTo>
                  <a:lnTo>
                    <a:pt x="550" y="24000"/>
                  </a:lnTo>
                  <a:cubicBezTo>
                    <a:pt x="0" y="36800"/>
                    <a:pt x="1328" y="51200"/>
                    <a:pt x="1244" y="67200"/>
                  </a:cubicBezTo>
                  <a:cubicBezTo>
                    <a:pt x="1866" y="52800"/>
                    <a:pt x="2871" y="88000"/>
                    <a:pt x="3888" y="68800"/>
                  </a:cubicBezTo>
                  <a:cubicBezTo>
                    <a:pt x="4115" y="72000"/>
                    <a:pt x="3696" y="73600"/>
                    <a:pt x="3816" y="76800"/>
                  </a:cubicBezTo>
                  <a:cubicBezTo>
                    <a:pt x="4067" y="70400"/>
                    <a:pt x="4378" y="68800"/>
                    <a:pt x="4953" y="72000"/>
                  </a:cubicBezTo>
                  <a:lnTo>
                    <a:pt x="4893" y="73600"/>
                  </a:lnTo>
                  <a:cubicBezTo>
                    <a:pt x="6508" y="72000"/>
                    <a:pt x="7202" y="78400"/>
                    <a:pt x="9020" y="83200"/>
                  </a:cubicBezTo>
                  <a:lnTo>
                    <a:pt x="8877" y="75200"/>
                  </a:lnTo>
                  <a:cubicBezTo>
                    <a:pt x="9272" y="76800"/>
                    <a:pt x="9355" y="78400"/>
                    <a:pt x="9535" y="80000"/>
                  </a:cubicBezTo>
                  <a:cubicBezTo>
                    <a:pt x="9990" y="68800"/>
                    <a:pt x="8446" y="80000"/>
                    <a:pt x="8853" y="67200"/>
                  </a:cubicBezTo>
                  <a:cubicBezTo>
                    <a:pt x="9367" y="83200"/>
                    <a:pt x="11605" y="67200"/>
                    <a:pt x="11952" y="84800"/>
                  </a:cubicBezTo>
                  <a:cubicBezTo>
                    <a:pt x="12550" y="86400"/>
                    <a:pt x="11772" y="76800"/>
                    <a:pt x="12370" y="76800"/>
                  </a:cubicBezTo>
                  <a:lnTo>
                    <a:pt x="12538" y="81600"/>
                  </a:lnTo>
                  <a:lnTo>
                    <a:pt x="12681" y="75200"/>
                  </a:lnTo>
                  <a:cubicBezTo>
                    <a:pt x="13076" y="76800"/>
                    <a:pt x="13280" y="83200"/>
                    <a:pt x="13292" y="86400"/>
                  </a:cubicBezTo>
                  <a:cubicBezTo>
                    <a:pt x="13196" y="86400"/>
                    <a:pt x="13016" y="88000"/>
                    <a:pt x="12921" y="88000"/>
                  </a:cubicBezTo>
                  <a:cubicBezTo>
                    <a:pt x="13423" y="94400"/>
                    <a:pt x="14356" y="86400"/>
                    <a:pt x="14536" y="88000"/>
                  </a:cubicBezTo>
                  <a:lnTo>
                    <a:pt x="13950" y="84800"/>
                  </a:lnTo>
                  <a:cubicBezTo>
                    <a:pt x="15589" y="80000"/>
                    <a:pt x="17587" y="88000"/>
                    <a:pt x="19178" y="78400"/>
                  </a:cubicBezTo>
                  <a:lnTo>
                    <a:pt x="19058" y="73600"/>
                  </a:lnTo>
                  <a:cubicBezTo>
                    <a:pt x="20267" y="67200"/>
                    <a:pt x="20027" y="78400"/>
                    <a:pt x="21343" y="75200"/>
                  </a:cubicBezTo>
                  <a:lnTo>
                    <a:pt x="21296" y="76800"/>
                  </a:lnTo>
                  <a:cubicBezTo>
                    <a:pt x="21571" y="72000"/>
                    <a:pt x="21918" y="70400"/>
                    <a:pt x="22289" y="72000"/>
                  </a:cubicBezTo>
                  <a:cubicBezTo>
                    <a:pt x="21954" y="75200"/>
                    <a:pt x="22911" y="80000"/>
                    <a:pt x="22480" y="84800"/>
                  </a:cubicBezTo>
                  <a:cubicBezTo>
                    <a:pt x="23784" y="76800"/>
                    <a:pt x="23126" y="78400"/>
                    <a:pt x="23988" y="65600"/>
                  </a:cubicBezTo>
                  <a:lnTo>
                    <a:pt x="24191" y="72000"/>
                  </a:lnTo>
                  <a:cubicBezTo>
                    <a:pt x="24478" y="65600"/>
                    <a:pt x="24502" y="64000"/>
                    <a:pt x="25172" y="62400"/>
                  </a:cubicBezTo>
                  <a:cubicBezTo>
                    <a:pt x="24622" y="67200"/>
                    <a:pt x="25591" y="70400"/>
                    <a:pt x="24981" y="78400"/>
                  </a:cubicBezTo>
                  <a:cubicBezTo>
                    <a:pt x="26380" y="91200"/>
                    <a:pt x="27050" y="65600"/>
                    <a:pt x="27684" y="84800"/>
                  </a:cubicBezTo>
                  <a:cubicBezTo>
                    <a:pt x="28331" y="67200"/>
                    <a:pt x="26488" y="75200"/>
                    <a:pt x="26847" y="72000"/>
                  </a:cubicBezTo>
                  <a:cubicBezTo>
                    <a:pt x="26548" y="65600"/>
                    <a:pt x="27373" y="59200"/>
                    <a:pt x="27804" y="60800"/>
                  </a:cubicBezTo>
                  <a:cubicBezTo>
                    <a:pt x="28247" y="60800"/>
                    <a:pt x="28558" y="81600"/>
                    <a:pt x="29682" y="81600"/>
                  </a:cubicBezTo>
                  <a:cubicBezTo>
                    <a:pt x="29563" y="81600"/>
                    <a:pt x="29563" y="83200"/>
                    <a:pt x="29443" y="83200"/>
                  </a:cubicBezTo>
                  <a:cubicBezTo>
                    <a:pt x="29862" y="88000"/>
                    <a:pt x="30269" y="76800"/>
                    <a:pt x="30783" y="84800"/>
                  </a:cubicBezTo>
                  <a:cubicBezTo>
                    <a:pt x="31070" y="75200"/>
                    <a:pt x="31441" y="84800"/>
                    <a:pt x="31525" y="72000"/>
                  </a:cubicBezTo>
                  <a:lnTo>
                    <a:pt x="30508" y="75200"/>
                  </a:lnTo>
                  <a:cubicBezTo>
                    <a:pt x="31082" y="72000"/>
                    <a:pt x="31633" y="57600"/>
                    <a:pt x="32590" y="64000"/>
                  </a:cubicBezTo>
                  <a:cubicBezTo>
                    <a:pt x="32518" y="67200"/>
                    <a:pt x="32231" y="70400"/>
                    <a:pt x="32027" y="72000"/>
                  </a:cubicBezTo>
                  <a:cubicBezTo>
                    <a:pt x="32315" y="76800"/>
                    <a:pt x="32566" y="70400"/>
                    <a:pt x="32865" y="73600"/>
                  </a:cubicBezTo>
                  <a:cubicBezTo>
                    <a:pt x="32781" y="86400"/>
                    <a:pt x="31621" y="76800"/>
                    <a:pt x="30999" y="86400"/>
                  </a:cubicBezTo>
                  <a:cubicBezTo>
                    <a:pt x="31298" y="91200"/>
                    <a:pt x="32171" y="76800"/>
                    <a:pt x="31860" y="91200"/>
                  </a:cubicBezTo>
                  <a:cubicBezTo>
                    <a:pt x="32303" y="73600"/>
                    <a:pt x="32961" y="92800"/>
                    <a:pt x="33714" y="80000"/>
                  </a:cubicBezTo>
                  <a:lnTo>
                    <a:pt x="33666" y="88000"/>
                  </a:lnTo>
                  <a:cubicBezTo>
                    <a:pt x="33786" y="86400"/>
                    <a:pt x="34037" y="83200"/>
                    <a:pt x="34253" y="83200"/>
                  </a:cubicBezTo>
                  <a:lnTo>
                    <a:pt x="33858" y="92800"/>
                  </a:lnTo>
                  <a:cubicBezTo>
                    <a:pt x="34468" y="84800"/>
                    <a:pt x="35030" y="100800"/>
                    <a:pt x="35617" y="96000"/>
                  </a:cubicBezTo>
                  <a:cubicBezTo>
                    <a:pt x="34396" y="96000"/>
                    <a:pt x="35341" y="86400"/>
                    <a:pt x="34827" y="81600"/>
                  </a:cubicBezTo>
                  <a:cubicBezTo>
                    <a:pt x="36346" y="72000"/>
                    <a:pt x="35700" y="102400"/>
                    <a:pt x="37399" y="99200"/>
                  </a:cubicBezTo>
                  <a:cubicBezTo>
                    <a:pt x="37172" y="99200"/>
                    <a:pt x="36538" y="92800"/>
                    <a:pt x="36897" y="89600"/>
                  </a:cubicBezTo>
                  <a:cubicBezTo>
                    <a:pt x="37220" y="91200"/>
                    <a:pt x="37639" y="94400"/>
                    <a:pt x="37842" y="99200"/>
                  </a:cubicBezTo>
                  <a:cubicBezTo>
                    <a:pt x="38967" y="97600"/>
                    <a:pt x="37674" y="91200"/>
                    <a:pt x="38153" y="86400"/>
                  </a:cubicBezTo>
                  <a:cubicBezTo>
                    <a:pt x="38536" y="96000"/>
                    <a:pt x="38703" y="83200"/>
                    <a:pt x="39194" y="80000"/>
                  </a:cubicBezTo>
                  <a:lnTo>
                    <a:pt x="39194" y="88000"/>
                  </a:lnTo>
                  <a:cubicBezTo>
                    <a:pt x="40486" y="92800"/>
                    <a:pt x="39541" y="72000"/>
                    <a:pt x="40689" y="78400"/>
                  </a:cubicBezTo>
                  <a:lnTo>
                    <a:pt x="40211" y="88000"/>
                  </a:lnTo>
                  <a:lnTo>
                    <a:pt x="40809" y="86400"/>
                  </a:lnTo>
                  <a:lnTo>
                    <a:pt x="40677" y="94400"/>
                  </a:lnTo>
                  <a:cubicBezTo>
                    <a:pt x="41335" y="88000"/>
                    <a:pt x="41539" y="89600"/>
                    <a:pt x="42185" y="92800"/>
                  </a:cubicBezTo>
                  <a:cubicBezTo>
                    <a:pt x="42029" y="86400"/>
                    <a:pt x="42269" y="78400"/>
                    <a:pt x="42831" y="78400"/>
                  </a:cubicBezTo>
                  <a:cubicBezTo>
                    <a:pt x="43226" y="83200"/>
                    <a:pt x="42616" y="86400"/>
                    <a:pt x="43429" y="84800"/>
                  </a:cubicBezTo>
                  <a:cubicBezTo>
                    <a:pt x="43238" y="89600"/>
                    <a:pt x="43046" y="96000"/>
                    <a:pt x="42687" y="88000"/>
                  </a:cubicBezTo>
                  <a:cubicBezTo>
                    <a:pt x="42652" y="91200"/>
                    <a:pt x="42508" y="92800"/>
                    <a:pt x="42472" y="96000"/>
                  </a:cubicBezTo>
                  <a:cubicBezTo>
                    <a:pt x="42891" y="100800"/>
                    <a:pt x="43525" y="97600"/>
                    <a:pt x="43812" y="97600"/>
                  </a:cubicBezTo>
                  <a:cubicBezTo>
                    <a:pt x="43704" y="97600"/>
                    <a:pt x="43573" y="96000"/>
                    <a:pt x="43501" y="96000"/>
                  </a:cubicBezTo>
                  <a:lnTo>
                    <a:pt x="44673" y="84800"/>
                  </a:lnTo>
                  <a:cubicBezTo>
                    <a:pt x="44853" y="88000"/>
                    <a:pt x="44709" y="89600"/>
                    <a:pt x="44566" y="92800"/>
                  </a:cubicBezTo>
                  <a:cubicBezTo>
                    <a:pt x="44793" y="91200"/>
                    <a:pt x="44961" y="88000"/>
                    <a:pt x="45308" y="88000"/>
                  </a:cubicBezTo>
                  <a:cubicBezTo>
                    <a:pt x="45224" y="94400"/>
                    <a:pt x="45236" y="100800"/>
                    <a:pt x="44745" y="104000"/>
                  </a:cubicBezTo>
                  <a:lnTo>
                    <a:pt x="45858" y="96000"/>
                  </a:lnTo>
                  <a:cubicBezTo>
                    <a:pt x="45930" y="99200"/>
                    <a:pt x="46432" y="104000"/>
                    <a:pt x="46289" y="107200"/>
                  </a:cubicBezTo>
                  <a:cubicBezTo>
                    <a:pt x="46899" y="110400"/>
                    <a:pt x="47796" y="94400"/>
                    <a:pt x="48622" y="99200"/>
                  </a:cubicBezTo>
                  <a:cubicBezTo>
                    <a:pt x="48658" y="99200"/>
                    <a:pt x="48741" y="97600"/>
                    <a:pt x="48921" y="96000"/>
                  </a:cubicBezTo>
                  <a:cubicBezTo>
                    <a:pt x="49686" y="99200"/>
                    <a:pt x="50368" y="107200"/>
                    <a:pt x="51278" y="97600"/>
                  </a:cubicBezTo>
                  <a:lnTo>
                    <a:pt x="51792" y="108800"/>
                  </a:lnTo>
                  <a:cubicBezTo>
                    <a:pt x="52510" y="107200"/>
                    <a:pt x="51098" y="94400"/>
                    <a:pt x="52283" y="91200"/>
                  </a:cubicBezTo>
                  <a:cubicBezTo>
                    <a:pt x="53120" y="88000"/>
                    <a:pt x="52594" y="100800"/>
                    <a:pt x="52893" y="104000"/>
                  </a:cubicBezTo>
                  <a:cubicBezTo>
                    <a:pt x="53312" y="99200"/>
                    <a:pt x="54041" y="86400"/>
                    <a:pt x="54807" y="96000"/>
                  </a:cubicBezTo>
                  <a:cubicBezTo>
                    <a:pt x="54556" y="99200"/>
                    <a:pt x="54352" y="96000"/>
                    <a:pt x="54113" y="97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508875" y="1560020"/>
              <a:ext cx="11100" cy="3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80000" y="80000"/>
                    <a:pt x="70000" y="40000"/>
                    <a:pt x="60000" y="0"/>
                  </a:cubicBezTo>
                  <a:cubicBezTo>
                    <a:pt x="10000" y="40000"/>
                    <a:pt x="0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34013" y="1567405"/>
              <a:ext cx="4800" cy="12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2000" y="0"/>
                  </a:lnTo>
                  <a:cubicBezTo>
                    <a:pt x="24000" y="120000"/>
                    <a:pt x="24000" y="120000"/>
                    <a:pt x="0" y="12000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9672638" y="1567405"/>
              <a:ext cx="25500" cy="24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cubicBezTo>
                    <a:pt x="57777" y="80000"/>
                    <a:pt x="26666" y="40000"/>
                    <a:pt x="4444" y="0"/>
                  </a:cubicBezTo>
                  <a:cubicBezTo>
                    <a:pt x="0" y="40000"/>
                    <a:pt x="26666" y="8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10966450" y="1529246"/>
              <a:ext cx="39600" cy="24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40000"/>
                  </a:lnTo>
                  <a:cubicBezTo>
                    <a:pt x="57142" y="40000"/>
                    <a:pt x="77142" y="80000"/>
                    <a:pt x="108571" y="120000"/>
                  </a:cubicBezTo>
                  <a:cubicBezTo>
                    <a:pt x="105714" y="80000"/>
                    <a:pt x="82857" y="0"/>
                    <a:pt x="1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11329988" y="1552634"/>
              <a:ext cx="44400" cy="2400"/>
            </a:xfrm>
            <a:custGeom>
              <a:pathLst>
                <a:path extrusionOk="0" h="120000" w="120000">
                  <a:moveTo>
                    <a:pt x="70434" y="120000"/>
                  </a:moveTo>
                  <a:lnTo>
                    <a:pt x="70434" y="120000"/>
                  </a:lnTo>
                  <a:cubicBezTo>
                    <a:pt x="86086" y="80000"/>
                    <a:pt x="104347" y="120000"/>
                    <a:pt x="120000" y="80000"/>
                  </a:cubicBezTo>
                  <a:lnTo>
                    <a:pt x="114782" y="0"/>
                  </a:lnTo>
                  <a:cubicBezTo>
                    <a:pt x="46956" y="0"/>
                    <a:pt x="0" y="80000"/>
                    <a:pt x="70434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11042650" y="1540325"/>
              <a:ext cx="60300" cy="6300"/>
            </a:xfrm>
            <a:custGeom>
              <a:pathLst>
                <a:path extrusionOk="0" h="120000" w="120000">
                  <a:moveTo>
                    <a:pt x="0" y="51428"/>
                  </a:moveTo>
                  <a:lnTo>
                    <a:pt x="0" y="51428"/>
                  </a:lnTo>
                  <a:cubicBezTo>
                    <a:pt x="5714" y="119999"/>
                    <a:pt x="57142" y="102857"/>
                    <a:pt x="114285" y="85714"/>
                  </a:cubicBezTo>
                  <a:lnTo>
                    <a:pt x="102857" y="85714"/>
                  </a:lnTo>
                  <a:cubicBezTo>
                    <a:pt x="120000" y="0"/>
                    <a:pt x="59047" y="17142"/>
                    <a:pt x="0" y="514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11106150" y="1542787"/>
              <a:ext cx="285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38709" y="120000"/>
                    <a:pt x="73548" y="120000"/>
                    <a:pt x="108387" y="120000"/>
                  </a:cubicBezTo>
                  <a:cubicBezTo>
                    <a:pt x="120000" y="0"/>
                    <a:pt x="65806" y="12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10679113" y="1525554"/>
              <a:ext cx="103200" cy="9900"/>
            </a:xfrm>
            <a:custGeom>
              <a:pathLst>
                <a:path extrusionOk="0" h="120000" w="120000">
                  <a:moveTo>
                    <a:pt x="84770" y="90000"/>
                  </a:moveTo>
                  <a:lnTo>
                    <a:pt x="84770" y="90000"/>
                  </a:lnTo>
                  <a:cubicBezTo>
                    <a:pt x="100183" y="100000"/>
                    <a:pt x="94678" y="40000"/>
                    <a:pt x="103486" y="60000"/>
                  </a:cubicBezTo>
                  <a:cubicBezTo>
                    <a:pt x="120000" y="0"/>
                    <a:pt x="0" y="120000"/>
                    <a:pt x="84770" y="9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1039475" y="1550172"/>
              <a:ext cx="270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71111" y="0"/>
                  </a:lnTo>
                  <a:lnTo>
                    <a:pt x="0" y="96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10841038" y="1548941"/>
              <a:ext cx="58800" cy="2400"/>
            </a:xfrm>
            <a:custGeom>
              <a:pathLst>
                <a:path extrusionOk="0" h="120000" w="120000">
                  <a:moveTo>
                    <a:pt x="1967" y="80000"/>
                  </a:moveTo>
                  <a:lnTo>
                    <a:pt x="1967" y="80000"/>
                  </a:lnTo>
                  <a:lnTo>
                    <a:pt x="96393" y="120000"/>
                  </a:lnTo>
                  <a:cubicBezTo>
                    <a:pt x="94426" y="80000"/>
                    <a:pt x="106229" y="80000"/>
                    <a:pt x="120000" y="80000"/>
                  </a:cubicBezTo>
                  <a:cubicBezTo>
                    <a:pt x="62950" y="40000"/>
                    <a:pt x="0" y="0"/>
                    <a:pt x="1967" y="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10899775" y="1550172"/>
              <a:ext cx="36600" cy="12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47368" y="120000"/>
                    <a:pt x="94736" y="120000"/>
                    <a:pt x="120000" y="0"/>
                  </a:cubicBezTo>
                  <a:cubicBezTo>
                    <a:pt x="94736" y="0"/>
                    <a:pt x="37894" y="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0958513" y="1555096"/>
              <a:ext cx="45900" cy="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84255" y="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10304463" y="1548941"/>
              <a:ext cx="61800" cy="3600"/>
            </a:xfrm>
            <a:custGeom>
              <a:pathLst>
                <a:path extrusionOk="0" h="120000" w="120000">
                  <a:moveTo>
                    <a:pt x="105230" y="0"/>
                  </a:moveTo>
                  <a:lnTo>
                    <a:pt x="105230" y="0"/>
                  </a:lnTo>
                  <a:lnTo>
                    <a:pt x="9230" y="30000"/>
                  </a:lnTo>
                  <a:cubicBezTo>
                    <a:pt x="0" y="90000"/>
                    <a:pt x="25846" y="120000"/>
                    <a:pt x="60923" y="120000"/>
                  </a:cubicBezTo>
                  <a:cubicBezTo>
                    <a:pt x="83076" y="60000"/>
                    <a:pt x="120000" y="60000"/>
                    <a:pt x="10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10483850" y="1557558"/>
              <a:ext cx="23700" cy="6300"/>
            </a:xfrm>
            <a:custGeom>
              <a:pathLst>
                <a:path extrusionOk="0" h="120000" w="120000">
                  <a:moveTo>
                    <a:pt x="120000" y="68571"/>
                  </a:moveTo>
                  <a:lnTo>
                    <a:pt x="120000" y="68571"/>
                  </a:lnTo>
                  <a:cubicBezTo>
                    <a:pt x="52800" y="51428"/>
                    <a:pt x="48000" y="34285"/>
                    <a:pt x="9600" y="0"/>
                  </a:cubicBezTo>
                  <a:lnTo>
                    <a:pt x="0" y="119999"/>
                  </a:lnTo>
                  <a:lnTo>
                    <a:pt x="120000" y="6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10291763" y="1563712"/>
              <a:ext cx="117600" cy="2400"/>
            </a:xfrm>
            <a:custGeom>
              <a:pathLst>
                <a:path extrusionOk="0" h="120000" w="120000">
                  <a:moveTo>
                    <a:pt x="73170" y="0"/>
                  </a:moveTo>
                  <a:lnTo>
                    <a:pt x="73170" y="0"/>
                  </a:lnTo>
                  <a:cubicBezTo>
                    <a:pt x="68292" y="30000"/>
                    <a:pt x="0" y="120000"/>
                    <a:pt x="64390" y="120000"/>
                  </a:cubicBezTo>
                  <a:cubicBezTo>
                    <a:pt x="69268" y="60000"/>
                    <a:pt x="120000" y="30000"/>
                    <a:pt x="7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9621838" y="1546479"/>
              <a:ext cx="11100" cy="8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0769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8951913" y="1568636"/>
              <a:ext cx="96900" cy="8700"/>
            </a:xfrm>
            <a:custGeom>
              <a:pathLst>
                <a:path extrusionOk="0" h="120000" w="120000">
                  <a:moveTo>
                    <a:pt x="19009" y="96000"/>
                  </a:moveTo>
                  <a:lnTo>
                    <a:pt x="19009" y="96000"/>
                  </a:lnTo>
                  <a:cubicBezTo>
                    <a:pt x="92673" y="120000"/>
                    <a:pt x="36831" y="12000"/>
                    <a:pt x="102178" y="48000"/>
                  </a:cubicBezTo>
                  <a:cubicBezTo>
                    <a:pt x="120000" y="24000"/>
                    <a:pt x="48712" y="24000"/>
                    <a:pt x="66534" y="0"/>
                  </a:cubicBezTo>
                  <a:cubicBezTo>
                    <a:pt x="22574" y="24000"/>
                    <a:pt x="0" y="12000"/>
                    <a:pt x="19009" y="96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9005888" y="1566174"/>
              <a:ext cx="17400" cy="2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cubicBezTo>
                    <a:pt x="50526" y="60000"/>
                    <a:pt x="18947" y="60000"/>
                    <a:pt x="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1587500" y="1516937"/>
              <a:ext cx="38100" cy="3600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76923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1522413" y="1519399"/>
              <a:ext cx="30300" cy="4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86250" y="0"/>
                  </a:lnTo>
                  <a:lnTo>
                    <a:pt x="0" y="100000"/>
                  </a:lnTo>
                  <a:cubicBezTo>
                    <a:pt x="30000" y="100000"/>
                    <a:pt x="97500" y="100000"/>
                    <a:pt x="120000" y="12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650038" y="1573559"/>
              <a:ext cx="33300" cy="3600"/>
            </a:xfrm>
            <a:custGeom>
              <a:pathLst>
                <a:path extrusionOk="0" h="120000" w="120000">
                  <a:moveTo>
                    <a:pt x="109411" y="120000"/>
                  </a:moveTo>
                  <a:lnTo>
                    <a:pt x="109411" y="120000"/>
                  </a:lnTo>
                  <a:lnTo>
                    <a:pt x="120000" y="60000"/>
                  </a:lnTo>
                  <a:cubicBezTo>
                    <a:pt x="98823" y="30000"/>
                    <a:pt x="63529" y="30000"/>
                    <a:pt x="0" y="0"/>
                  </a:cubicBezTo>
                  <a:lnTo>
                    <a:pt x="10941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6162675" y="1566174"/>
              <a:ext cx="15900" cy="4800"/>
            </a:xfrm>
            <a:custGeom>
              <a:pathLst>
                <a:path extrusionOk="0" h="120000" w="120000">
                  <a:moveTo>
                    <a:pt x="56470" y="120000"/>
                  </a:moveTo>
                  <a:lnTo>
                    <a:pt x="56470" y="120000"/>
                  </a:lnTo>
                  <a:lnTo>
                    <a:pt x="120000" y="120000"/>
                  </a:lnTo>
                  <a:lnTo>
                    <a:pt x="0" y="0"/>
                  </a:lnTo>
                  <a:lnTo>
                    <a:pt x="5647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738813" y="1571097"/>
              <a:ext cx="60300" cy="6300"/>
            </a:xfrm>
            <a:custGeom>
              <a:pathLst>
                <a:path extrusionOk="0" h="120000" w="120000">
                  <a:moveTo>
                    <a:pt x="9523" y="105000"/>
                  </a:moveTo>
                  <a:lnTo>
                    <a:pt x="9523" y="105000"/>
                  </a:lnTo>
                  <a:cubicBezTo>
                    <a:pt x="43809" y="120000"/>
                    <a:pt x="85714" y="90000"/>
                    <a:pt x="120000" y="105000"/>
                  </a:cubicBezTo>
                  <a:cubicBezTo>
                    <a:pt x="43809" y="120000"/>
                    <a:pt x="0" y="0"/>
                    <a:pt x="9523" y="10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1" name="Shape 591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592" name="Shape 592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3" name="Shape 593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4" name="Shape 594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7" name="Shape 597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8" name="Shape 598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Shape 600"/>
          <p:cNvGrpSpPr/>
          <p:nvPr/>
        </p:nvGrpSpPr>
        <p:grpSpPr>
          <a:xfrm>
            <a:off x="3314255" y="1223109"/>
            <a:ext cx="4719546" cy="3431928"/>
            <a:chOff x="4417828" y="1630812"/>
            <a:chExt cx="6291050" cy="4575904"/>
          </a:xfrm>
        </p:grpSpPr>
        <p:grpSp>
          <p:nvGrpSpPr>
            <p:cNvPr id="601" name="Shape 601"/>
            <p:cNvGrpSpPr/>
            <p:nvPr/>
          </p:nvGrpSpPr>
          <p:grpSpPr>
            <a:xfrm>
              <a:off x="5414528" y="1630812"/>
              <a:ext cx="5294350" cy="4114775"/>
              <a:chOff x="3310592" y="716537"/>
              <a:chExt cx="5294350" cy="4114775"/>
            </a:xfrm>
          </p:grpSpPr>
          <p:grpSp>
            <p:nvGrpSpPr>
              <p:cNvPr id="602" name="Shape 602"/>
              <p:cNvGrpSpPr/>
              <p:nvPr/>
            </p:nvGrpSpPr>
            <p:grpSpPr>
              <a:xfrm flipH="1">
                <a:off x="3310592" y="737903"/>
                <a:ext cx="5294350" cy="54769"/>
                <a:chOff x="1522413" y="1514475"/>
                <a:chExt cx="10569675" cy="63900"/>
              </a:xfrm>
            </p:grpSpPr>
            <p:sp>
              <p:nvSpPr>
                <p:cNvPr id="603" name="Shape 603"/>
                <p:cNvSpPr/>
                <p:nvPr/>
              </p:nvSpPr>
              <p:spPr>
                <a:xfrm>
                  <a:off x="12028488" y="1525554"/>
                  <a:ext cx="63600" cy="4800"/>
                </a:xfrm>
                <a:custGeom>
                  <a:pathLst>
                    <a:path extrusionOk="0" h="120000" w="12000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4" name="Shape 604"/>
                <p:cNvSpPr/>
                <p:nvPr/>
              </p:nvSpPr>
              <p:spPr>
                <a:xfrm>
                  <a:off x="12022138" y="1532939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5" name="Shape 605"/>
                <p:cNvSpPr/>
                <p:nvPr/>
              </p:nvSpPr>
              <p:spPr>
                <a:xfrm>
                  <a:off x="12041188" y="1531708"/>
                  <a:ext cx="39600" cy="6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6" name="Shape 606"/>
                <p:cNvSpPr/>
                <p:nvPr/>
              </p:nvSpPr>
              <p:spPr>
                <a:xfrm>
                  <a:off x="11831638" y="1526784"/>
                  <a:ext cx="42900" cy="4800"/>
                </a:xfrm>
                <a:custGeom>
                  <a:pathLst>
                    <a:path extrusionOk="0" h="120000" w="12000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7" name="Shape 607"/>
                <p:cNvSpPr/>
                <p:nvPr/>
              </p:nvSpPr>
              <p:spPr>
                <a:xfrm>
                  <a:off x="11809413" y="1531708"/>
                  <a:ext cx="41400" cy="2400"/>
                </a:xfrm>
                <a:custGeom>
                  <a:pathLst>
                    <a:path extrusionOk="0" h="120000" w="12000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8" name="Shape 608"/>
                <p:cNvSpPr/>
                <p:nvPr/>
              </p:nvSpPr>
              <p:spPr>
                <a:xfrm>
                  <a:off x="12003088" y="1537863"/>
                  <a:ext cx="77700" cy="3600"/>
                </a:xfrm>
                <a:custGeom>
                  <a:pathLst>
                    <a:path extrusionOk="0" h="120000" w="12000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9" name="Shape 609"/>
                <p:cNvSpPr/>
                <p:nvPr/>
              </p:nvSpPr>
              <p:spPr>
                <a:xfrm>
                  <a:off x="11664950" y="1523092"/>
                  <a:ext cx="39600" cy="4800"/>
                </a:xfrm>
                <a:custGeom>
                  <a:pathLst>
                    <a:path extrusionOk="0" h="120000" w="12000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0" name="Shape 610"/>
                <p:cNvSpPr/>
                <p:nvPr/>
              </p:nvSpPr>
              <p:spPr>
                <a:xfrm>
                  <a:off x="11506200" y="1521861"/>
                  <a:ext cx="92100" cy="4800"/>
                </a:xfrm>
                <a:custGeom>
                  <a:pathLst>
                    <a:path extrusionOk="0" h="120000" w="12000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Shape 611"/>
                <p:cNvSpPr/>
                <p:nvPr/>
              </p:nvSpPr>
              <p:spPr>
                <a:xfrm>
                  <a:off x="11471275" y="1525554"/>
                  <a:ext cx="34800" cy="36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Shape 612"/>
                <p:cNvSpPr/>
                <p:nvPr/>
              </p:nvSpPr>
              <p:spPr>
                <a:xfrm>
                  <a:off x="11710988" y="1529246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Shape 613"/>
                <p:cNvSpPr/>
                <p:nvPr/>
              </p:nvSpPr>
              <p:spPr>
                <a:xfrm>
                  <a:off x="11691938" y="1532939"/>
                  <a:ext cx="3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Shape 614"/>
                <p:cNvSpPr/>
                <p:nvPr/>
              </p:nvSpPr>
              <p:spPr>
                <a:xfrm>
                  <a:off x="11741150" y="1534170"/>
                  <a:ext cx="48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Shape 615"/>
                <p:cNvSpPr/>
                <p:nvPr/>
              </p:nvSpPr>
              <p:spPr>
                <a:xfrm>
                  <a:off x="11841163" y="1537863"/>
                  <a:ext cx="71400" cy="87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Shape 616"/>
                <p:cNvSpPr/>
                <p:nvPr/>
              </p:nvSpPr>
              <p:spPr>
                <a:xfrm>
                  <a:off x="11764963" y="1535401"/>
                  <a:ext cx="44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Shape 617"/>
                <p:cNvSpPr/>
                <p:nvPr/>
              </p:nvSpPr>
              <p:spPr>
                <a:xfrm>
                  <a:off x="11744325" y="1537863"/>
                  <a:ext cx="207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11482388" y="1531708"/>
                  <a:ext cx="85800" cy="3600"/>
                </a:xfrm>
                <a:custGeom>
                  <a:pathLst>
                    <a:path extrusionOk="0" h="120000" w="12000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Shape 619"/>
                <p:cNvSpPr/>
                <p:nvPr/>
              </p:nvSpPr>
              <p:spPr>
                <a:xfrm>
                  <a:off x="11626850" y="1532939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Shape 620"/>
                <p:cNvSpPr/>
                <p:nvPr/>
              </p:nvSpPr>
              <p:spPr>
                <a:xfrm>
                  <a:off x="11261725" y="1534170"/>
                  <a:ext cx="480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Shape 621"/>
                <p:cNvSpPr/>
                <p:nvPr/>
              </p:nvSpPr>
              <p:spPr>
                <a:xfrm>
                  <a:off x="11553825" y="1534170"/>
                  <a:ext cx="44400" cy="2400"/>
                </a:xfrm>
                <a:custGeom>
                  <a:pathLst>
                    <a:path extrusionOk="0" h="120000" w="12000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Shape 622"/>
                <p:cNvSpPr/>
                <p:nvPr/>
              </p:nvSpPr>
              <p:spPr>
                <a:xfrm>
                  <a:off x="11409363" y="1529246"/>
                  <a:ext cx="31800" cy="2400"/>
                </a:xfrm>
                <a:custGeom>
                  <a:pathLst>
                    <a:path extrusionOk="0" h="120000" w="12000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Shape 623"/>
                <p:cNvSpPr/>
                <p:nvPr/>
              </p:nvSpPr>
              <p:spPr>
                <a:xfrm>
                  <a:off x="11618913" y="1531708"/>
                  <a:ext cx="6300" cy="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>
                  <a:off x="11598275" y="1531708"/>
                  <a:ext cx="28500" cy="2400"/>
                </a:xfrm>
                <a:custGeom>
                  <a:pathLst>
                    <a:path extrusionOk="0" h="120000" w="12000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Shape 625"/>
                <p:cNvSpPr/>
                <p:nvPr/>
              </p:nvSpPr>
              <p:spPr>
                <a:xfrm>
                  <a:off x="11137900" y="1534170"/>
                  <a:ext cx="189000" cy="23400"/>
                </a:xfrm>
                <a:custGeom>
                  <a:pathLst>
                    <a:path extrusionOk="0" h="120000" w="12000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Shape 626"/>
                <p:cNvSpPr/>
                <p:nvPr/>
              </p:nvSpPr>
              <p:spPr>
                <a:xfrm>
                  <a:off x="11266488" y="1529246"/>
                  <a:ext cx="95400" cy="4800"/>
                </a:xfrm>
                <a:custGeom>
                  <a:pathLst>
                    <a:path extrusionOk="0" h="120000" w="12000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Shape 627"/>
                <p:cNvSpPr/>
                <p:nvPr/>
              </p:nvSpPr>
              <p:spPr>
                <a:xfrm>
                  <a:off x="11361738" y="1531708"/>
                  <a:ext cx="135000" cy="12300"/>
                </a:xfrm>
                <a:custGeom>
                  <a:pathLst>
                    <a:path extrusionOk="0" h="120000" w="12000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Shape 628"/>
                <p:cNvSpPr/>
                <p:nvPr/>
              </p:nvSpPr>
              <p:spPr>
                <a:xfrm>
                  <a:off x="11834813" y="1552634"/>
                  <a:ext cx="96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Shape 629"/>
                <p:cNvSpPr/>
                <p:nvPr/>
              </p:nvSpPr>
              <p:spPr>
                <a:xfrm>
                  <a:off x="11764963" y="1542787"/>
                  <a:ext cx="117600" cy="9900"/>
                </a:xfrm>
                <a:custGeom>
                  <a:pathLst>
                    <a:path extrusionOk="0" h="120000" w="12000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Shape 630"/>
                <p:cNvSpPr/>
                <p:nvPr/>
              </p:nvSpPr>
              <p:spPr>
                <a:xfrm>
                  <a:off x="11555413" y="1544017"/>
                  <a:ext cx="69900" cy="4800"/>
                </a:xfrm>
                <a:custGeom>
                  <a:pathLst>
                    <a:path extrusionOk="0" h="120000" w="12000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Shape 631"/>
                <p:cNvSpPr/>
                <p:nvPr/>
              </p:nvSpPr>
              <p:spPr>
                <a:xfrm>
                  <a:off x="11223625" y="1528016"/>
                  <a:ext cx="38100" cy="6300"/>
                </a:xfrm>
                <a:custGeom>
                  <a:pathLst>
                    <a:path extrusionOk="0" h="120000" w="12000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Shape 632"/>
                <p:cNvSpPr/>
                <p:nvPr/>
              </p:nvSpPr>
              <p:spPr>
                <a:xfrm>
                  <a:off x="11145838" y="1529246"/>
                  <a:ext cx="22200" cy="2400"/>
                </a:xfrm>
                <a:custGeom>
                  <a:pathLst>
                    <a:path extrusionOk="0" h="120000" w="12000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Shape 633"/>
                <p:cNvSpPr/>
                <p:nvPr/>
              </p:nvSpPr>
              <p:spPr>
                <a:xfrm>
                  <a:off x="6197600" y="1566174"/>
                  <a:ext cx="207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6356350" y="1564943"/>
                  <a:ext cx="9600" cy="1200"/>
                </a:xfrm>
                <a:custGeom>
                  <a:pathLst>
                    <a:path extrusionOk="0" h="120000" w="12000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Shape 635"/>
                <p:cNvSpPr/>
                <p:nvPr/>
              </p:nvSpPr>
              <p:spPr>
                <a:xfrm>
                  <a:off x="8950325" y="1521861"/>
                  <a:ext cx="61800" cy="75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Shape 636"/>
                <p:cNvSpPr/>
                <p:nvPr/>
              </p:nvSpPr>
              <p:spPr>
                <a:xfrm>
                  <a:off x="7537450" y="1546479"/>
                  <a:ext cx="285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Shape 637"/>
                <p:cNvSpPr/>
                <p:nvPr/>
              </p:nvSpPr>
              <p:spPr>
                <a:xfrm>
                  <a:off x="7478713" y="1562481"/>
                  <a:ext cx="381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Shape 638"/>
                <p:cNvSpPr/>
                <p:nvPr/>
              </p:nvSpPr>
              <p:spPr>
                <a:xfrm>
                  <a:off x="5410200" y="1568636"/>
                  <a:ext cx="36600" cy="3600"/>
                </a:xfrm>
                <a:custGeom>
                  <a:pathLst>
                    <a:path extrusionOk="0" h="120000" w="12000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Shape 639"/>
                <p:cNvSpPr/>
                <p:nvPr/>
              </p:nvSpPr>
              <p:spPr>
                <a:xfrm>
                  <a:off x="10206038" y="1530477"/>
                  <a:ext cx="61800" cy="48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Shape 640"/>
                <p:cNvSpPr/>
                <p:nvPr/>
              </p:nvSpPr>
              <p:spPr>
                <a:xfrm>
                  <a:off x="6257925" y="1525554"/>
                  <a:ext cx="18900" cy="2400"/>
                </a:xfrm>
                <a:custGeom>
                  <a:pathLst>
                    <a:path extrusionOk="0" h="120000" w="12000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Shape 641"/>
                <p:cNvSpPr/>
                <p:nvPr/>
              </p:nvSpPr>
              <p:spPr>
                <a:xfrm>
                  <a:off x="10134600" y="1528016"/>
                  <a:ext cx="71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Shape 642"/>
                <p:cNvSpPr/>
                <p:nvPr/>
              </p:nvSpPr>
              <p:spPr>
                <a:xfrm>
                  <a:off x="2582863" y="1560020"/>
                  <a:ext cx="7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Shape 643"/>
                <p:cNvSpPr/>
                <p:nvPr/>
              </p:nvSpPr>
              <p:spPr>
                <a:xfrm>
                  <a:off x="1762125" y="1521861"/>
                  <a:ext cx="348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Shape 644"/>
                <p:cNvSpPr/>
                <p:nvPr/>
              </p:nvSpPr>
              <p:spPr>
                <a:xfrm>
                  <a:off x="10812463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Shape 645"/>
                <p:cNvSpPr/>
                <p:nvPr/>
              </p:nvSpPr>
              <p:spPr>
                <a:xfrm>
                  <a:off x="10896600" y="1545248"/>
                  <a:ext cx="78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>
                  <a:off x="9947275" y="1553865"/>
                  <a:ext cx="4800" cy="1200"/>
                </a:xfrm>
                <a:custGeom>
                  <a:pathLst>
                    <a:path extrusionOk="0" h="120000" w="12000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Shape 647"/>
                <p:cNvSpPr/>
                <p:nvPr/>
              </p:nvSpPr>
              <p:spPr>
                <a:xfrm>
                  <a:off x="10817225" y="1531708"/>
                  <a:ext cx="237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Shape 648"/>
                <p:cNvSpPr/>
                <p:nvPr/>
              </p:nvSpPr>
              <p:spPr>
                <a:xfrm>
                  <a:off x="10836275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Shape 649"/>
                <p:cNvSpPr/>
                <p:nvPr/>
              </p:nvSpPr>
              <p:spPr>
                <a:xfrm>
                  <a:off x="10787063" y="1530477"/>
                  <a:ext cx="30300" cy="12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Shape 650"/>
                <p:cNvSpPr/>
                <p:nvPr/>
              </p:nvSpPr>
              <p:spPr>
                <a:xfrm>
                  <a:off x="4092575" y="1552634"/>
                  <a:ext cx="207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Shape 651"/>
                <p:cNvSpPr/>
                <p:nvPr/>
              </p:nvSpPr>
              <p:spPr>
                <a:xfrm>
                  <a:off x="8528050" y="1567405"/>
                  <a:ext cx="3300" cy="1200"/>
                </a:xfrm>
                <a:custGeom>
                  <a:pathLst>
                    <a:path extrusionOk="0" h="120000" w="12000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Shape 652"/>
                <p:cNvSpPr/>
                <p:nvPr/>
              </p:nvSpPr>
              <p:spPr>
                <a:xfrm>
                  <a:off x="8461375" y="1556326"/>
                  <a:ext cx="66600" cy="14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Shape 653"/>
                <p:cNvSpPr/>
                <p:nvPr/>
              </p:nvSpPr>
              <p:spPr>
                <a:xfrm>
                  <a:off x="1562100" y="1514475"/>
                  <a:ext cx="9563100" cy="63900"/>
                </a:xfrm>
                <a:custGeom>
                  <a:pathLst>
                    <a:path extrusionOk="0" h="120000" w="12000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Shape 654"/>
                <p:cNvSpPr/>
                <p:nvPr/>
              </p:nvSpPr>
              <p:spPr>
                <a:xfrm>
                  <a:off x="7508875" y="1560020"/>
                  <a:ext cx="11100" cy="36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Shape 655"/>
                <p:cNvSpPr/>
                <p:nvPr/>
              </p:nvSpPr>
              <p:spPr>
                <a:xfrm>
                  <a:off x="5434013" y="1567405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Shape 656"/>
                <p:cNvSpPr/>
                <p:nvPr/>
              </p:nvSpPr>
              <p:spPr>
                <a:xfrm>
                  <a:off x="9672638" y="1567405"/>
                  <a:ext cx="255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Shape 657"/>
                <p:cNvSpPr/>
                <p:nvPr/>
              </p:nvSpPr>
              <p:spPr>
                <a:xfrm>
                  <a:off x="10966450" y="1529246"/>
                  <a:ext cx="396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Shape 658"/>
                <p:cNvSpPr/>
                <p:nvPr/>
              </p:nvSpPr>
              <p:spPr>
                <a:xfrm>
                  <a:off x="11329988" y="1552634"/>
                  <a:ext cx="44400" cy="2400"/>
                </a:xfrm>
                <a:custGeom>
                  <a:pathLst>
                    <a:path extrusionOk="0" h="120000" w="12000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Shape 659"/>
                <p:cNvSpPr/>
                <p:nvPr/>
              </p:nvSpPr>
              <p:spPr>
                <a:xfrm>
                  <a:off x="11042650" y="1540325"/>
                  <a:ext cx="60300" cy="6300"/>
                </a:xfrm>
                <a:custGeom>
                  <a:pathLst>
                    <a:path extrusionOk="0" h="120000" w="12000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Shape 660"/>
                <p:cNvSpPr/>
                <p:nvPr/>
              </p:nvSpPr>
              <p:spPr>
                <a:xfrm>
                  <a:off x="11106150" y="1542787"/>
                  <a:ext cx="285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Shape 661"/>
                <p:cNvSpPr/>
                <p:nvPr/>
              </p:nvSpPr>
              <p:spPr>
                <a:xfrm>
                  <a:off x="10679113" y="1525554"/>
                  <a:ext cx="103200" cy="9900"/>
                </a:xfrm>
                <a:custGeom>
                  <a:pathLst>
                    <a:path extrusionOk="0" h="120000" w="12000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Shape 662"/>
                <p:cNvSpPr/>
                <p:nvPr/>
              </p:nvSpPr>
              <p:spPr>
                <a:xfrm>
                  <a:off x="11039475" y="1550172"/>
                  <a:ext cx="270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Shape 663"/>
                <p:cNvSpPr/>
                <p:nvPr/>
              </p:nvSpPr>
              <p:spPr>
                <a:xfrm>
                  <a:off x="10841038" y="1548941"/>
                  <a:ext cx="58800" cy="2400"/>
                </a:xfrm>
                <a:custGeom>
                  <a:pathLst>
                    <a:path extrusionOk="0" h="120000" w="12000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Shape 664"/>
                <p:cNvSpPr/>
                <p:nvPr/>
              </p:nvSpPr>
              <p:spPr>
                <a:xfrm>
                  <a:off x="10899775" y="1550172"/>
                  <a:ext cx="366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Shape 665"/>
                <p:cNvSpPr/>
                <p:nvPr/>
              </p:nvSpPr>
              <p:spPr>
                <a:xfrm>
                  <a:off x="10958513" y="1555096"/>
                  <a:ext cx="459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Shape 666"/>
                <p:cNvSpPr/>
                <p:nvPr/>
              </p:nvSpPr>
              <p:spPr>
                <a:xfrm>
                  <a:off x="10304463" y="1548941"/>
                  <a:ext cx="61800" cy="3600"/>
                </a:xfrm>
                <a:custGeom>
                  <a:pathLst>
                    <a:path extrusionOk="0" h="120000" w="12000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Shape 667"/>
                <p:cNvSpPr/>
                <p:nvPr/>
              </p:nvSpPr>
              <p:spPr>
                <a:xfrm>
                  <a:off x="10483850" y="1557558"/>
                  <a:ext cx="23700" cy="6300"/>
                </a:xfrm>
                <a:custGeom>
                  <a:pathLst>
                    <a:path extrusionOk="0" h="120000" w="12000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Shape 668"/>
                <p:cNvSpPr/>
                <p:nvPr/>
              </p:nvSpPr>
              <p:spPr>
                <a:xfrm>
                  <a:off x="10291763" y="1563712"/>
                  <a:ext cx="117600" cy="2400"/>
                </a:xfrm>
                <a:custGeom>
                  <a:pathLst>
                    <a:path extrusionOk="0" h="120000" w="12000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Shape 669"/>
                <p:cNvSpPr/>
                <p:nvPr/>
              </p:nvSpPr>
              <p:spPr>
                <a:xfrm>
                  <a:off x="9621838" y="1546479"/>
                  <a:ext cx="11100" cy="8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Shape 670"/>
                <p:cNvSpPr/>
                <p:nvPr/>
              </p:nvSpPr>
              <p:spPr>
                <a:xfrm>
                  <a:off x="8951913" y="1568636"/>
                  <a:ext cx="96900" cy="8700"/>
                </a:xfrm>
                <a:custGeom>
                  <a:pathLst>
                    <a:path extrusionOk="0" h="120000" w="12000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Shape 671"/>
                <p:cNvSpPr/>
                <p:nvPr/>
              </p:nvSpPr>
              <p:spPr>
                <a:xfrm>
                  <a:off x="9005888" y="1566174"/>
                  <a:ext cx="174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Shape 672"/>
                <p:cNvSpPr/>
                <p:nvPr/>
              </p:nvSpPr>
              <p:spPr>
                <a:xfrm>
                  <a:off x="1587500" y="1516937"/>
                  <a:ext cx="38100" cy="36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Shape 673"/>
                <p:cNvSpPr/>
                <p:nvPr/>
              </p:nvSpPr>
              <p:spPr>
                <a:xfrm>
                  <a:off x="1522413" y="1519399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Shape 674"/>
                <p:cNvSpPr/>
                <p:nvPr/>
              </p:nvSpPr>
              <p:spPr>
                <a:xfrm>
                  <a:off x="6650038" y="1573559"/>
                  <a:ext cx="33300" cy="3600"/>
                </a:xfrm>
                <a:custGeom>
                  <a:pathLst>
                    <a:path extrusionOk="0" h="120000" w="12000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Shape 675"/>
                <p:cNvSpPr/>
                <p:nvPr/>
              </p:nvSpPr>
              <p:spPr>
                <a:xfrm>
                  <a:off x="6162675" y="1566174"/>
                  <a:ext cx="15900" cy="4800"/>
                </a:xfrm>
                <a:custGeom>
                  <a:pathLst>
                    <a:path extrusionOk="0" h="120000" w="12000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Shape 676"/>
                <p:cNvSpPr/>
                <p:nvPr/>
              </p:nvSpPr>
              <p:spPr>
                <a:xfrm>
                  <a:off x="5738813" y="1571097"/>
                  <a:ext cx="60300" cy="6300"/>
                </a:xfrm>
                <a:custGeom>
                  <a:pathLst>
                    <a:path extrusionOk="0" h="120000" w="12000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77" name="Shape 677"/>
              <p:cNvGrpSpPr/>
              <p:nvPr/>
            </p:nvGrpSpPr>
            <p:grpSpPr>
              <a:xfrm flipH="1" rot="-5400000">
                <a:off x="6492167" y="2755668"/>
                <a:ext cx="4114775" cy="36512"/>
                <a:chOff x="1522413" y="1514475"/>
                <a:chExt cx="10569675" cy="63900"/>
              </a:xfrm>
            </p:grpSpPr>
            <p:sp>
              <p:nvSpPr>
                <p:cNvPr id="678" name="Shape 678"/>
                <p:cNvSpPr/>
                <p:nvPr/>
              </p:nvSpPr>
              <p:spPr>
                <a:xfrm>
                  <a:off x="12028488" y="1525554"/>
                  <a:ext cx="63600" cy="4800"/>
                </a:xfrm>
                <a:custGeom>
                  <a:pathLst>
                    <a:path extrusionOk="0" h="120000" w="12000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Shape 679"/>
                <p:cNvSpPr/>
                <p:nvPr/>
              </p:nvSpPr>
              <p:spPr>
                <a:xfrm>
                  <a:off x="12022138" y="1532939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Shape 680"/>
                <p:cNvSpPr/>
                <p:nvPr/>
              </p:nvSpPr>
              <p:spPr>
                <a:xfrm>
                  <a:off x="12041188" y="1531708"/>
                  <a:ext cx="39600" cy="6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Shape 681"/>
                <p:cNvSpPr/>
                <p:nvPr/>
              </p:nvSpPr>
              <p:spPr>
                <a:xfrm>
                  <a:off x="11831638" y="1526784"/>
                  <a:ext cx="42900" cy="4800"/>
                </a:xfrm>
                <a:custGeom>
                  <a:pathLst>
                    <a:path extrusionOk="0" h="120000" w="12000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Shape 682"/>
                <p:cNvSpPr/>
                <p:nvPr/>
              </p:nvSpPr>
              <p:spPr>
                <a:xfrm>
                  <a:off x="11809413" y="1531708"/>
                  <a:ext cx="41400" cy="2400"/>
                </a:xfrm>
                <a:custGeom>
                  <a:pathLst>
                    <a:path extrusionOk="0" h="120000" w="12000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Shape 683"/>
                <p:cNvSpPr/>
                <p:nvPr/>
              </p:nvSpPr>
              <p:spPr>
                <a:xfrm>
                  <a:off x="12003088" y="1537863"/>
                  <a:ext cx="77700" cy="3600"/>
                </a:xfrm>
                <a:custGeom>
                  <a:pathLst>
                    <a:path extrusionOk="0" h="120000" w="12000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4" name="Shape 684"/>
                <p:cNvSpPr/>
                <p:nvPr/>
              </p:nvSpPr>
              <p:spPr>
                <a:xfrm>
                  <a:off x="11664950" y="1523092"/>
                  <a:ext cx="39600" cy="4800"/>
                </a:xfrm>
                <a:custGeom>
                  <a:pathLst>
                    <a:path extrusionOk="0" h="120000" w="12000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5" name="Shape 685"/>
                <p:cNvSpPr/>
                <p:nvPr/>
              </p:nvSpPr>
              <p:spPr>
                <a:xfrm>
                  <a:off x="11506200" y="1521861"/>
                  <a:ext cx="92100" cy="4800"/>
                </a:xfrm>
                <a:custGeom>
                  <a:pathLst>
                    <a:path extrusionOk="0" h="120000" w="12000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Shape 686"/>
                <p:cNvSpPr/>
                <p:nvPr/>
              </p:nvSpPr>
              <p:spPr>
                <a:xfrm>
                  <a:off x="11471275" y="1525554"/>
                  <a:ext cx="34800" cy="36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Shape 687"/>
                <p:cNvSpPr/>
                <p:nvPr/>
              </p:nvSpPr>
              <p:spPr>
                <a:xfrm>
                  <a:off x="11710988" y="1529246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Shape 688"/>
                <p:cNvSpPr/>
                <p:nvPr/>
              </p:nvSpPr>
              <p:spPr>
                <a:xfrm>
                  <a:off x="11691938" y="1532939"/>
                  <a:ext cx="3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Shape 689"/>
                <p:cNvSpPr/>
                <p:nvPr/>
              </p:nvSpPr>
              <p:spPr>
                <a:xfrm>
                  <a:off x="11741150" y="1534170"/>
                  <a:ext cx="48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Shape 690"/>
                <p:cNvSpPr/>
                <p:nvPr/>
              </p:nvSpPr>
              <p:spPr>
                <a:xfrm>
                  <a:off x="11841163" y="1537863"/>
                  <a:ext cx="71400" cy="87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Shape 691"/>
                <p:cNvSpPr/>
                <p:nvPr/>
              </p:nvSpPr>
              <p:spPr>
                <a:xfrm>
                  <a:off x="11764963" y="1535401"/>
                  <a:ext cx="44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Shape 692"/>
                <p:cNvSpPr/>
                <p:nvPr/>
              </p:nvSpPr>
              <p:spPr>
                <a:xfrm>
                  <a:off x="11744325" y="1537863"/>
                  <a:ext cx="207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Shape 693"/>
                <p:cNvSpPr/>
                <p:nvPr/>
              </p:nvSpPr>
              <p:spPr>
                <a:xfrm>
                  <a:off x="11482388" y="1531708"/>
                  <a:ext cx="85800" cy="3600"/>
                </a:xfrm>
                <a:custGeom>
                  <a:pathLst>
                    <a:path extrusionOk="0" h="120000" w="12000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11626850" y="1532939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>
                  <a:off x="11261725" y="1534170"/>
                  <a:ext cx="480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Shape 696"/>
                <p:cNvSpPr/>
                <p:nvPr/>
              </p:nvSpPr>
              <p:spPr>
                <a:xfrm>
                  <a:off x="11553825" y="1534170"/>
                  <a:ext cx="44400" cy="2400"/>
                </a:xfrm>
                <a:custGeom>
                  <a:pathLst>
                    <a:path extrusionOk="0" h="120000" w="12000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Shape 697"/>
                <p:cNvSpPr/>
                <p:nvPr/>
              </p:nvSpPr>
              <p:spPr>
                <a:xfrm>
                  <a:off x="11409363" y="1529246"/>
                  <a:ext cx="31800" cy="2400"/>
                </a:xfrm>
                <a:custGeom>
                  <a:pathLst>
                    <a:path extrusionOk="0" h="120000" w="12000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Shape 698"/>
                <p:cNvSpPr/>
                <p:nvPr/>
              </p:nvSpPr>
              <p:spPr>
                <a:xfrm>
                  <a:off x="11618913" y="1531708"/>
                  <a:ext cx="6300" cy="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Shape 699"/>
                <p:cNvSpPr/>
                <p:nvPr/>
              </p:nvSpPr>
              <p:spPr>
                <a:xfrm>
                  <a:off x="11598275" y="1531708"/>
                  <a:ext cx="28500" cy="2400"/>
                </a:xfrm>
                <a:custGeom>
                  <a:pathLst>
                    <a:path extrusionOk="0" h="120000" w="12000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Shape 700"/>
                <p:cNvSpPr/>
                <p:nvPr/>
              </p:nvSpPr>
              <p:spPr>
                <a:xfrm>
                  <a:off x="11137900" y="1534170"/>
                  <a:ext cx="189000" cy="23400"/>
                </a:xfrm>
                <a:custGeom>
                  <a:pathLst>
                    <a:path extrusionOk="0" h="120000" w="12000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Shape 701"/>
                <p:cNvSpPr/>
                <p:nvPr/>
              </p:nvSpPr>
              <p:spPr>
                <a:xfrm>
                  <a:off x="11266488" y="1529246"/>
                  <a:ext cx="95400" cy="4800"/>
                </a:xfrm>
                <a:custGeom>
                  <a:pathLst>
                    <a:path extrusionOk="0" h="120000" w="12000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Shape 702"/>
                <p:cNvSpPr/>
                <p:nvPr/>
              </p:nvSpPr>
              <p:spPr>
                <a:xfrm>
                  <a:off x="11361738" y="1531708"/>
                  <a:ext cx="135000" cy="12300"/>
                </a:xfrm>
                <a:custGeom>
                  <a:pathLst>
                    <a:path extrusionOk="0" h="120000" w="12000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Shape 703"/>
                <p:cNvSpPr/>
                <p:nvPr/>
              </p:nvSpPr>
              <p:spPr>
                <a:xfrm>
                  <a:off x="11834813" y="1552634"/>
                  <a:ext cx="96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Shape 704"/>
                <p:cNvSpPr/>
                <p:nvPr/>
              </p:nvSpPr>
              <p:spPr>
                <a:xfrm>
                  <a:off x="11764963" y="1542787"/>
                  <a:ext cx="117600" cy="9900"/>
                </a:xfrm>
                <a:custGeom>
                  <a:pathLst>
                    <a:path extrusionOk="0" h="120000" w="12000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11555413" y="1544017"/>
                  <a:ext cx="69900" cy="4800"/>
                </a:xfrm>
                <a:custGeom>
                  <a:pathLst>
                    <a:path extrusionOk="0" h="120000" w="12000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11223625" y="1528016"/>
                  <a:ext cx="38100" cy="6300"/>
                </a:xfrm>
                <a:custGeom>
                  <a:pathLst>
                    <a:path extrusionOk="0" h="120000" w="12000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11145838" y="1529246"/>
                  <a:ext cx="22200" cy="2400"/>
                </a:xfrm>
                <a:custGeom>
                  <a:pathLst>
                    <a:path extrusionOk="0" h="120000" w="12000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Shape 708"/>
                <p:cNvSpPr/>
                <p:nvPr/>
              </p:nvSpPr>
              <p:spPr>
                <a:xfrm>
                  <a:off x="6197600" y="1566174"/>
                  <a:ext cx="207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6356350" y="1564943"/>
                  <a:ext cx="9600" cy="1200"/>
                </a:xfrm>
                <a:custGeom>
                  <a:pathLst>
                    <a:path extrusionOk="0" h="120000" w="12000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Shape 710"/>
                <p:cNvSpPr/>
                <p:nvPr/>
              </p:nvSpPr>
              <p:spPr>
                <a:xfrm>
                  <a:off x="8950325" y="1521861"/>
                  <a:ext cx="61800" cy="75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Shape 711"/>
                <p:cNvSpPr/>
                <p:nvPr/>
              </p:nvSpPr>
              <p:spPr>
                <a:xfrm>
                  <a:off x="7537450" y="1546479"/>
                  <a:ext cx="285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Shape 712"/>
                <p:cNvSpPr/>
                <p:nvPr/>
              </p:nvSpPr>
              <p:spPr>
                <a:xfrm>
                  <a:off x="7478713" y="1562481"/>
                  <a:ext cx="381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Shape 713"/>
                <p:cNvSpPr/>
                <p:nvPr/>
              </p:nvSpPr>
              <p:spPr>
                <a:xfrm>
                  <a:off x="5410200" y="1568636"/>
                  <a:ext cx="36600" cy="3600"/>
                </a:xfrm>
                <a:custGeom>
                  <a:pathLst>
                    <a:path extrusionOk="0" h="120000" w="12000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10206038" y="1530477"/>
                  <a:ext cx="61800" cy="48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6257925" y="1525554"/>
                  <a:ext cx="18900" cy="2400"/>
                </a:xfrm>
                <a:custGeom>
                  <a:pathLst>
                    <a:path extrusionOk="0" h="120000" w="12000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Shape 716"/>
                <p:cNvSpPr/>
                <p:nvPr/>
              </p:nvSpPr>
              <p:spPr>
                <a:xfrm>
                  <a:off x="10134600" y="1528016"/>
                  <a:ext cx="71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Shape 717"/>
                <p:cNvSpPr/>
                <p:nvPr/>
              </p:nvSpPr>
              <p:spPr>
                <a:xfrm>
                  <a:off x="2582863" y="1560020"/>
                  <a:ext cx="7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Shape 718"/>
                <p:cNvSpPr/>
                <p:nvPr/>
              </p:nvSpPr>
              <p:spPr>
                <a:xfrm>
                  <a:off x="1762125" y="1521861"/>
                  <a:ext cx="348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Shape 719"/>
                <p:cNvSpPr/>
                <p:nvPr/>
              </p:nvSpPr>
              <p:spPr>
                <a:xfrm>
                  <a:off x="10812463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Shape 720"/>
                <p:cNvSpPr/>
                <p:nvPr/>
              </p:nvSpPr>
              <p:spPr>
                <a:xfrm>
                  <a:off x="10896600" y="1545248"/>
                  <a:ext cx="78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Shape 721"/>
                <p:cNvSpPr/>
                <p:nvPr/>
              </p:nvSpPr>
              <p:spPr>
                <a:xfrm>
                  <a:off x="9947275" y="1553865"/>
                  <a:ext cx="4800" cy="1200"/>
                </a:xfrm>
                <a:custGeom>
                  <a:pathLst>
                    <a:path extrusionOk="0" h="120000" w="12000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Shape 722"/>
                <p:cNvSpPr/>
                <p:nvPr/>
              </p:nvSpPr>
              <p:spPr>
                <a:xfrm>
                  <a:off x="10817225" y="1531708"/>
                  <a:ext cx="237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10836275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Shape 724"/>
                <p:cNvSpPr/>
                <p:nvPr/>
              </p:nvSpPr>
              <p:spPr>
                <a:xfrm>
                  <a:off x="10787063" y="1530477"/>
                  <a:ext cx="30300" cy="12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>
                  <a:off x="4092575" y="1552634"/>
                  <a:ext cx="207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Shape 726"/>
                <p:cNvSpPr/>
                <p:nvPr/>
              </p:nvSpPr>
              <p:spPr>
                <a:xfrm>
                  <a:off x="8528050" y="1567405"/>
                  <a:ext cx="3300" cy="1200"/>
                </a:xfrm>
                <a:custGeom>
                  <a:pathLst>
                    <a:path extrusionOk="0" h="120000" w="12000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Shape 727"/>
                <p:cNvSpPr/>
                <p:nvPr/>
              </p:nvSpPr>
              <p:spPr>
                <a:xfrm>
                  <a:off x="8461375" y="1556326"/>
                  <a:ext cx="66600" cy="14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Shape 728"/>
                <p:cNvSpPr/>
                <p:nvPr/>
              </p:nvSpPr>
              <p:spPr>
                <a:xfrm>
                  <a:off x="1562100" y="1514475"/>
                  <a:ext cx="9563100" cy="63900"/>
                </a:xfrm>
                <a:custGeom>
                  <a:pathLst>
                    <a:path extrusionOk="0" h="120000" w="12000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Shape 729"/>
                <p:cNvSpPr/>
                <p:nvPr/>
              </p:nvSpPr>
              <p:spPr>
                <a:xfrm>
                  <a:off x="7508875" y="1560020"/>
                  <a:ext cx="11100" cy="36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Shape 730"/>
                <p:cNvSpPr/>
                <p:nvPr/>
              </p:nvSpPr>
              <p:spPr>
                <a:xfrm>
                  <a:off x="5434013" y="1567405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>
                  <a:off x="9672638" y="1567405"/>
                  <a:ext cx="255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10966450" y="1529246"/>
                  <a:ext cx="396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11329988" y="1552634"/>
                  <a:ext cx="44400" cy="2400"/>
                </a:xfrm>
                <a:custGeom>
                  <a:pathLst>
                    <a:path extrusionOk="0" h="120000" w="12000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11042650" y="1540325"/>
                  <a:ext cx="60300" cy="6300"/>
                </a:xfrm>
                <a:custGeom>
                  <a:pathLst>
                    <a:path extrusionOk="0" h="120000" w="12000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Shape 735"/>
                <p:cNvSpPr/>
                <p:nvPr/>
              </p:nvSpPr>
              <p:spPr>
                <a:xfrm>
                  <a:off x="11106150" y="1542787"/>
                  <a:ext cx="285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Shape 736"/>
                <p:cNvSpPr/>
                <p:nvPr/>
              </p:nvSpPr>
              <p:spPr>
                <a:xfrm>
                  <a:off x="10679113" y="1525554"/>
                  <a:ext cx="103200" cy="9900"/>
                </a:xfrm>
                <a:custGeom>
                  <a:pathLst>
                    <a:path extrusionOk="0" h="120000" w="12000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Shape 737"/>
                <p:cNvSpPr/>
                <p:nvPr/>
              </p:nvSpPr>
              <p:spPr>
                <a:xfrm>
                  <a:off x="11039475" y="1550172"/>
                  <a:ext cx="270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10841038" y="1548941"/>
                  <a:ext cx="58800" cy="2400"/>
                </a:xfrm>
                <a:custGeom>
                  <a:pathLst>
                    <a:path extrusionOk="0" h="120000" w="12000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>
                  <a:off x="10899775" y="1550172"/>
                  <a:ext cx="366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10958513" y="1555096"/>
                  <a:ext cx="459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10304463" y="1548941"/>
                  <a:ext cx="61800" cy="3600"/>
                </a:xfrm>
                <a:custGeom>
                  <a:pathLst>
                    <a:path extrusionOk="0" h="120000" w="12000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>
                  <a:off x="10483850" y="1557558"/>
                  <a:ext cx="23700" cy="6300"/>
                </a:xfrm>
                <a:custGeom>
                  <a:pathLst>
                    <a:path extrusionOk="0" h="120000" w="12000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>
                  <a:off x="10291763" y="1563712"/>
                  <a:ext cx="117600" cy="2400"/>
                </a:xfrm>
                <a:custGeom>
                  <a:pathLst>
                    <a:path extrusionOk="0" h="120000" w="12000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>
                  <a:off x="9621838" y="1546479"/>
                  <a:ext cx="11100" cy="8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Shape 745"/>
                <p:cNvSpPr/>
                <p:nvPr/>
              </p:nvSpPr>
              <p:spPr>
                <a:xfrm>
                  <a:off x="8951913" y="1568636"/>
                  <a:ext cx="96900" cy="8700"/>
                </a:xfrm>
                <a:custGeom>
                  <a:pathLst>
                    <a:path extrusionOk="0" h="120000" w="12000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Shape 746"/>
                <p:cNvSpPr/>
                <p:nvPr/>
              </p:nvSpPr>
              <p:spPr>
                <a:xfrm>
                  <a:off x="9005888" y="1566174"/>
                  <a:ext cx="174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Shape 747"/>
                <p:cNvSpPr/>
                <p:nvPr/>
              </p:nvSpPr>
              <p:spPr>
                <a:xfrm>
                  <a:off x="1587500" y="1516937"/>
                  <a:ext cx="38100" cy="36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Shape 748"/>
                <p:cNvSpPr/>
                <p:nvPr/>
              </p:nvSpPr>
              <p:spPr>
                <a:xfrm>
                  <a:off x="1522413" y="1519399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Shape 749"/>
                <p:cNvSpPr/>
                <p:nvPr/>
              </p:nvSpPr>
              <p:spPr>
                <a:xfrm>
                  <a:off x="6650038" y="1573559"/>
                  <a:ext cx="33300" cy="3600"/>
                </a:xfrm>
                <a:custGeom>
                  <a:pathLst>
                    <a:path extrusionOk="0" h="120000" w="12000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>
                  <a:off x="6162675" y="1566174"/>
                  <a:ext cx="15900" cy="4800"/>
                </a:xfrm>
                <a:custGeom>
                  <a:pathLst>
                    <a:path extrusionOk="0" h="120000" w="12000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>
                  <a:off x="5738813" y="1571097"/>
                  <a:ext cx="60300" cy="6300"/>
                </a:xfrm>
                <a:custGeom>
                  <a:pathLst>
                    <a:path extrusionOk="0" h="120000" w="12000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2" name="Shape 752"/>
            <p:cNvGrpSpPr/>
            <p:nvPr/>
          </p:nvGrpSpPr>
          <p:grpSpPr>
            <a:xfrm rot="10800000">
              <a:off x="4417828" y="2091941"/>
              <a:ext cx="5294350" cy="4114775"/>
              <a:chOff x="3310592" y="716537"/>
              <a:chExt cx="5294350" cy="4114775"/>
            </a:xfrm>
          </p:grpSpPr>
          <p:grpSp>
            <p:nvGrpSpPr>
              <p:cNvPr id="753" name="Shape 753"/>
              <p:cNvGrpSpPr/>
              <p:nvPr/>
            </p:nvGrpSpPr>
            <p:grpSpPr>
              <a:xfrm flipH="1">
                <a:off x="3310592" y="737903"/>
                <a:ext cx="5294350" cy="54769"/>
                <a:chOff x="1522413" y="1514475"/>
                <a:chExt cx="10569675" cy="63900"/>
              </a:xfrm>
            </p:grpSpPr>
            <p:sp>
              <p:nvSpPr>
                <p:cNvPr id="754" name="Shape 754"/>
                <p:cNvSpPr/>
                <p:nvPr/>
              </p:nvSpPr>
              <p:spPr>
                <a:xfrm>
                  <a:off x="12028488" y="1525554"/>
                  <a:ext cx="63600" cy="4800"/>
                </a:xfrm>
                <a:custGeom>
                  <a:pathLst>
                    <a:path extrusionOk="0" h="120000" w="12000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Shape 755"/>
                <p:cNvSpPr/>
                <p:nvPr/>
              </p:nvSpPr>
              <p:spPr>
                <a:xfrm>
                  <a:off x="12022138" y="1532939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Shape 756"/>
                <p:cNvSpPr/>
                <p:nvPr/>
              </p:nvSpPr>
              <p:spPr>
                <a:xfrm>
                  <a:off x="12041188" y="1531708"/>
                  <a:ext cx="39600" cy="6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Shape 757"/>
                <p:cNvSpPr/>
                <p:nvPr/>
              </p:nvSpPr>
              <p:spPr>
                <a:xfrm>
                  <a:off x="11831638" y="1526784"/>
                  <a:ext cx="42900" cy="4800"/>
                </a:xfrm>
                <a:custGeom>
                  <a:pathLst>
                    <a:path extrusionOk="0" h="120000" w="12000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Shape 758"/>
                <p:cNvSpPr/>
                <p:nvPr/>
              </p:nvSpPr>
              <p:spPr>
                <a:xfrm>
                  <a:off x="11809413" y="1531708"/>
                  <a:ext cx="41400" cy="2400"/>
                </a:xfrm>
                <a:custGeom>
                  <a:pathLst>
                    <a:path extrusionOk="0" h="120000" w="12000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9" name="Shape 759"/>
                <p:cNvSpPr/>
                <p:nvPr/>
              </p:nvSpPr>
              <p:spPr>
                <a:xfrm>
                  <a:off x="12003088" y="1537863"/>
                  <a:ext cx="77700" cy="3600"/>
                </a:xfrm>
                <a:custGeom>
                  <a:pathLst>
                    <a:path extrusionOk="0" h="120000" w="12000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0" name="Shape 760"/>
                <p:cNvSpPr/>
                <p:nvPr/>
              </p:nvSpPr>
              <p:spPr>
                <a:xfrm>
                  <a:off x="11664950" y="1523092"/>
                  <a:ext cx="39600" cy="4800"/>
                </a:xfrm>
                <a:custGeom>
                  <a:pathLst>
                    <a:path extrusionOk="0" h="120000" w="12000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1" name="Shape 761"/>
                <p:cNvSpPr/>
                <p:nvPr/>
              </p:nvSpPr>
              <p:spPr>
                <a:xfrm>
                  <a:off x="11506200" y="1521861"/>
                  <a:ext cx="92100" cy="4800"/>
                </a:xfrm>
                <a:custGeom>
                  <a:pathLst>
                    <a:path extrusionOk="0" h="120000" w="12000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Shape 762"/>
                <p:cNvSpPr/>
                <p:nvPr/>
              </p:nvSpPr>
              <p:spPr>
                <a:xfrm>
                  <a:off x="11471275" y="1525554"/>
                  <a:ext cx="34800" cy="36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Shape 763"/>
                <p:cNvSpPr/>
                <p:nvPr/>
              </p:nvSpPr>
              <p:spPr>
                <a:xfrm>
                  <a:off x="11710988" y="1529246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Shape 764"/>
                <p:cNvSpPr/>
                <p:nvPr/>
              </p:nvSpPr>
              <p:spPr>
                <a:xfrm>
                  <a:off x="11691938" y="1532939"/>
                  <a:ext cx="3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Shape 765"/>
                <p:cNvSpPr/>
                <p:nvPr/>
              </p:nvSpPr>
              <p:spPr>
                <a:xfrm>
                  <a:off x="11741150" y="1534170"/>
                  <a:ext cx="48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Shape 766"/>
                <p:cNvSpPr/>
                <p:nvPr/>
              </p:nvSpPr>
              <p:spPr>
                <a:xfrm>
                  <a:off x="11841163" y="1537863"/>
                  <a:ext cx="71400" cy="87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Shape 767"/>
                <p:cNvSpPr/>
                <p:nvPr/>
              </p:nvSpPr>
              <p:spPr>
                <a:xfrm>
                  <a:off x="11764963" y="1535401"/>
                  <a:ext cx="44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Shape 768"/>
                <p:cNvSpPr/>
                <p:nvPr/>
              </p:nvSpPr>
              <p:spPr>
                <a:xfrm>
                  <a:off x="11744325" y="1537863"/>
                  <a:ext cx="207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Shape 769"/>
                <p:cNvSpPr/>
                <p:nvPr/>
              </p:nvSpPr>
              <p:spPr>
                <a:xfrm>
                  <a:off x="11482388" y="1531708"/>
                  <a:ext cx="85800" cy="3600"/>
                </a:xfrm>
                <a:custGeom>
                  <a:pathLst>
                    <a:path extrusionOk="0" h="120000" w="12000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Shape 770"/>
                <p:cNvSpPr/>
                <p:nvPr/>
              </p:nvSpPr>
              <p:spPr>
                <a:xfrm>
                  <a:off x="11626850" y="1532939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Shape 771"/>
                <p:cNvSpPr/>
                <p:nvPr/>
              </p:nvSpPr>
              <p:spPr>
                <a:xfrm>
                  <a:off x="11261725" y="1534170"/>
                  <a:ext cx="480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Shape 772"/>
                <p:cNvSpPr/>
                <p:nvPr/>
              </p:nvSpPr>
              <p:spPr>
                <a:xfrm>
                  <a:off x="11553825" y="1534170"/>
                  <a:ext cx="44400" cy="2400"/>
                </a:xfrm>
                <a:custGeom>
                  <a:pathLst>
                    <a:path extrusionOk="0" h="120000" w="12000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Shape 773"/>
                <p:cNvSpPr/>
                <p:nvPr/>
              </p:nvSpPr>
              <p:spPr>
                <a:xfrm>
                  <a:off x="11409363" y="1529246"/>
                  <a:ext cx="31800" cy="2400"/>
                </a:xfrm>
                <a:custGeom>
                  <a:pathLst>
                    <a:path extrusionOk="0" h="120000" w="12000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Shape 774"/>
                <p:cNvSpPr/>
                <p:nvPr/>
              </p:nvSpPr>
              <p:spPr>
                <a:xfrm>
                  <a:off x="11618913" y="1531708"/>
                  <a:ext cx="6300" cy="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Shape 775"/>
                <p:cNvSpPr/>
                <p:nvPr/>
              </p:nvSpPr>
              <p:spPr>
                <a:xfrm>
                  <a:off x="11598275" y="1531708"/>
                  <a:ext cx="28500" cy="2400"/>
                </a:xfrm>
                <a:custGeom>
                  <a:pathLst>
                    <a:path extrusionOk="0" h="120000" w="12000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Shape 776"/>
                <p:cNvSpPr/>
                <p:nvPr/>
              </p:nvSpPr>
              <p:spPr>
                <a:xfrm>
                  <a:off x="11137900" y="1534170"/>
                  <a:ext cx="189000" cy="23400"/>
                </a:xfrm>
                <a:custGeom>
                  <a:pathLst>
                    <a:path extrusionOk="0" h="120000" w="12000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Shape 777"/>
                <p:cNvSpPr/>
                <p:nvPr/>
              </p:nvSpPr>
              <p:spPr>
                <a:xfrm>
                  <a:off x="11266488" y="1529246"/>
                  <a:ext cx="95400" cy="4800"/>
                </a:xfrm>
                <a:custGeom>
                  <a:pathLst>
                    <a:path extrusionOk="0" h="120000" w="12000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Shape 778"/>
                <p:cNvSpPr/>
                <p:nvPr/>
              </p:nvSpPr>
              <p:spPr>
                <a:xfrm>
                  <a:off x="11361738" y="1531708"/>
                  <a:ext cx="135000" cy="12300"/>
                </a:xfrm>
                <a:custGeom>
                  <a:pathLst>
                    <a:path extrusionOk="0" h="120000" w="12000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>
                  <a:off x="11834813" y="1552634"/>
                  <a:ext cx="96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>
                  <a:off x="11764963" y="1542787"/>
                  <a:ext cx="117600" cy="9900"/>
                </a:xfrm>
                <a:custGeom>
                  <a:pathLst>
                    <a:path extrusionOk="0" h="120000" w="12000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Shape 781"/>
                <p:cNvSpPr/>
                <p:nvPr/>
              </p:nvSpPr>
              <p:spPr>
                <a:xfrm>
                  <a:off x="11555413" y="1544017"/>
                  <a:ext cx="69900" cy="4800"/>
                </a:xfrm>
                <a:custGeom>
                  <a:pathLst>
                    <a:path extrusionOk="0" h="120000" w="12000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Shape 782"/>
                <p:cNvSpPr/>
                <p:nvPr/>
              </p:nvSpPr>
              <p:spPr>
                <a:xfrm>
                  <a:off x="11223625" y="1528016"/>
                  <a:ext cx="38100" cy="6300"/>
                </a:xfrm>
                <a:custGeom>
                  <a:pathLst>
                    <a:path extrusionOk="0" h="120000" w="12000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Shape 783"/>
                <p:cNvSpPr/>
                <p:nvPr/>
              </p:nvSpPr>
              <p:spPr>
                <a:xfrm>
                  <a:off x="11145838" y="1529246"/>
                  <a:ext cx="22200" cy="2400"/>
                </a:xfrm>
                <a:custGeom>
                  <a:pathLst>
                    <a:path extrusionOk="0" h="120000" w="12000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Shape 784"/>
                <p:cNvSpPr/>
                <p:nvPr/>
              </p:nvSpPr>
              <p:spPr>
                <a:xfrm>
                  <a:off x="6197600" y="1566174"/>
                  <a:ext cx="207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Shape 785"/>
                <p:cNvSpPr/>
                <p:nvPr/>
              </p:nvSpPr>
              <p:spPr>
                <a:xfrm>
                  <a:off x="6356350" y="1564943"/>
                  <a:ext cx="9600" cy="1200"/>
                </a:xfrm>
                <a:custGeom>
                  <a:pathLst>
                    <a:path extrusionOk="0" h="120000" w="12000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Shape 786"/>
                <p:cNvSpPr/>
                <p:nvPr/>
              </p:nvSpPr>
              <p:spPr>
                <a:xfrm>
                  <a:off x="8950325" y="1521861"/>
                  <a:ext cx="61800" cy="75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Shape 787"/>
                <p:cNvSpPr/>
                <p:nvPr/>
              </p:nvSpPr>
              <p:spPr>
                <a:xfrm>
                  <a:off x="7537450" y="1546479"/>
                  <a:ext cx="285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7478713" y="1562481"/>
                  <a:ext cx="381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5410200" y="1568636"/>
                  <a:ext cx="36600" cy="3600"/>
                </a:xfrm>
                <a:custGeom>
                  <a:pathLst>
                    <a:path extrusionOk="0" h="120000" w="12000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10206038" y="1530477"/>
                  <a:ext cx="61800" cy="48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6257925" y="1525554"/>
                  <a:ext cx="18900" cy="2400"/>
                </a:xfrm>
                <a:custGeom>
                  <a:pathLst>
                    <a:path extrusionOk="0" h="120000" w="12000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10134600" y="1528016"/>
                  <a:ext cx="71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Shape 793"/>
                <p:cNvSpPr/>
                <p:nvPr/>
              </p:nvSpPr>
              <p:spPr>
                <a:xfrm>
                  <a:off x="2582863" y="1560020"/>
                  <a:ext cx="7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Shape 794"/>
                <p:cNvSpPr/>
                <p:nvPr/>
              </p:nvSpPr>
              <p:spPr>
                <a:xfrm>
                  <a:off x="1762125" y="1521861"/>
                  <a:ext cx="348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10812463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Shape 796"/>
                <p:cNvSpPr/>
                <p:nvPr/>
              </p:nvSpPr>
              <p:spPr>
                <a:xfrm>
                  <a:off x="10896600" y="1545248"/>
                  <a:ext cx="78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Shape 797"/>
                <p:cNvSpPr/>
                <p:nvPr/>
              </p:nvSpPr>
              <p:spPr>
                <a:xfrm>
                  <a:off x="9947275" y="1553865"/>
                  <a:ext cx="4800" cy="1200"/>
                </a:xfrm>
                <a:custGeom>
                  <a:pathLst>
                    <a:path extrusionOk="0" h="120000" w="12000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10817225" y="1531708"/>
                  <a:ext cx="237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10836275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10787063" y="1530477"/>
                  <a:ext cx="30300" cy="12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4092575" y="1552634"/>
                  <a:ext cx="207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8528050" y="1567405"/>
                  <a:ext cx="3300" cy="1200"/>
                </a:xfrm>
                <a:custGeom>
                  <a:pathLst>
                    <a:path extrusionOk="0" h="120000" w="12000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8461375" y="1556326"/>
                  <a:ext cx="66600" cy="14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1562100" y="1514475"/>
                  <a:ext cx="9563100" cy="63900"/>
                </a:xfrm>
                <a:custGeom>
                  <a:pathLst>
                    <a:path extrusionOk="0" h="120000" w="12000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7508875" y="1560020"/>
                  <a:ext cx="11100" cy="36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5434013" y="1567405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9672638" y="1567405"/>
                  <a:ext cx="255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10966450" y="1529246"/>
                  <a:ext cx="396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11329988" y="1552634"/>
                  <a:ext cx="44400" cy="2400"/>
                </a:xfrm>
                <a:custGeom>
                  <a:pathLst>
                    <a:path extrusionOk="0" h="120000" w="12000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11042650" y="1540325"/>
                  <a:ext cx="60300" cy="6300"/>
                </a:xfrm>
                <a:custGeom>
                  <a:pathLst>
                    <a:path extrusionOk="0" h="120000" w="12000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11106150" y="1542787"/>
                  <a:ext cx="285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Shape 812"/>
                <p:cNvSpPr/>
                <p:nvPr/>
              </p:nvSpPr>
              <p:spPr>
                <a:xfrm>
                  <a:off x="10679113" y="1525554"/>
                  <a:ext cx="103200" cy="9900"/>
                </a:xfrm>
                <a:custGeom>
                  <a:pathLst>
                    <a:path extrusionOk="0" h="120000" w="12000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11039475" y="1550172"/>
                  <a:ext cx="270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10841038" y="1548941"/>
                  <a:ext cx="58800" cy="2400"/>
                </a:xfrm>
                <a:custGeom>
                  <a:pathLst>
                    <a:path extrusionOk="0" h="120000" w="12000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10899775" y="1550172"/>
                  <a:ext cx="366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>
                  <a:off x="10958513" y="1555096"/>
                  <a:ext cx="459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Shape 817"/>
                <p:cNvSpPr/>
                <p:nvPr/>
              </p:nvSpPr>
              <p:spPr>
                <a:xfrm>
                  <a:off x="10304463" y="1548941"/>
                  <a:ext cx="61800" cy="3600"/>
                </a:xfrm>
                <a:custGeom>
                  <a:pathLst>
                    <a:path extrusionOk="0" h="120000" w="12000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10483850" y="1557558"/>
                  <a:ext cx="23700" cy="6300"/>
                </a:xfrm>
                <a:custGeom>
                  <a:pathLst>
                    <a:path extrusionOk="0" h="120000" w="12000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Shape 819"/>
                <p:cNvSpPr/>
                <p:nvPr/>
              </p:nvSpPr>
              <p:spPr>
                <a:xfrm>
                  <a:off x="10291763" y="1563712"/>
                  <a:ext cx="117600" cy="2400"/>
                </a:xfrm>
                <a:custGeom>
                  <a:pathLst>
                    <a:path extrusionOk="0" h="120000" w="12000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>
                  <a:off x="9621838" y="1546479"/>
                  <a:ext cx="11100" cy="8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8951913" y="1568636"/>
                  <a:ext cx="96900" cy="8700"/>
                </a:xfrm>
                <a:custGeom>
                  <a:pathLst>
                    <a:path extrusionOk="0" h="120000" w="12000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9005888" y="1566174"/>
                  <a:ext cx="174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Shape 823"/>
                <p:cNvSpPr/>
                <p:nvPr/>
              </p:nvSpPr>
              <p:spPr>
                <a:xfrm>
                  <a:off x="1587500" y="1516937"/>
                  <a:ext cx="38100" cy="36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Shape 824"/>
                <p:cNvSpPr/>
                <p:nvPr/>
              </p:nvSpPr>
              <p:spPr>
                <a:xfrm>
                  <a:off x="1522413" y="1519399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6650038" y="1573559"/>
                  <a:ext cx="33300" cy="3600"/>
                </a:xfrm>
                <a:custGeom>
                  <a:pathLst>
                    <a:path extrusionOk="0" h="120000" w="12000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Shape 826"/>
                <p:cNvSpPr/>
                <p:nvPr/>
              </p:nvSpPr>
              <p:spPr>
                <a:xfrm>
                  <a:off x="6162675" y="1566174"/>
                  <a:ext cx="15900" cy="4800"/>
                </a:xfrm>
                <a:custGeom>
                  <a:pathLst>
                    <a:path extrusionOk="0" h="120000" w="12000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Shape 827"/>
                <p:cNvSpPr/>
                <p:nvPr/>
              </p:nvSpPr>
              <p:spPr>
                <a:xfrm>
                  <a:off x="5738813" y="1571097"/>
                  <a:ext cx="60300" cy="6300"/>
                </a:xfrm>
                <a:custGeom>
                  <a:pathLst>
                    <a:path extrusionOk="0" h="120000" w="12000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28" name="Shape 828"/>
              <p:cNvGrpSpPr/>
              <p:nvPr/>
            </p:nvGrpSpPr>
            <p:grpSpPr>
              <a:xfrm flipH="1" rot="-5400000">
                <a:off x="6492167" y="2755668"/>
                <a:ext cx="4114775" cy="36512"/>
                <a:chOff x="1522413" y="1514475"/>
                <a:chExt cx="10569675" cy="63900"/>
              </a:xfrm>
            </p:grpSpPr>
            <p:sp>
              <p:nvSpPr>
                <p:cNvPr id="829" name="Shape 829"/>
                <p:cNvSpPr/>
                <p:nvPr/>
              </p:nvSpPr>
              <p:spPr>
                <a:xfrm>
                  <a:off x="12028488" y="1525554"/>
                  <a:ext cx="63600" cy="4800"/>
                </a:xfrm>
                <a:custGeom>
                  <a:pathLst>
                    <a:path extrusionOk="0" h="120000" w="12000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Shape 830"/>
                <p:cNvSpPr/>
                <p:nvPr/>
              </p:nvSpPr>
              <p:spPr>
                <a:xfrm>
                  <a:off x="12022138" y="1532939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Shape 831"/>
                <p:cNvSpPr/>
                <p:nvPr/>
              </p:nvSpPr>
              <p:spPr>
                <a:xfrm>
                  <a:off x="12041188" y="1531708"/>
                  <a:ext cx="39600" cy="6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Shape 832"/>
                <p:cNvSpPr/>
                <p:nvPr/>
              </p:nvSpPr>
              <p:spPr>
                <a:xfrm>
                  <a:off x="11831638" y="1526784"/>
                  <a:ext cx="42900" cy="4800"/>
                </a:xfrm>
                <a:custGeom>
                  <a:pathLst>
                    <a:path extrusionOk="0" h="120000" w="12000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Shape 833"/>
                <p:cNvSpPr/>
                <p:nvPr/>
              </p:nvSpPr>
              <p:spPr>
                <a:xfrm>
                  <a:off x="11809413" y="1531708"/>
                  <a:ext cx="41400" cy="2400"/>
                </a:xfrm>
                <a:custGeom>
                  <a:pathLst>
                    <a:path extrusionOk="0" h="120000" w="12000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Shape 834"/>
                <p:cNvSpPr/>
                <p:nvPr/>
              </p:nvSpPr>
              <p:spPr>
                <a:xfrm>
                  <a:off x="12003088" y="1537863"/>
                  <a:ext cx="77700" cy="3600"/>
                </a:xfrm>
                <a:custGeom>
                  <a:pathLst>
                    <a:path extrusionOk="0" h="120000" w="12000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5" name="Shape 835"/>
                <p:cNvSpPr/>
                <p:nvPr/>
              </p:nvSpPr>
              <p:spPr>
                <a:xfrm>
                  <a:off x="11664950" y="1523092"/>
                  <a:ext cx="39600" cy="4800"/>
                </a:xfrm>
                <a:custGeom>
                  <a:pathLst>
                    <a:path extrusionOk="0" h="120000" w="12000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6" name="Shape 836"/>
                <p:cNvSpPr/>
                <p:nvPr/>
              </p:nvSpPr>
              <p:spPr>
                <a:xfrm>
                  <a:off x="11506200" y="1521861"/>
                  <a:ext cx="92100" cy="4800"/>
                </a:xfrm>
                <a:custGeom>
                  <a:pathLst>
                    <a:path extrusionOk="0" h="120000" w="12000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Shape 837"/>
                <p:cNvSpPr/>
                <p:nvPr/>
              </p:nvSpPr>
              <p:spPr>
                <a:xfrm>
                  <a:off x="11471275" y="1525554"/>
                  <a:ext cx="34800" cy="36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Shape 838"/>
                <p:cNvSpPr/>
                <p:nvPr/>
              </p:nvSpPr>
              <p:spPr>
                <a:xfrm>
                  <a:off x="11710988" y="1529246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Shape 839"/>
                <p:cNvSpPr/>
                <p:nvPr/>
              </p:nvSpPr>
              <p:spPr>
                <a:xfrm>
                  <a:off x="11691938" y="1532939"/>
                  <a:ext cx="3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Shape 840"/>
                <p:cNvSpPr/>
                <p:nvPr/>
              </p:nvSpPr>
              <p:spPr>
                <a:xfrm>
                  <a:off x="11741150" y="1534170"/>
                  <a:ext cx="48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Shape 841"/>
                <p:cNvSpPr/>
                <p:nvPr/>
              </p:nvSpPr>
              <p:spPr>
                <a:xfrm>
                  <a:off x="11841163" y="1537863"/>
                  <a:ext cx="71400" cy="87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11764963" y="1535401"/>
                  <a:ext cx="44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11744325" y="1537863"/>
                  <a:ext cx="207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11482388" y="1531708"/>
                  <a:ext cx="85800" cy="3600"/>
                </a:xfrm>
                <a:custGeom>
                  <a:pathLst>
                    <a:path extrusionOk="0" h="120000" w="12000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11626850" y="1532939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Shape 846"/>
                <p:cNvSpPr/>
                <p:nvPr/>
              </p:nvSpPr>
              <p:spPr>
                <a:xfrm>
                  <a:off x="11261725" y="1534170"/>
                  <a:ext cx="480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Shape 847"/>
                <p:cNvSpPr/>
                <p:nvPr/>
              </p:nvSpPr>
              <p:spPr>
                <a:xfrm>
                  <a:off x="11553825" y="1534170"/>
                  <a:ext cx="44400" cy="2400"/>
                </a:xfrm>
                <a:custGeom>
                  <a:pathLst>
                    <a:path extrusionOk="0" h="120000" w="12000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Shape 848"/>
                <p:cNvSpPr/>
                <p:nvPr/>
              </p:nvSpPr>
              <p:spPr>
                <a:xfrm>
                  <a:off x="11409363" y="1529246"/>
                  <a:ext cx="31800" cy="2400"/>
                </a:xfrm>
                <a:custGeom>
                  <a:pathLst>
                    <a:path extrusionOk="0" h="120000" w="12000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Shape 849"/>
                <p:cNvSpPr/>
                <p:nvPr/>
              </p:nvSpPr>
              <p:spPr>
                <a:xfrm>
                  <a:off x="11618913" y="1531708"/>
                  <a:ext cx="6300" cy="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11598275" y="1531708"/>
                  <a:ext cx="28500" cy="2400"/>
                </a:xfrm>
                <a:custGeom>
                  <a:pathLst>
                    <a:path extrusionOk="0" h="120000" w="12000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>
                  <a:off x="11137900" y="1534170"/>
                  <a:ext cx="189000" cy="23400"/>
                </a:xfrm>
                <a:custGeom>
                  <a:pathLst>
                    <a:path extrusionOk="0" h="120000" w="12000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11266488" y="1529246"/>
                  <a:ext cx="95400" cy="4800"/>
                </a:xfrm>
                <a:custGeom>
                  <a:pathLst>
                    <a:path extrusionOk="0" h="120000" w="12000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Shape 853"/>
                <p:cNvSpPr/>
                <p:nvPr/>
              </p:nvSpPr>
              <p:spPr>
                <a:xfrm>
                  <a:off x="11361738" y="1531708"/>
                  <a:ext cx="135000" cy="12300"/>
                </a:xfrm>
                <a:custGeom>
                  <a:pathLst>
                    <a:path extrusionOk="0" h="120000" w="12000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Shape 854"/>
                <p:cNvSpPr/>
                <p:nvPr/>
              </p:nvSpPr>
              <p:spPr>
                <a:xfrm>
                  <a:off x="11834813" y="1552634"/>
                  <a:ext cx="96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Shape 855"/>
                <p:cNvSpPr/>
                <p:nvPr/>
              </p:nvSpPr>
              <p:spPr>
                <a:xfrm>
                  <a:off x="11764963" y="1542787"/>
                  <a:ext cx="117600" cy="9900"/>
                </a:xfrm>
                <a:custGeom>
                  <a:pathLst>
                    <a:path extrusionOk="0" h="120000" w="12000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Shape 856"/>
                <p:cNvSpPr/>
                <p:nvPr/>
              </p:nvSpPr>
              <p:spPr>
                <a:xfrm>
                  <a:off x="11555413" y="1544017"/>
                  <a:ext cx="69900" cy="4800"/>
                </a:xfrm>
                <a:custGeom>
                  <a:pathLst>
                    <a:path extrusionOk="0" h="120000" w="12000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11223625" y="1528016"/>
                  <a:ext cx="38100" cy="6300"/>
                </a:xfrm>
                <a:custGeom>
                  <a:pathLst>
                    <a:path extrusionOk="0" h="120000" w="12000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Shape 858"/>
                <p:cNvSpPr/>
                <p:nvPr/>
              </p:nvSpPr>
              <p:spPr>
                <a:xfrm>
                  <a:off x="11145838" y="1529246"/>
                  <a:ext cx="22200" cy="2400"/>
                </a:xfrm>
                <a:custGeom>
                  <a:pathLst>
                    <a:path extrusionOk="0" h="120000" w="12000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Shape 859"/>
                <p:cNvSpPr/>
                <p:nvPr/>
              </p:nvSpPr>
              <p:spPr>
                <a:xfrm>
                  <a:off x="6197600" y="1566174"/>
                  <a:ext cx="207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Shape 860"/>
                <p:cNvSpPr/>
                <p:nvPr/>
              </p:nvSpPr>
              <p:spPr>
                <a:xfrm>
                  <a:off x="6356350" y="1564943"/>
                  <a:ext cx="9600" cy="1200"/>
                </a:xfrm>
                <a:custGeom>
                  <a:pathLst>
                    <a:path extrusionOk="0" h="120000" w="12000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Shape 861"/>
                <p:cNvSpPr/>
                <p:nvPr/>
              </p:nvSpPr>
              <p:spPr>
                <a:xfrm>
                  <a:off x="8950325" y="1521861"/>
                  <a:ext cx="61800" cy="75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Shape 862"/>
                <p:cNvSpPr/>
                <p:nvPr/>
              </p:nvSpPr>
              <p:spPr>
                <a:xfrm>
                  <a:off x="7537450" y="1546479"/>
                  <a:ext cx="285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Shape 863"/>
                <p:cNvSpPr/>
                <p:nvPr/>
              </p:nvSpPr>
              <p:spPr>
                <a:xfrm>
                  <a:off x="7478713" y="1562481"/>
                  <a:ext cx="381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5410200" y="1568636"/>
                  <a:ext cx="36600" cy="3600"/>
                </a:xfrm>
                <a:custGeom>
                  <a:pathLst>
                    <a:path extrusionOk="0" h="120000" w="12000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Shape 865"/>
                <p:cNvSpPr/>
                <p:nvPr/>
              </p:nvSpPr>
              <p:spPr>
                <a:xfrm>
                  <a:off x="10206038" y="1530477"/>
                  <a:ext cx="61800" cy="48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Shape 866"/>
                <p:cNvSpPr/>
                <p:nvPr/>
              </p:nvSpPr>
              <p:spPr>
                <a:xfrm>
                  <a:off x="6257925" y="1525554"/>
                  <a:ext cx="18900" cy="2400"/>
                </a:xfrm>
                <a:custGeom>
                  <a:pathLst>
                    <a:path extrusionOk="0" h="120000" w="12000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Shape 867"/>
                <p:cNvSpPr/>
                <p:nvPr/>
              </p:nvSpPr>
              <p:spPr>
                <a:xfrm>
                  <a:off x="10134600" y="1528016"/>
                  <a:ext cx="71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>
                  <a:off x="2582863" y="1560020"/>
                  <a:ext cx="7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1762125" y="1521861"/>
                  <a:ext cx="348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Shape 870"/>
                <p:cNvSpPr/>
                <p:nvPr/>
              </p:nvSpPr>
              <p:spPr>
                <a:xfrm>
                  <a:off x="10812463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Shape 871"/>
                <p:cNvSpPr/>
                <p:nvPr/>
              </p:nvSpPr>
              <p:spPr>
                <a:xfrm>
                  <a:off x="10896600" y="1545248"/>
                  <a:ext cx="78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Shape 872"/>
                <p:cNvSpPr/>
                <p:nvPr/>
              </p:nvSpPr>
              <p:spPr>
                <a:xfrm>
                  <a:off x="9947275" y="1553865"/>
                  <a:ext cx="4800" cy="1200"/>
                </a:xfrm>
                <a:custGeom>
                  <a:pathLst>
                    <a:path extrusionOk="0" h="120000" w="12000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10817225" y="1531708"/>
                  <a:ext cx="237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Shape 874"/>
                <p:cNvSpPr/>
                <p:nvPr/>
              </p:nvSpPr>
              <p:spPr>
                <a:xfrm>
                  <a:off x="10836275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10787063" y="1530477"/>
                  <a:ext cx="30300" cy="12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4092575" y="1552634"/>
                  <a:ext cx="207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8528050" y="1567405"/>
                  <a:ext cx="3300" cy="1200"/>
                </a:xfrm>
                <a:custGeom>
                  <a:pathLst>
                    <a:path extrusionOk="0" h="120000" w="12000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Shape 878"/>
                <p:cNvSpPr/>
                <p:nvPr/>
              </p:nvSpPr>
              <p:spPr>
                <a:xfrm>
                  <a:off x="8461375" y="1556326"/>
                  <a:ext cx="66600" cy="14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Shape 879"/>
                <p:cNvSpPr/>
                <p:nvPr/>
              </p:nvSpPr>
              <p:spPr>
                <a:xfrm>
                  <a:off x="1562100" y="1514475"/>
                  <a:ext cx="9563100" cy="63900"/>
                </a:xfrm>
                <a:custGeom>
                  <a:pathLst>
                    <a:path extrusionOk="0" h="120000" w="12000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7508875" y="1560020"/>
                  <a:ext cx="11100" cy="36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5434013" y="1567405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9672638" y="1567405"/>
                  <a:ext cx="255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10966450" y="1529246"/>
                  <a:ext cx="396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11329988" y="1552634"/>
                  <a:ext cx="44400" cy="2400"/>
                </a:xfrm>
                <a:custGeom>
                  <a:pathLst>
                    <a:path extrusionOk="0" h="120000" w="12000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11042650" y="1540325"/>
                  <a:ext cx="60300" cy="6300"/>
                </a:xfrm>
                <a:custGeom>
                  <a:pathLst>
                    <a:path extrusionOk="0" h="120000" w="12000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11106150" y="1542787"/>
                  <a:ext cx="285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Shape 887"/>
                <p:cNvSpPr/>
                <p:nvPr/>
              </p:nvSpPr>
              <p:spPr>
                <a:xfrm>
                  <a:off x="10679113" y="1525554"/>
                  <a:ext cx="103200" cy="9900"/>
                </a:xfrm>
                <a:custGeom>
                  <a:pathLst>
                    <a:path extrusionOk="0" h="120000" w="12000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11039475" y="1550172"/>
                  <a:ext cx="270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10841038" y="1548941"/>
                  <a:ext cx="58800" cy="2400"/>
                </a:xfrm>
                <a:custGeom>
                  <a:pathLst>
                    <a:path extrusionOk="0" h="120000" w="12000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10899775" y="1550172"/>
                  <a:ext cx="366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10958513" y="1555096"/>
                  <a:ext cx="459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Shape 892"/>
                <p:cNvSpPr/>
                <p:nvPr/>
              </p:nvSpPr>
              <p:spPr>
                <a:xfrm>
                  <a:off x="10304463" y="1548941"/>
                  <a:ext cx="61800" cy="3600"/>
                </a:xfrm>
                <a:custGeom>
                  <a:pathLst>
                    <a:path extrusionOk="0" h="120000" w="12000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Shape 893"/>
                <p:cNvSpPr/>
                <p:nvPr/>
              </p:nvSpPr>
              <p:spPr>
                <a:xfrm>
                  <a:off x="10483850" y="1557558"/>
                  <a:ext cx="23700" cy="6300"/>
                </a:xfrm>
                <a:custGeom>
                  <a:pathLst>
                    <a:path extrusionOk="0" h="120000" w="12000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Shape 894"/>
                <p:cNvSpPr/>
                <p:nvPr/>
              </p:nvSpPr>
              <p:spPr>
                <a:xfrm>
                  <a:off x="10291763" y="1563712"/>
                  <a:ext cx="117600" cy="2400"/>
                </a:xfrm>
                <a:custGeom>
                  <a:pathLst>
                    <a:path extrusionOk="0" h="120000" w="12000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9621838" y="1546479"/>
                  <a:ext cx="11100" cy="8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8951913" y="1568636"/>
                  <a:ext cx="96900" cy="8700"/>
                </a:xfrm>
                <a:custGeom>
                  <a:pathLst>
                    <a:path extrusionOk="0" h="120000" w="12000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9005888" y="1566174"/>
                  <a:ext cx="174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1587500" y="1516937"/>
                  <a:ext cx="38100" cy="36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>
                  <a:off x="1522413" y="1519399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6650038" y="1573559"/>
                  <a:ext cx="33300" cy="3600"/>
                </a:xfrm>
                <a:custGeom>
                  <a:pathLst>
                    <a:path extrusionOk="0" h="120000" w="12000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6162675" y="1566174"/>
                  <a:ext cx="15900" cy="4800"/>
                </a:xfrm>
                <a:custGeom>
                  <a:pathLst>
                    <a:path extrusionOk="0" h="120000" w="12000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5738813" y="1571097"/>
                  <a:ext cx="60300" cy="6300"/>
                </a:xfrm>
                <a:custGeom>
                  <a:pathLst>
                    <a:path extrusionOk="0" h="120000" w="12000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03" name="Shape 903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3533437" y="1428750"/>
            <a:ext cx="4253100" cy="30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143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3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09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774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952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11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1295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1638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5" name="Shape 905"/>
          <p:cNvSpPr txBox="1"/>
          <p:nvPr>
            <p:ph idx="2" type="body"/>
          </p:nvPr>
        </p:nvSpPr>
        <p:spPr>
          <a:xfrm>
            <a:off x="1142107" y="2571750"/>
            <a:ext cx="20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Consola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700"/>
              <a:buFont typeface="Consola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700"/>
              <a:buFont typeface="Consola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700"/>
              <a:buFont typeface="Consola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6" name="Shape 906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7" name="Shape 907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8" name="Shape 908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Shape 910"/>
          <p:cNvGrpSpPr/>
          <p:nvPr/>
        </p:nvGrpSpPr>
        <p:grpSpPr>
          <a:xfrm flipH="1">
            <a:off x="1085850" y="1223109"/>
            <a:ext cx="4719546" cy="3431928"/>
            <a:chOff x="4417828" y="1630812"/>
            <a:chExt cx="6291050" cy="4575904"/>
          </a:xfrm>
        </p:grpSpPr>
        <p:grpSp>
          <p:nvGrpSpPr>
            <p:cNvPr id="911" name="Shape 911"/>
            <p:cNvGrpSpPr/>
            <p:nvPr/>
          </p:nvGrpSpPr>
          <p:grpSpPr>
            <a:xfrm>
              <a:off x="5414528" y="1630812"/>
              <a:ext cx="5294350" cy="4114775"/>
              <a:chOff x="3310592" y="716537"/>
              <a:chExt cx="5294350" cy="4114775"/>
            </a:xfrm>
          </p:grpSpPr>
          <p:grpSp>
            <p:nvGrpSpPr>
              <p:cNvPr id="912" name="Shape 912"/>
              <p:cNvGrpSpPr/>
              <p:nvPr/>
            </p:nvGrpSpPr>
            <p:grpSpPr>
              <a:xfrm flipH="1">
                <a:off x="3310592" y="737903"/>
                <a:ext cx="5294350" cy="54769"/>
                <a:chOff x="1522413" y="1514475"/>
                <a:chExt cx="10569675" cy="63900"/>
              </a:xfrm>
            </p:grpSpPr>
            <p:sp>
              <p:nvSpPr>
                <p:cNvPr id="913" name="Shape 913"/>
                <p:cNvSpPr/>
                <p:nvPr/>
              </p:nvSpPr>
              <p:spPr>
                <a:xfrm>
                  <a:off x="12028488" y="1525554"/>
                  <a:ext cx="63600" cy="4800"/>
                </a:xfrm>
                <a:custGeom>
                  <a:pathLst>
                    <a:path extrusionOk="0" h="120000" w="12000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4" name="Shape 914"/>
                <p:cNvSpPr/>
                <p:nvPr/>
              </p:nvSpPr>
              <p:spPr>
                <a:xfrm>
                  <a:off x="12022138" y="1532939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12041188" y="1531708"/>
                  <a:ext cx="39600" cy="6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11831638" y="1526784"/>
                  <a:ext cx="42900" cy="4800"/>
                </a:xfrm>
                <a:custGeom>
                  <a:pathLst>
                    <a:path extrusionOk="0" h="120000" w="12000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7" name="Shape 917"/>
                <p:cNvSpPr/>
                <p:nvPr/>
              </p:nvSpPr>
              <p:spPr>
                <a:xfrm>
                  <a:off x="11809413" y="1531708"/>
                  <a:ext cx="41400" cy="2400"/>
                </a:xfrm>
                <a:custGeom>
                  <a:pathLst>
                    <a:path extrusionOk="0" h="120000" w="12000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Shape 918"/>
                <p:cNvSpPr/>
                <p:nvPr/>
              </p:nvSpPr>
              <p:spPr>
                <a:xfrm>
                  <a:off x="12003088" y="1537863"/>
                  <a:ext cx="77700" cy="3600"/>
                </a:xfrm>
                <a:custGeom>
                  <a:pathLst>
                    <a:path extrusionOk="0" h="120000" w="12000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Shape 919"/>
                <p:cNvSpPr/>
                <p:nvPr/>
              </p:nvSpPr>
              <p:spPr>
                <a:xfrm>
                  <a:off x="11664950" y="1523092"/>
                  <a:ext cx="39600" cy="4800"/>
                </a:xfrm>
                <a:custGeom>
                  <a:pathLst>
                    <a:path extrusionOk="0" h="120000" w="12000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11506200" y="1521861"/>
                  <a:ext cx="92100" cy="4800"/>
                </a:xfrm>
                <a:custGeom>
                  <a:pathLst>
                    <a:path extrusionOk="0" h="120000" w="12000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11471275" y="1525554"/>
                  <a:ext cx="34800" cy="36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11710988" y="1529246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11691938" y="1532939"/>
                  <a:ext cx="3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>
                  <a:off x="11741150" y="1534170"/>
                  <a:ext cx="48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>
                  <a:off x="11841163" y="1537863"/>
                  <a:ext cx="71400" cy="87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11764963" y="1535401"/>
                  <a:ext cx="44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11744325" y="1537863"/>
                  <a:ext cx="207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11482388" y="1531708"/>
                  <a:ext cx="85800" cy="3600"/>
                </a:xfrm>
                <a:custGeom>
                  <a:pathLst>
                    <a:path extrusionOk="0" h="120000" w="12000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Shape 929"/>
                <p:cNvSpPr/>
                <p:nvPr/>
              </p:nvSpPr>
              <p:spPr>
                <a:xfrm>
                  <a:off x="11626850" y="1532939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11261725" y="1534170"/>
                  <a:ext cx="480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11553825" y="1534170"/>
                  <a:ext cx="44400" cy="2400"/>
                </a:xfrm>
                <a:custGeom>
                  <a:pathLst>
                    <a:path extrusionOk="0" h="120000" w="12000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11409363" y="1529246"/>
                  <a:ext cx="31800" cy="2400"/>
                </a:xfrm>
                <a:custGeom>
                  <a:pathLst>
                    <a:path extrusionOk="0" h="120000" w="12000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11618913" y="1531708"/>
                  <a:ext cx="6300" cy="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11598275" y="1531708"/>
                  <a:ext cx="28500" cy="2400"/>
                </a:xfrm>
                <a:custGeom>
                  <a:pathLst>
                    <a:path extrusionOk="0" h="120000" w="12000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11137900" y="1534170"/>
                  <a:ext cx="189000" cy="23400"/>
                </a:xfrm>
                <a:custGeom>
                  <a:pathLst>
                    <a:path extrusionOk="0" h="120000" w="12000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11266488" y="1529246"/>
                  <a:ext cx="95400" cy="4800"/>
                </a:xfrm>
                <a:custGeom>
                  <a:pathLst>
                    <a:path extrusionOk="0" h="120000" w="12000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Shape 937"/>
                <p:cNvSpPr/>
                <p:nvPr/>
              </p:nvSpPr>
              <p:spPr>
                <a:xfrm>
                  <a:off x="11361738" y="1531708"/>
                  <a:ext cx="135000" cy="12300"/>
                </a:xfrm>
                <a:custGeom>
                  <a:pathLst>
                    <a:path extrusionOk="0" h="120000" w="12000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Shape 938"/>
                <p:cNvSpPr/>
                <p:nvPr/>
              </p:nvSpPr>
              <p:spPr>
                <a:xfrm>
                  <a:off x="11834813" y="1552634"/>
                  <a:ext cx="96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11764963" y="1542787"/>
                  <a:ext cx="117600" cy="9900"/>
                </a:xfrm>
                <a:custGeom>
                  <a:pathLst>
                    <a:path extrusionOk="0" h="120000" w="12000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11555413" y="1544017"/>
                  <a:ext cx="69900" cy="4800"/>
                </a:xfrm>
                <a:custGeom>
                  <a:pathLst>
                    <a:path extrusionOk="0" h="120000" w="12000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11223625" y="1528016"/>
                  <a:ext cx="38100" cy="6300"/>
                </a:xfrm>
                <a:custGeom>
                  <a:pathLst>
                    <a:path extrusionOk="0" h="120000" w="12000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11145838" y="1529246"/>
                  <a:ext cx="22200" cy="2400"/>
                </a:xfrm>
                <a:custGeom>
                  <a:pathLst>
                    <a:path extrusionOk="0" h="120000" w="12000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6197600" y="1566174"/>
                  <a:ext cx="207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6356350" y="1564943"/>
                  <a:ext cx="9600" cy="1200"/>
                </a:xfrm>
                <a:custGeom>
                  <a:pathLst>
                    <a:path extrusionOk="0" h="120000" w="12000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8950325" y="1521861"/>
                  <a:ext cx="61800" cy="75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7537450" y="1546479"/>
                  <a:ext cx="285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7478713" y="1562481"/>
                  <a:ext cx="381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5410200" y="1568636"/>
                  <a:ext cx="36600" cy="3600"/>
                </a:xfrm>
                <a:custGeom>
                  <a:pathLst>
                    <a:path extrusionOk="0" h="120000" w="12000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10206038" y="1530477"/>
                  <a:ext cx="61800" cy="48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6257925" y="1525554"/>
                  <a:ext cx="18900" cy="2400"/>
                </a:xfrm>
                <a:custGeom>
                  <a:pathLst>
                    <a:path extrusionOk="0" h="120000" w="12000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Shape 951"/>
                <p:cNvSpPr/>
                <p:nvPr/>
              </p:nvSpPr>
              <p:spPr>
                <a:xfrm>
                  <a:off x="10134600" y="1528016"/>
                  <a:ext cx="71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Shape 952"/>
                <p:cNvSpPr/>
                <p:nvPr/>
              </p:nvSpPr>
              <p:spPr>
                <a:xfrm>
                  <a:off x="2582863" y="1560020"/>
                  <a:ext cx="7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1762125" y="1521861"/>
                  <a:ext cx="348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10812463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10896600" y="1545248"/>
                  <a:ext cx="78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9947275" y="1553865"/>
                  <a:ext cx="4800" cy="1200"/>
                </a:xfrm>
                <a:custGeom>
                  <a:pathLst>
                    <a:path extrusionOk="0" h="120000" w="12000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10817225" y="1531708"/>
                  <a:ext cx="237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10836275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10787063" y="1530477"/>
                  <a:ext cx="30300" cy="12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>
                  <a:off x="4092575" y="1552634"/>
                  <a:ext cx="207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8528050" y="1567405"/>
                  <a:ext cx="3300" cy="1200"/>
                </a:xfrm>
                <a:custGeom>
                  <a:pathLst>
                    <a:path extrusionOk="0" h="120000" w="12000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8461375" y="1556326"/>
                  <a:ext cx="66600" cy="14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1562100" y="1514475"/>
                  <a:ext cx="9563100" cy="63900"/>
                </a:xfrm>
                <a:custGeom>
                  <a:pathLst>
                    <a:path extrusionOk="0" h="120000" w="12000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7508875" y="1560020"/>
                  <a:ext cx="11100" cy="36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5434013" y="1567405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9672638" y="1567405"/>
                  <a:ext cx="255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10966450" y="1529246"/>
                  <a:ext cx="396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11329988" y="1552634"/>
                  <a:ext cx="44400" cy="2400"/>
                </a:xfrm>
                <a:custGeom>
                  <a:pathLst>
                    <a:path extrusionOk="0" h="120000" w="12000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11042650" y="1540325"/>
                  <a:ext cx="60300" cy="6300"/>
                </a:xfrm>
                <a:custGeom>
                  <a:pathLst>
                    <a:path extrusionOk="0" h="120000" w="12000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11106150" y="1542787"/>
                  <a:ext cx="285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10679113" y="1525554"/>
                  <a:ext cx="103200" cy="9900"/>
                </a:xfrm>
                <a:custGeom>
                  <a:pathLst>
                    <a:path extrusionOk="0" h="120000" w="12000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11039475" y="1550172"/>
                  <a:ext cx="270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10841038" y="1548941"/>
                  <a:ext cx="58800" cy="2400"/>
                </a:xfrm>
                <a:custGeom>
                  <a:pathLst>
                    <a:path extrusionOk="0" h="120000" w="12000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10899775" y="1550172"/>
                  <a:ext cx="366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10958513" y="1555096"/>
                  <a:ext cx="459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Shape 976"/>
                <p:cNvSpPr/>
                <p:nvPr/>
              </p:nvSpPr>
              <p:spPr>
                <a:xfrm>
                  <a:off x="10304463" y="1548941"/>
                  <a:ext cx="61800" cy="3600"/>
                </a:xfrm>
                <a:custGeom>
                  <a:pathLst>
                    <a:path extrusionOk="0" h="120000" w="12000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>
                  <a:off x="10483850" y="1557558"/>
                  <a:ext cx="23700" cy="6300"/>
                </a:xfrm>
                <a:custGeom>
                  <a:pathLst>
                    <a:path extrusionOk="0" h="120000" w="12000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10291763" y="1563712"/>
                  <a:ext cx="117600" cy="2400"/>
                </a:xfrm>
                <a:custGeom>
                  <a:pathLst>
                    <a:path extrusionOk="0" h="120000" w="12000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9621838" y="1546479"/>
                  <a:ext cx="11100" cy="8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8951913" y="1568636"/>
                  <a:ext cx="96900" cy="8700"/>
                </a:xfrm>
                <a:custGeom>
                  <a:pathLst>
                    <a:path extrusionOk="0" h="120000" w="12000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9005888" y="1566174"/>
                  <a:ext cx="174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1587500" y="1516937"/>
                  <a:ext cx="38100" cy="36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1522413" y="1519399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650038" y="1573559"/>
                  <a:ext cx="33300" cy="3600"/>
                </a:xfrm>
                <a:custGeom>
                  <a:pathLst>
                    <a:path extrusionOk="0" h="120000" w="12000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6162675" y="1566174"/>
                  <a:ext cx="15900" cy="4800"/>
                </a:xfrm>
                <a:custGeom>
                  <a:pathLst>
                    <a:path extrusionOk="0" h="120000" w="12000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5738813" y="1571097"/>
                  <a:ext cx="60300" cy="6300"/>
                </a:xfrm>
                <a:custGeom>
                  <a:pathLst>
                    <a:path extrusionOk="0" h="120000" w="12000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87" name="Shape 987"/>
              <p:cNvGrpSpPr/>
              <p:nvPr/>
            </p:nvGrpSpPr>
            <p:grpSpPr>
              <a:xfrm flipH="1" rot="-5400000">
                <a:off x="6492167" y="2755668"/>
                <a:ext cx="4114775" cy="36512"/>
                <a:chOff x="1522413" y="1514475"/>
                <a:chExt cx="10569675" cy="63900"/>
              </a:xfrm>
            </p:grpSpPr>
            <p:sp>
              <p:nvSpPr>
                <p:cNvPr id="988" name="Shape 988"/>
                <p:cNvSpPr/>
                <p:nvPr/>
              </p:nvSpPr>
              <p:spPr>
                <a:xfrm>
                  <a:off x="12028488" y="1525554"/>
                  <a:ext cx="63600" cy="4800"/>
                </a:xfrm>
                <a:custGeom>
                  <a:pathLst>
                    <a:path extrusionOk="0" h="120000" w="12000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12022138" y="1532939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12041188" y="1531708"/>
                  <a:ext cx="39600" cy="6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11831638" y="1526784"/>
                  <a:ext cx="42900" cy="4800"/>
                </a:xfrm>
                <a:custGeom>
                  <a:pathLst>
                    <a:path extrusionOk="0" h="120000" w="12000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11809413" y="1531708"/>
                  <a:ext cx="41400" cy="2400"/>
                </a:xfrm>
                <a:custGeom>
                  <a:pathLst>
                    <a:path extrusionOk="0" h="120000" w="12000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12003088" y="1537863"/>
                  <a:ext cx="77700" cy="3600"/>
                </a:xfrm>
                <a:custGeom>
                  <a:pathLst>
                    <a:path extrusionOk="0" h="120000" w="12000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11664950" y="1523092"/>
                  <a:ext cx="39600" cy="4800"/>
                </a:xfrm>
                <a:custGeom>
                  <a:pathLst>
                    <a:path extrusionOk="0" h="120000" w="12000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11506200" y="1521861"/>
                  <a:ext cx="92100" cy="4800"/>
                </a:xfrm>
                <a:custGeom>
                  <a:pathLst>
                    <a:path extrusionOk="0" h="120000" w="12000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11471275" y="1525554"/>
                  <a:ext cx="34800" cy="36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11710988" y="1529246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11691938" y="1532939"/>
                  <a:ext cx="3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11741150" y="1534170"/>
                  <a:ext cx="48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Shape 1000"/>
                <p:cNvSpPr/>
                <p:nvPr/>
              </p:nvSpPr>
              <p:spPr>
                <a:xfrm>
                  <a:off x="11841163" y="1537863"/>
                  <a:ext cx="71400" cy="87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11764963" y="1535401"/>
                  <a:ext cx="44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11744325" y="1537863"/>
                  <a:ext cx="207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11482388" y="1531708"/>
                  <a:ext cx="85800" cy="3600"/>
                </a:xfrm>
                <a:custGeom>
                  <a:pathLst>
                    <a:path extrusionOk="0" h="120000" w="12000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11626850" y="1532939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11261725" y="1534170"/>
                  <a:ext cx="480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11553825" y="1534170"/>
                  <a:ext cx="44400" cy="2400"/>
                </a:xfrm>
                <a:custGeom>
                  <a:pathLst>
                    <a:path extrusionOk="0" h="120000" w="12000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11409363" y="1529246"/>
                  <a:ext cx="31800" cy="2400"/>
                </a:xfrm>
                <a:custGeom>
                  <a:pathLst>
                    <a:path extrusionOk="0" h="120000" w="12000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11618913" y="1531708"/>
                  <a:ext cx="6300" cy="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Shape 1009"/>
                <p:cNvSpPr/>
                <p:nvPr/>
              </p:nvSpPr>
              <p:spPr>
                <a:xfrm>
                  <a:off x="11598275" y="1531708"/>
                  <a:ext cx="28500" cy="2400"/>
                </a:xfrm>
                <a:custGeom>
                  <a:pathLst>
                    <a:path extrusionOk="0" h="120000" w="12000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Shape 1010"/>
                <p:cNvSpPr/>
                <p:nvPr/>
              </p:nvSpPr>
              <p:spPr>
                <a:xfrm>
                  <a:off x="11137900" y="1534170"/>
                  <a:ext cx="189000" cy="23400"/>
                </a:xfrm>
                <a:custGeom>
                  <a:pathLst>
                    <a:path extrusionOk="0" h="120000" w="12000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Shape 1011"/>
                <p:cNvSpPr/>
                <p:nvPr/>
              </p:nvSpPr>
              <p:spPr>
                <a:xfrm>
                  <a:off x="11266488" y="1529246"/>
                  <a:ext cx="95400" cy="4800"/>
                </a:xfrm>
                <a:custGeom>
                  <a:pathLst>
                    <a:path extrusionOk="0" h="120000" w="12000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Shape 1012"/>
                <p:cNvSpPr/>
                <p:nvPr/>
              </p:nvSpPr>
              <p:spPr>
                <a:xfrm>
                  <a:off x="11361738" y="1531708"/>
                  <a:ext cx="135000" cy="12300"/>
                </a:xfrm>
                <a:custGeom>
                  <a:pathLst>
                    <a:path extrusionOk="0" h="120000" w="12000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11834813" y="1552634"/>
                  <a:ext cx="96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11764963" y="1542787"/>
                  <a:ext cx="117600" cy="9900"/>
                </a:xfrm>
                <a:custGeom>
                  <a:pathLst>
                    <a:path extrusionOk="0" h="120000" w="12000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11555413" y="1544017"/>
                  <a:ext cx="69900" cy="4800"/>
                </a:xfrm>
                <a:custGeom>
                  <a:pathLst>
                    <a:path extrusionOk="0" h="120000" w="12000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11223625" y="1528016"/>
                  <a:ext cx="38100" cy="6300"/>
                </a:xfrm>
                <a:custGeom>
                  <a:pathLst>
                    <a:path extrusionOk="0" h="120000" w="12000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11145838" y="1529246"/>
                  <a:ext cx="22200" cy="2400"/>
                </a:xfrm>
                <a:custGeom>
                  <a:pathLst>
                    <a:path extrusionOk="0" h="120000" w="12000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6197600" y="1566174"/>
                  <a:ext cx="207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6356350" y="1564943"/>
                  <a:ext cx="9600" cy="1200"/>
                </a:xfrm>
                <a:custGeom>
                  <a:pathLst>
                    <a:path extrusionOk="0" h="120000" w="12000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8950325" y="1521861"/>
                  <a:ext cx="61800" cy="75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7537450" y="1546479"/>
                  <a:ext cx="285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7478713" y="1562481"/>
                  <a:ext cx="381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5410200" y="1568636"/>
                  <a:ext cx="36600" cy="3600"/>
                </a:xfrm>
                <a:custGeom>
                  <a:pathLst>
                    <a:path extrusionOk="0" h="120000" w="12000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10206038" y="1530477"/>
                  <a:ext cx="61800" cy="48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6257925" y="1525554"/>
                  <a:ext cx="18900" cy="2400"/>
                </a:xfrm>
                <a:custGeom>
                  <a:pathLst>
                    <a:path extrusionOk="0" h="120000" w="12000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10134600" y="1528016"/>
                  <a:ext cx="71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2582863" y="1560020"/>
                  <a:ext cx="7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1762125" y="1521861"/>
                  <a:ext cx="348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10812463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10896600" y="1545248"/>
                  <a:ext cx="78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9947275" y="1553865"/>
                  <a:ext cx="4800" cy="1200"/>
                </a:xfrm>
                <a:custGeom>
                  <a:pathLst>
                    <a:path extrusionOk="0" h="120000" w="12000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10817225" y="1531708"/>
                  <a:ext cx="237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10836275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10787063" y="1530477"/>
                  <a:ext cx="30300" cy="12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Shape 1035"/>
                <p:cNvSpPr/>
                <p:nvPr/>
              </p:nvSpPr>
              <p:spPr>
                <a:xfrm>
                  <a:off x="4092575" y="1552634"/>
                  <a:ext cx="207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8528050" y="1567405"/>
                  <a:ext cx="3300" cy="1200"/>
                </a:xfrm>
                <a:custGeom>
                  <a:pathLst>
                    <a:path extrusionOk="0" h="120000" w="12000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8461375" y="1556326"/>
                  <a:ext cx="66600" cy="14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1562100" y="1514475"/>
                  <a:ext cx="9563100" cy="63900"/>
                </a:xfrm>
                <a:custGeom>
                  <a:pathLst>
                    <a:path extrusionOk="0" h="120000" w="12000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7508875" y="1560020"/>
                  <a:ext cx="11100" cy="36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5434013" y="1567405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9672638" y="1567405"/>
                  <a:ext cx="255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10966450" y="1529246"/>
                  <a:ext cx="396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11329988" y="1552634"/>
                  <a:ext cx="44400" cy="2400"/>
                </a:xfrm>
                <a:custGeom>
                  <a:pathLst>
                    <a:path extrusionOk="0" h="120000" w="12000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Shape 1044"/>
                <p:cNvSpPr/>
                <p:nvPr/>
              </p:nvSpPr>
              <p:spPr>
                <a:xfrm>
                  <a:off x="11042650" y="1540325"/>
                  <a:ext cx="60300" cy="6300"/>
                </a:xfrm>
                <a:custGeom>
                  <a:pathLst>
                    <a:path extrusionOk="0" h="120000" w="12000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Shape 1045"/>
                <p:cNvSpPr/>
                <p:nvPr/>
              </p:nvSpPr>
              <p:spPr>
                <a:xfrm>
                  <a:off x="11106150" y="1542787"/>
                  <a:ext cx="285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Shape 1046"/>
                <p:cNvSpPr/>
                <p:nvPr/>
              </p:nvSpPr>
              <p:spPr>
                <a:xfrm>
                  <a:off x="10679113" y="1525554"/>
                  <a:ext cx="103200" cy="9900"/>
                </a:xfrm>
                <a:custGeom>
                  <a:pathLst>
                    <a:path extrusionOk="0" h="120000" w="12000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Shape 1047"/>
                <p:cNvSpPr/>
                <p:nvPr/>
              </p:nvSpPr>
              <p:spPr>
                <a:xfrm>
                  <a:off x="11039475" y="1550172"/>
                  <a:ext cx="270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Shape 1048"/>
                <p:cNvSpPr/>
                <p:nvPr/>
              </p:nvSpPr>
              <p:spPr>
                <a:xfrm>
                  <a:off x="10841038" y="1548941"/>
                  <a:ext cx="58800" cy="2400"/>
                </a:xfrm>
                <a:custGeom>
                  <a:pathLst>
                    <a:path extrusionOk="0" h="120000" w="12000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Shape 1049"/>
                <p:cNvSpPr/>
                <p:nvPr/>
              </p:nvSpPr>
              <p:spPr>
                <a:xfrm>
                  <a:off x="10899775" y="1550172"/>
                  <a:ext cx="366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Shape 1050"/>
                <p:cNvSpPr/>
                <p:nvPr/>
              </p:nvSpPr>
              <p:spPr>
                <a:xfrm>
                  <a:off x="10958513" y="1555096"/>
                  <a:ext cx="459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Shape 1051"/>
                <p:cNvSpPr/>
                <p:nvPr/>
              </p:nvSpPr>
              <p:spPr>
                <a:xfrm>
                  <a:off x="10304463" y="1548941"/>
                  <a:ext cx="61800" cy="3600"/>
                </a:xfrm>
                <a:custGeom>
                  <a:pathLst>
                    <a:path extrusionOk="0" h="120000" w="12000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Shape 1052"/>
                <p:cNvSpPr/>
                <p:nvPr/>
              </p:nvSpPr>
              <p:spPr>
                <a:xfrm>
                  <a:off x="10483850" y="1557558"/>
                  <a:ext cx="23700" cy="6300"/>
                </a:xfrm>
                <a:custGeom>
                  <a:pathLst>
                    <a:path extrusionOk="0" h="120000" w="12000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Shape 1053"/>
                <p:cNvSpPr/>
                <p:nvPr/>
              </p:nvSpPr>
              <p:spPr>
                <a:xfrm>
                  <a:off x="10291763" y="1563712"/>
                  <a:ext cx="117600" cy="2400"/>
                </a:xfrm>
                <a:custGeom>
                  <a:pathLst>
                    <a:path extrusionOk="0" h="120000" w="12000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Shape 1054"/>
                <p:cNvSpPr/>
                <p:nvPr/>
              </p:nvSpPr>
              <p:spPr>
                <a:xfrm>
                  <a:off x="9621838" y="1546479"/>
                  <a:ext cx="11100" cy="8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Shape 1055"/>
                <p:cNvSpPr/>
                <p:nvPr/>
              </p:nvSpPr>
              <p:spPr>
                <a:xfrm>
                  <a:off x="8951913" y="1568636"/>
                  <a:ext cx="96900" cy="8700"/>
                </a:xfrm>
                <a:custGeom>
                  <a:pathLst>
                    <a:path extrusionOk="0" h="120000" w="12000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9005888" y="1566174"/>
                  <a:ext cx="174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1587500" y="1516937"/>
                  <a:ext cx="38100" cy="36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1522413" y="1519399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Shape 1059"/>
                <p:cNvSpPr/>
                <p:nvPr/>
              </p:nvSpPr>
              <p:spPr>
                <a:xfrm>
                  <a:off x="6650038" y="1573559"/>
                  <a:ext cx="33300" cy="3600"/>
                </a:xfrm>
                <a:custGeom>
                  <a:pathLst>
                    <a:path extrusionOk="0" h="120000" w="12000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Shape 1060"/>
                <p:cNvSpPr/>
                <p:nvPr/>
              </p:nvSpPr>
              <p:spPr>
                <a:xfrm>
                  <a:off x="6162675" y="1566174"/>
                  <a:ext cx="15900" cy="4800"/>
                </a:xfrm>
                <a:custGeom>
                  <a:pathLst>
                    <a:path extrusionOk="0" h="120000" w="12000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Shape 1061"/>
                <p:cNvSpPr/>
                <p:nvPr/>
              </p:nvSpPr>
              <p:spPr>
                <a:xfrm>
                  <a:off x="5738813" y="1571097"/>
                  <a:ext cx="60300" cy="6300"/>
                </a:xfrm>
                <a:custGeom>
                  <a:pathLst>
                    <a:path extrusionOk="0" h="120000" w="12000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2" name="Shape 1062"/>
            <p:cNvGrpSpPr/>
            <p:nvPr/>
          </p:nvGrpSpPr>
          <p:grpSpPr>
            <a:xfrm rot="10800000">
              <a:off x="4417828" y="2091941"/>
              <a:ext cx="5294350" cy="4114775"/>
              <a:chOff x="3310592" y="716537"/>
              <a:chExt cx="5294350" cy="4114775"/>
            </a:xfrm>
          </p:grpSpPr>
          <p:grpSp>
            <p:nvGrpSpPr>
              <p:cNvPr id="1063" name="Shape 1063"/>
              <p:cNvGrpSpPr/>
              <p:nvPr/>
            </p:nvGrpSpPr>
            <p:grpSpPr>
              <a:xfrm flipH="1">
                <a:off x="3310592" y="737903"/>
                <a:ext cx="5294350" cy="54769"/>
                <a:chOff x="1522413" y="1514475"/>
                <a:chExt cx="10569675" cy="63900"/>
              </a:xfrm>
            </p:grpSpPr>
            <p:sp>
              <p:nvSpPr>
                <p:cNvPr id="1064" name="Shape 1064"/>
                <p:cNvSpPr/>
                <p:nvPr/>
              </p:nvSpPr>
              <p:spPr>
                <a:xfrm>
                  <a:off x="12028488" y="1525554"/>
                  <a:ext cx="63600" cy="4800"/>
                </a:xfrm>
                <a:custGeom>
                  <a:pathLst>
                    <a:path extrusionOk="0" h="120000" w="12000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12022138" y="1532939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12041188" y="1531708"/>
                  <a:ext cx="39600" cy="6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11831638" y="1526784"/>
                  <a:ext cx="42900" cy="4800"/>
                </a:xfrm>
                <a:custGeom>
                  <a:pathLst>
                    <a:path extrusionOk="0" h="120000" w="12000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11809413" y="1531708"/>
                  <a:ext cx="41400" cy="2400"/>
                </a:xfrm>
                <a:custGeom>
                  <a:pathLst>
                    <a:path extrusionOk="0" h="120000" w="12000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Shape 1069"/>
                <p:cNvSpPr/>
                <p:nvPr/>
              </p:nvSpPr>
              <p:spPr>
                <a:xfrm>
                  <a:off x="12003088" y="1537863"/>
                  <a:ext cx="77700" cy="3600"/>
                </a:xfrm>
                <a:custGeom>
                  <a:pathLst>
                    <a:path extrusionOk="0" h="120000" w="12000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Shape 1070"/>
                <p:cNvSpPr/>
                <p:nvPr/>
              </p:nvSpPr>
              <p:spPr>
                <a:xfrm>
                  <a:off x="11664950" y="1523092"/>
                  <a:ext cx="39600" cy="4800"/>
                </a:xfrm>
                <a:custGeom>
                  <a:pathLst>
                    <a:path extrusionOk="0" h="120000" w="12000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11506200" y="1521861"/>
                  <a:ext cx="92100" cy="4800"/>
                </a:xfrm>
                <a:custGeom>
                  <a:pathLst>
                    <a:path extrusionOk="0" h="120000" w="12000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Shape 1072"/>
                <p:cNvSpPr/>
                <p:nvPr/>
              </p:nvSpPr>
              <p:spPr>
                <a:xfrm>
                  <a:off x="11471275" y="1525554"/>
                  <a:ext cx="34800" cy="36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Shape 1073"/>
                <p:cNvSpPr/>
                <p:nvPr/>
              </p:nvSpPr>
              <p:spPr>
                <a:xfrm>
                  <a:off x="11710988" y="1529246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Shape 1074"/>
                <p:cNvSpPr/>
                <p:nvPr/>
              </p:nvSpPr>
              <p:spPr>
                <a:xfrm>
                  <a:off x="11691938" y="1532939"/>
                  <a:ext cx="3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Shape 1075"/>
                <p:cNvSpPr/>
                <p:nvPr/>
              </p:nvSpPr>
              <p:spPr>
                <a:xfrm>
                  <a:off x="11741150" y="1534170"/>
                  <a:ext cx="48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11841163" y="1537863"/>
                  <a:ext cx="71400" cy="87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11764963" y="1535401"/>
                  <a:ext cx="44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11744325" y="1537863"/>
                  <a:ext cx="207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Shape 1079"/>
                <p:cNvSpPr/>
                <p:nvPr/>
              </p:nvSpPr>
              <p:spPr>
                <a:xfrm>
                  <a:off x="11482388" y="1531708"/>
                  <a:ext cx="85800" cy="3600"/>
                </a:xfrm>
                <a:custGeom>
                  <a:pathLst>
                    <a:path extrusionOk="0" h="120000" w="12000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Shape 1080"/>
                <p:cNvSpPr/>
                <p:nvPr/>
              </p:nvSpPr>
              <p:spPr>
                <a:xfrm>
                  <a:off x="11626850" y="1532939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Shape 1081"/>
                <p:cNvSpPr/>
                <p:nvPr/>
              </p:nvSpPr>
              <p:spPr>
                <a:xfrm>
                  <a:off x="11261725" y="1534170"/>
                  <a:ext cx="480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Shape 1082"/>
                <p:cNvSpPr/>
                <p:nvPr/>
              </p:nvSpPr>
              <p:spPr>
                <a:xfrm>
                  <a:off x="11553825" y="1534170"/>
                  <a:ext cx="44400" cy="2400"/>
                </a:xfrm>
                <a:custGeom>
                  <a:pathLst>
                    <a:path extrusionOk="0" h="120000" w="12000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11409363" y="1529246"/>
                  <a:ext cx="31800" cy="2400"/>
                </a:xfrm>
                <a:custGeom>
                  <a:pathLst>
                    <a:path extrusionOk="0" h="120000" w="12000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Shape 1084"/>
                <p:cNvSpPr/>
                <p:nvPr/>
              </p:nvSpPr>
              <p:spPr>
                <a:xfrm>
                  <a:off x="11618913" y="1531708"/>
                  <a:ext cx="6300" cy="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Shape 1085"/>
                <p:cNvSpPr/>
                <p:nvPr/>
              </p:nvSpPr>
              <p:spPr>
                <a:xfrm>
                  <a:off x="11598275" y="1531708"/>
                  <a:ext cx="28500" cy="2400"/>
                </a:xfrm>
                <a:custGeom>
                  <a:pathLst>
                    <a:path extrusionOk="0" h="120000" w="12000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11137900" y="1534170"/>
                  <a:ext cx="189000" cy="23400"/>
                </a:xfrm>
                <a:custGeom>
                  <a:pathLst>
                    <a:path extrusionOk="0" h="120000" w="12000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Shape 1087"/>
                <p:cNvSpPr/>
                <p:nvPr/>
              </p:nvSpPr>
              <p:spPr>
                <a:xfrm>
                  <a:off x="11266488" y="1529246"/>
                  <a:ext cx="95400" cy="4800"/>
                </a:xfrm>
                <a:custGeom>
                  <a:pathLst>
                    <a:path extrusionOk="0" h="120000" w="12000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Shape 1088"/>
                <p:cNvSpPr/>
                <p:nvPr/>
              </p:nvSpPr>
              <p:spPr>
                <a:xfrm>
                  <a:off x="11361738" y="1531708"/>
                  <a:ext cx="135000" cy="12300"/>
                </a:xfrm>
                <a:custGeom>
                  <a:pathLst>
                    <a:path extrusionOk="0" h="120000" w="12000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Shape 1089"/>
                <p:cNvSpPr/>
                <p:nvPr/>
              </p:nvSpPr>
              <p:spPr>
                <a:xfrm>
                  <a:off x="11834813" y="1552634"/>
                  <a:ext cx="96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>
                  <a:off x="11764963" y="1542787"/>
                  <a:ext cx="117600" cy="9900"/>
                </a:xfrm>
                <a:custGeom>
                  <a:pathLst>
                    <a:path extrusionOk="0" h="120000" w="12000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Shape 1091"/>
                <p:cNvSpPr/>
                <p:nvPr/>
              </p:nvSpPr>
              <p:spPr>
                <a:xfrm>
                  <a:off x="11555413" y="1544017"/>
                  <a:ext cx="69900" cy="4800"/>
                </a:xfrm>
                <a:custGeom>
                  <a:pathLst>
                    <a:path extrusionOk="0" h="120000" w="12000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Shape 1092"/>
                <p:cNvSpPr/>
                <p:nvPr/>
              </p:nvSpPr>
              <p:spPr>
                <a:xfrm>
                  <a:off x="11223625" y="1528016"/>
                  <a:ext cx="38100" cy="6300"/>
                </a:xfrm>
                <a:custGeom>
                  <a:pathLst>
                    <a:path extrusionOk="0" h="120000" w="12000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Shape 1093"/>
                <p:cNvSpPr/>
                <p:nvPr/>
              </p:nvSpPr>
              <p:spPr>
                <a:xfrm>
                  <a:off x="11145838" y="1529246"/>
                  <a:ext cx="22200" cy="2400"/>
                </a:xfrm>
                <a:custGeom>
                  <a:pathLst>
                    <a:path extrusionOk="0" h="120000" w="12000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Shape 1094"/>
                <p:cNvSpPr/>
                <p:nvPr/>
              </p:nvSpPr>
              <p:spPr>
                <a:xfrm>
                  <a:off x="6197600" y="1566174"/>
                  <a:ext cx="207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Shape 1095"/>
                <p:cNvSpPr/>
                <p:nvPr/>
              </p:nvSpPr>
              <p:spPr>
                <a:xfrm>
                  <a:off x="6356350" y="1564943"/>
                  <a:ext cx="9600" cy="1200"/>
                </a:xfrm>
                <a:custGeom>
                  <a:pathLst>
                    <a:path extrusionOk="0" h="120000" w="12000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Shape 1096"/>
                <p:cNvSpPr/>
                <p:nvPr/>
              </p:nvSpPr>
              <p:spPr>
                <a:xfrm>
                  <a:off x="8950325" y="1521861"/>
                  <a:ext cx="61800" cy="75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Shape 1097"/>
                <p:cNvSpPr/>
                <p:nvPr/>
              </p:nvSpPr>
              <p:spPr>
                <a:xfrm>
                  <a:off x="7537450" y="1546479"/>
                  <a:ext cx="285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Shape 1098"/>
                <p:cNvSpPr/>
                <p:nvPr/>
              </p:nvSpPr>
              <p:spPr>
                <a:xfrm>
                  <a:off x="7478713" y="1562481"/>
                  <a:ext cx="381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Shape 1099"/>
                <p:cNvSpPr/>
                <p:nvPr/>
              </p:nvSpPr>
              <p:spPr>
                <a:xfrm>
                  <a:off x="5410200" y="1568636"/>
                  <a:ext cx="36600" cy="3600"/>
                </a:xfrm>
                <a:custGeom>
                  <a:pathLst>
                    <a:path extrusionOk="0" h="120000" w="12000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Shape 1100"/>
                <p:cNvSpPr/>
                <p:nvPr/>
              </p:nvSpPr>
              <p:spPr>
                <a:xfrm>
                  <a:off x="10206038" y="1530477"/>
                  <a:ext cx="61800" cy="48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Shape 1101"/>
                <p:cNvSpPr/>
                <p:nvPr/>
              </p:nvSpPr>
              <p:spPr>
                <a:xfrm>
                  <a:off x="6257925" y="1525554"/>
                  <a:ext cx="18900" cy="2400"/>
                </a:xfrm>
                <a:custGeom>
                  <a:pathLst>
                    <a:path extrusionOk="0" h="120000" w="12000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Shape 1102"/>
                <p:cNvSpPr/>
                <p:nvPr/>
              </p:nvSpPr>
              <p:spPr>
                <a:xfrm>
                  <a:off x="10134600" y="1528016"/>
                  <a:ext cx="71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Shape 1103"/>
                <p:cNvSpPr/>
                <p:nvPr/>
              </p:nvSpPr>
              <p:spPr>
                <a:xfrm>
                  <a:off x="2582863" y="1560020"/>
                  <a:ext cx="7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Shape 1104"/>
                <p:cNvSpPr/>
                <p:nvPr/>
              </p:nvSpPr>
              <p:spPr>
                <a:xfrm>
                  <a:off x="1762125" y="1521861"/>
                  <a:ext cx="348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Shape 1105"/>
                <p:cNvSpPr/>
                <p:nvPr/>
              </p:nvSpPr>
              <p:spPr>
                <a:xfrm>
                  <a:off x="10812463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Shape 1106"/>
                <p:cNvSpPr/>
                <p:nvPr/>
              </p:nvSpPr>
              <p:spPr>
                <a:xfrm>
                  <a:off x="10896600" y="1545248"/>
                  <a:ext cx="78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Shape 1107"/>
                <p:cNvSpPr/>
                <p:nvPr/>
              </p:nvSpPr>
              <p:spPr>
                <a:xfrm>
                  <a:off x="9947275" y="1553865"/>
                  <a:ext cx="4800" cy="1200"/>
                </a:xfrm>
                <a:custGeom>
                  <a:pathLst>
                    <a:path extrusionOk="0" h="120000" w="12000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Shape 1108"/>
                <p:cNvSpPr/>
                <p:nvPr/>
              </p:nvSpPr>
              <p:spPr>
                <a:xfrm>
                  <a:off x="10817225" y="1531708"/>
                  <a:ext cx="237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Shape 1109"/>
                <p:cNvSpPr/>
                <p:nvPr/>
              </p:nvSpPr>
              <p:spPr>
                <a:xfrm>
                  <a:off x="10836275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Shape 1110"/>
                <p:cNvSpPr/>
                <p:nvPr/>
              </p:nvSpPr>
              <p:spPr>
                <a:xfrm>
                  <a:off x="10787063" y="1530477"/>
                  <a:ext cx="30300" cy="12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Shape 1111"/>
                <p:cNvSpPr/>
                <p:nvPr/>
              </p:nvSpPr>
              <p:spPr>
                <a:xfrm>
                  <a:off x="4092575" y="1552634"/>
                  <a:ext cx="207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Shape 1112"/>
                <p:cNvSpPr/>
                <p:nvPr/>
              </p:nvSpPr>
              <p:spPr>
                <a:xfrm>
                  <a:off x="8528050" y="1567405"/>
                  <a:ext cx="3300" cy="1200"/>
                </a:xfrm>
                <a:custGeom>
                  <a:pathLst>
                    <a:path extrusionOk="0" h="120000" w="12000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Shape 1113"/>
                <p:cNvSpPr/>
                <p:nvPr/>
              </p:nvSpPr>
              <p:spPr>
                <a:xfrm>
                  <a:off x="8461375" y="1556326"/>
                  <a:ext cx="66600" cy="14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Shape 1114"/>
                <p:cNvSpPr/>
                <p:nvPr/>
              </p:nvSpPr>
              <p:spPr>
                <a:xfrm>
                  <a:off x="1562100" y="1514475"/>
                  <a:ext cx="9563100" cy="63900"/>
                </a:xfrm>
                <a:custGeom>
                  <a:pathLst>
                    <a:path extrusionOk="0" h="120000" w="12000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Shape 1115"/>
                <p:cNvSpPr/>
                <p:nvPr/>
              </p:nvSpPr>
              <p:spPr>
                <a:xfrm>
                  <a:off x="7508875" y="1560020"/>
                  <a:ext cx="11100" cy="36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Shape 1116"/>
                <p:cNvSpPr/>
                <p:nvPr/>
              </p:nvSpPr>
              <p:spPr>
                <a:xfrm>
                  <a:off x="5434013" y="1567405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Shape 1117"/>
                <p:cNvSpPr/>
                <p:nvPr/>
              </p:nvSpPr>
              <p:spPr>
                <a:xfrm>
                  <a:off x="9672638" y="1567405"/>
                  <a:ext cx="255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Shape 1118"/>
                <p:cNvSpPr/>
                <p:nvPr/>
              </p:nvSpPr>
              <p:spPr>
                <a:xfrm>
                  <a:off x="10966450" y="1529246"/>
                  <a:ext cx="396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Shape 1119"/>
                <p:cNvSpPr/>
                <p:nvPr/>
              </p:nvSpPr>
              <p:spPr>
                <a:xfrm>
                  <a:off x="11329988" y="1552634"/>
                  <a:ext cx="44400" cy="2400"/>
                </a:xfrm>
                <a:custGeom>
                  <a:pathLst>
                    <a:path extrusionOk="0" h="120000" w="12000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Shape 1120"/>
                <p:cNvSpPr/>
                <p:nvPr/>
              </p:nvSpPr>
              <p:spPr>
                <a:xfrm>
                  <a:off x="11042650" y="1540325"/>
                  <a:ext cx="60300" cy="6300"/>
                </a:xfrm>
                <a:custGeom>
                  <a:pathLst>
                    <a:path extrusionOk="0" h="120000" w="12000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Shape 1121"/>
                <p:cNvSpPr/>
                <p:nvPr/>
              </p:nvSpPr>
              <p:spPr>
                <a:xfrm>
                  <a:off x="11106150" y="1542787"/>
                  <a:ext cx="285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Shape 1122"/>
                <p:cNvSpPr/>
                <p:nvPr/>
              </p:nvSpPr>
              <p:spPr>
                <a:xfrm>
                  <a:off x="10679113" y="1525554"/>
                  <a:ext cx="103200" cy="9900"/>
                </a:xfrm>
                <a:custGeom>
                  <a:pathLst>
                    <a:path extrusionOk="0" h="120000" w="12000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Shape 1123"/>
                <p:cNvSpPr/>
                <p:nvPr/>
              </p:nvSpPr>
              <p:spPr>
                <a:xfrm>
                  <a:off x="11039475" y="1550172"/>
                  <a:ext cx="270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Shape 1124"/>
                <p:cNvSpPr/>
                <p:nvPr/>
              </p:nvSpPr>
              <p:spPr>
                <a:xfrm>
                  <a:off x="10841038" y="1548941"/>
                  <a:ext cx="58800" cy="2400"/>
                </a:xfrm>
                <a:custGeom>
                  <a:pathLst>
                    <a:path extrusionOk="0" h="120000" w="12000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10899775" y="1550172"/>
                  <a:ext cx="366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Shape 1126"/>
                <p:cNvSpPr/>
                <p:nvPr/>
              </p:nvSpPr>
              <p:spPr>
                <a:xfrm>
                  <a:off x="10958513" y="1555096"/>
                  <a:ext cx="459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Shape 1127"/>
                <p:cNvSpPr/>
                <p:nvPr/>
              </p:nvSpPr>
              <p:spPr>
                <a:xfrm>
                  <a:off x="10304463" y="1548941"/>
                  <a:ext cx="61800" cy="3600"/>
                </a:xfrm>
                <a:custGeom>
                  <a:pathLst>
                    <a:path extrusionOk="0" h="120000" w="12000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Shape 1128"/>
                <p:cNvSpPr/>
                <p:nvPr/>
              </p:nvSpPr>
              <p:spPr>
                <a:xfrm>
                  <a:off x="10483850" y="1557558"/>
                  <a:ext cx="23700" cy="6300"/>
                </a:xfrm>
                <a:custGeom>
                  <a:pathLst>
                    <a:path extrusionOk="0" h="120000" w="12000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Shape 1129"/>
                <p:cNvSpPr/>
                <p:nvPr/>
              </p:nvSpPr>
              <p:spPr>
                <a:xfrm>
                  <a:off x="10291763" y="1563712"/>
                  <a:ext cx="117600" cy="2400"/>
                </a:xfrm>
                <a:custGeom>
                  <a:pathLst>
                    <a:path extrusionOk="0" h="120000" w="12000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Shape 1130"/>
                <p:cNvSpPr/>
                <p:nvPr/>
              </p:nvSpPr>
              <p:spPr>
                <a:xfrm>
                  <a:off x="9621838" y="1546479"/>
                  <a:ext cx="11100" cy="8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Shape 1131"/>
                <p:cNvSpPr/>
                <p:nvPr/>
              </p:nvSpPr>
              <p:spPr>
                <a:xfrm>
                  <a:off x="8951913" y="1568636"/>
                  <a:ext cx="96900" cy="8700"/>
                </a:xfrm>
                <a:custGeom>
                  <a:pathLst>
                    <a:path extrusionOk="0" h="120000" w="12000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Shape 1132"/>
                <p:cNvSpPr/>
                <p:nvPr/>
              </p:nvSpPr>
              <p:spPr>
                <a:xfrm>
                  <a:off x="9005888" y="1566174"/>
                  <a:ext cx="174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Shape 1133"/>
                <p:cNvSpPr/>
                <p:nvPr/>
              </p:nvSpPr>
              <p:spPr>
                <a:xfrm>
                  <a:off x="1587500" y="1516937"/>
                  <a:ext cx="38100" cy="36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>
                  <a:off x="1522413" y="1519399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6650038" y="1573559"/>
                  <a:ext cx="33300" cy="3600"/>
                </a:xfrm>
                <a:custGeom>
                  <a:pathLst>
                    <a:path extrusionOk="0" h="120000" w="12000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Shape 1136"/>
                <p:cNvSpPr/>
                <p:nvPr/>
              </p:nvSpPr>
              <p:spPr>
                <a:xfrm>
                  <a:off x="6162675" y="1566174"/>
                  <a:ext cx="15900" cy="4800"/>
                </a:xfrm>
                <a:custGeom>
                  <a:pathLst>
                    <a:path extrusionOk="0" h="120000" w="12000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Shape 1137"/>
                <p:cNvSpPr/>
                <p:nvPr/>
              </p:nvSpPr>
              <p:spPr>
                <a:xfrm>
                  <a:off x="5738813" y="1571097"/>
                  <a:ext cx="60300" cy="6300"/>
                </a:xfrm>
                <a:custGeom>
                  <a:pathLst>
                    <a:path extrusionOk="0" h="120000" w="12000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38" name="Shape 1138"/>
              <p:cNvGrpSpPr/>
              <p:nvPr/>
            </p:nvGrpSpPr>
            <p:grpSpPr>
              <a:xfrm flipH="1" rot="-5400000">
                <a:off x="6492167" y="2755668"/>
                <a:ext cx="4114775" cy="36512"/>
                <a:chOff x="1522413" y="1514475"/>
                <a:chExt cx="10569675" cy="63900"/>
              </a:xfrm>
            </p:grpSpPr>
            <p:sp>
              <p:nvSpPr>
                <p:cNvPr id="1139" name="Shape 1139"/>
                <p:cNvSpPr/>
                <p:nvPr/>
              </p:nvSpPr>
              <p:spPr>
                <a:xfrm>
                  <a:off x="12028488" y="1525554"/>
                  <a:ext cx="63600" cy="4800"/>
                </a:xfrm>
                <a:custGeom>
                  <a:pathLst>
                    <a:path extrusionOk="0" h="120000" w="120000">
                      <a:moveTo>
                        <a:pt x="53731" y="120000"/>
                      </a:moveTo>
                      <a:lnTo>
                        <a:pt x="53731" y="120000"/>
                      </a:lnTo>
                      <a:lnTo>
                        <a:pt x="120000" y="60000"/>
                      </a:lnTo>
                      <a:cubicBezTo>
                        <a:pt x="107462" y="40000"/>
                        <a:pt x="46567" y="20000"/>
                        <a:pt x="69850" y="0"/>
                      </a:cubicBezTo>
                      <a:cubicBezTo>
                        <a:pt x="0" y="20000"/>
                        <a:pt x="14328" y="60000"/>
                        <a:pt x="53731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Shape 1140"/>
                <p:cNvSpPr/>
                <p:nvPr/>
              </p:nvSpPr>
              <p:spPr>
                <a:xfrm>
                  <a:off x="12022138" y="1532939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96000" y="0"/>
                        <a:pt x="66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Shape 1141"/>
                <p:cNvSpPr/>
                <p:nvPr/>
              </p:nvSpPr>
              <p:spPr>
                <a:xfrm>
                  <a:off x="12041188" y="1531708"/>
                  <a:ext cx="39600" cy="63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14634" y="60000"/>
                        <a:pt x="17560" y="120000"/>
                        <a:pt x="55609" y="20000"/>
                      </a:cubicBezTo>
                      <a:cubicBezTo>
                        <a:pt x="43902" y="60000"/>
                        <a:pt x="67317" y="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Shape 1142"/>
                <p:cNvSpPr/>
                <p:nvPr/>
              </p:nvSpPr>
              <p:spPr>
                <a:xfrm>
                  <a:off x="11831638" y="1526784"/>
                  <a:ext cx="42900" cy="4800"/>
                </a:xfrm>
                <a:custGeom>
                  <a:pathLst>
                    <a:path extrusionOk="0" h="120000" w="120000">
                      <a:moveTo>
                        <a:pt x="5333" y="0"/>
                      </a:moveTo>
                      <a:lnTo>
                        <a:pt x="5333" y="0"/>
                      </a:lnTo>
                      <a:cubicBezTo>
                        <a:pt x="0" y="20000"/>
                        <a:pt x="40000" y="80000"/>
                        <a:pt x="48000" y="120000"/>
                      </a:cubicBezTo>
                      <a:lnTo>
                        <a:pt x="120000" y="80000"/>
                      </a:lnTo>
                      <a:cubicBezTo>
                        <a:pt x="82666" y="60000"/>
                        <a:pt x="10666" y="40000"/>
                        <a:pt x="5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Shape 1143"/>
                <p:cNvSpPr/>
                <p:nvPr/>
              </p:nvSpPr>
              <p:spPr>
                <a:xfrm>
                  <a:off x="11809413" y="1531708"/>
                  <a:ext cx="41400" cy="2400"/>
                </a:xfrm>
                <a:custGeom>
                  <a:pathLst>
                    <a:path extrusionOk="0" h="120000" w="120000">
                      <a:moveTo>
                        <a:pt x="114545" y="0"/>
                      </a:moveTo>
                      <a:lnTo>
                        <a:pt x="114545" y="0"/>
                      </a:lnTo>
                      <a:lnTo>
                        <a:pt x="0" y="120000"/>
                      </a:lnTo>
                      <a:cubicBezTo>
                        <a:pt x="100909" y="120000"/>
                        <a:pt x="120000" y="80000"/>
                        <a:pt x="1145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Shape 1144"/>
                <p:cNvSpPr/>
                <p:nvPr/>
              </p:nvSpPr>
              <p:spPr>
                <a:xfrm>
                  <a:off x="12003088" y="1537863"/>
                  <a:ext cx="77700" cy="3600"/>
                </a:xfrm>
                <a:custGeom>
                  <a:pathLst>
                    <a:path extrusionOk="0" h="120000" w="120000">
                      <a:moveTo>
                        <a:pt x="20487" y="120000"/>
                      </a:moveTo>
                      <a:lnTo>
                        <a:pt x="20487" y="120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20487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Shape 1145"/>
                <p:cNvSpPr/>
                <p:nvPr/>
              </p:nvSpPr>
              <p:spPr>
                <a:xfrm>
                  <a:off x="11664950" y="1523092"/>
                  <a:ext cx="39600" cy="4800"/>
                </a:xfrm>
                <a:custGeom>
                  <a:pathLst>
                    <a:path extrusionOk="0" h="120000" w="120000">
                      <a:moveTo>
                        <a:pt x="54285" y="96000"/>
                      </a:moveTo>
                      <a:lnTo>
                        <a:pt x="54285" y="96000"/>
                      </a:lnTo>
                      <a:lnTo>
                        <a:pt x="120000" y="0"/>
                      </a:lnTo>
                      <a:lnTo>
                        <a:pt x="0" y="120000"/>
                      </a:lnTo>
                      <a:lnTo>
                        <a:pt x="54285" y="96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Shape 1146"/>
                <p:cNvSpPr/>
                <p:nvPr/>
              </p:nvSpPr>
              <p:spPr>
                <a:xfrm>
                  <a:off x="11506200" y="1521861"/>
                  <a:ext cx="92100" cy="4800"/>
                </a:xfrm>
                <a:custGeom>
                  <a:pathLst>
                    <a:path extrusionOk="0" h="120000" w="120000">
                      <a:moveTo>
                        <a:pt x="99183" y="120000"/>
                      </a:moveTo>
                      <a:lnTo>
                        <a:pt x="99183" y="120000"/>
                      </a:lnTo>
                      <a:cubicBezTo>
                        <a:pt x="119999" y="60000"/>
                        <a:pt x="69795" y="20000"/>
                        <a:pt x="91836" y="0"/>
                      </a:cubicBezTo>
                      <a:cubicBezTo>
                        <a:pt x="57551" y="0"/>
                        <a:pt x="26938" y="40000"/>
                        <a:pt x="0" y="100000"/>
                      </a:cubicBezTo>
                      <a:cubicBezTo>
                        <a:pt x="29387" y="60000"/>
                        <a:pt x="59999" y="80000"/>
                        <a:pt x="9918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Shape 1147"/>
                <p:cNvSpPr/>
                <p:nvPr/>
              </p:nvSpPr>
              <p:spPr>
                <a:xfrm>
                  <a:off x="11471275" y="1525554"/>
                  <a:ext cx="34800" cy="36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6666" y="80000"/>
                        <a:pt x="76666" y="40000"/>
                        <a:pt x="120000" y="0"/>
                      </a:cubicBezTo>
                      <a:cubicBezTo>
                        <a:pt x="80000" y="0"/>
                        <a:pt x="40000" y="4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Shape 1148"/>
                <p:cNvSpPr/>
                <p:nvPr/>
              </p:nvSpPr>
              <p:spPr>
                <a:xfrm>
                  <a:off x="11710988" y="1529246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108750" y="96000"/>
                        <a:pt x="86250" y="24000"/>
                        <a:pt x="0" y="0"/>
                      </a:cubicBezTo>
                      <a:lnTo>
                        <a:pt x="6000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Shape 1149"/>
                <p:cNvSpPr/>
                <p:nvPr/>
              </p:nvSpPr>
              <p:spPr>
                <a:xfrm>
                  <a:off x="11691938" y="1532939"/>
                  <a:ext cx="3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16666" y="120000"/>
                      </a:lnTo>
                      <a:lnTo>
                        <a:pt x="0" y="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Shape 1150"/>
                <p:cNvSpPr/>
                <p:nvPr/>
              </p:nvSpPr>
              <p:spPr>
                <a:xfrm>
                  <a:off x="11741150" y="1534170"/>
                  <a:ext cx="48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cubicBezTo>
                        <a:pt x="48000" y="0"/>
                        <a:pt x="720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Shape 1151"/>
                <p:cNvSpPr/>
                <p:nvPr/>
              </p:nvSpPr>
              <p:spPr>
                <a:xfrm>
                  <a:off x="11841163" y="1537863"/>
                  <a:ext cx="71400" cy="87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1600" y="40000"/>
                        <a:pt x="0" y="66666"/>
                        <a:pt x="78400" y="120000"/>
                      </a:cubicBezTo>
                      <a:cubicBezTo>
                        <a:pt x="105600" y="80000"/>
                        <a:pt x="60800" y="53333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Shape 1152"/>
                <p:cNvSpPr/>
                <p:nvPr/>
              </p:nvSpPr>
              <p:spPr>
                <a:xfrm>
                  <a:off x="11764963" y="1535401"/>
                  <a:ext cx="44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112340" y="120000"/>
                      </a:lnTo>
                      <a:cubicBezTo>
                        <a:pt x="109787" y="90000"/>
                        <a:pt x="89361" y="30000"/>
                        <a:pt x="120000" y="0"/>
                      </a:cubicBez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Shape 1153"/>
                <p:cNvSpPr/>
                <p:nvPr/>
              </p:nvSpPr>
              <p:spPr>
                <a:xfrm>
                  <a:off x="11744325" y="1537863"/>
                  <a:ext cx="207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lnTo>
                        <a:pt x="27272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Shape 1154"/>
                <p:cNvSpPr/>
                <p:nvPr/>
              </p:nvSpPr>
              <p:spPr>
                <a:xfrm>
                  <a:off x="11482388" y="1531708"/>
                  <a:ext cx="85800" cy="3600"/>
                </a:xfrm>
                <a:custGeom>
                  <a:pathLst>
                    <a:path extrusionOk="0" h="120000" w="120000">
                      <a:moveTo>
                        <a:pt x="84000" y="0"/>
                      </a:moveTo>
                      <a:lnTo>
                        <a:pt x="84000" y="0"/>
                      </a:lnTo>
                      <a:cubicBezTo>
                        <a:pt x="58666" y="60000"/>
                        <a:pt x="30666" y="60000"/>
                        <a:pt x="0" y="60000"/>
                      </a:cubicBezTo>
                      <a:cubicBezTo>
                        <a:pt x="33333" y="90000"/>
                        <a:pt x="68000" y="120000"/>
                        <a:pt x="101333" y="120000"/>
                      </a:cubicBezTo>
                      <a:cubicBezTo>
                        <a:pt x="105333" y="60000"/>
                        <a:pt x="120000" y="0"/>
                        <a:pt x="8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Shape 1155"/>
                <p:cNvSpPr/>
                <p:nvPr/>
              </p:nvSpPr>
              <p:spPr>
                <a:xfrm>
                  <a:off x="11626850" y="1532939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72000" y="120000"/>
                        <a:pt x="120000" y="12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Shape 1156"/>
                <p:cNvSpPr/>
                <p:nvPr/>
              </p:nvSpPr>
              <p:spPr>
                <a:xfrm>
                  <a:off x="11261725" y="1534170"/>
                  <a:ext cx="4800" cy="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6000" y="0"/>
                      </a:lnTo>
                      <a:cubicBezTo>
                        <a:pt x="96000" y="0"/>
                        <a:pt x="96000" y="0"/>
                        <a:pt x="1200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Shape 1157"/>
                <p:cNvSpPr/>
                <p:nvPr/>
              </p:nvSpPr>
              <p:spPr>
                <a:xfrm>
                  <a:off x="11553825" y="1534170"/>
                  <a:ext cx="44400" cy="2400"/>
                </a:xfrm>
                <a:custGeom>
                  <a:pathLst>
                    <a:path extrusionOk="0" h="120000" w="120000">
                      <a:moveTo>
                        <a:pt x="15319" y="120000"/>
                      </a:moveTo>
                      <a:lnTo>
                        <a:pt x="15319" y="120000"/>
                      </a:lnTo>
                      <a:cubicBezTo>
                        <a:pt x="63829" y="120000"/>
                        <a:pt x="91914" y="60000"/>
                        <a:pt x="120000" y="0"/>
                      </a:cubicBezTo>
                      <a:cubicBezTo>
                        <a:pt x="84255" y="0"/>
                        <a:pt x="45957" y="60000"/>
                        <a:pt x="5106" y="60000"/>
                      </a:cubicBezTo>
                      <a:cubicBezTo>
                        <a:pt x="0" y="60000"/>
                        <a:pt x="0" y="120000"/>
                        <a:pt x="15319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Shape 1158"/>
                <p:cNvSpPr/>
                <p:nvPr/>
              </p:nvSpPr>
              <p:spPr>
                <a:xfrm>
                  <a:off x="11409363" y="1529246"/>
                  <a:ext cx="31800" cy="2400"/>
                </a:xfrm>
                <a:custGeom>
                  <a:pathLst>
                    <a:path extrusionOk="0" h="120000" w="120000">
                      <a:moveTo>
                        <a:pt x="0" y="40000"/>
                      </a:moveTo>
                      <a:lnTo>
                        <a:pt x="0" y="40000"/>
                      </a:lnTo>
                      <a:cubicBezTo>
                        <a:pt x="36363" y="80000"/>
                        <a:pt x="76363" y="120000"/>
                        <a:pt x="120000" y="120000"/>
                      </a:cubicBezTo>
                      <a:cubicBezTo>
                        <a:pt x="83636" y="80000"/>
                        <a:pt x="10909" y="0"/>
                        <a:pt x="0" y="4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Shape 1159"/>
                <p:cNvSpPr/>
                <p:nvPr/>
              </p:nvSpPr>
              <p:spPr>
                <a:xfrm>
                  <a:off x="11618913" y="1531708"/>
                  <a:ext cx="6300" cy="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lnTo>
                        <a:pt x="60000" y="0"/>
                      </a:lnTo>
                      <a:lnTo>
                        <a:pt x="120000" y="0"/>
                      </a:lnTo>
                      <a:cubicBezTo>
                        <a:pt x="0" y="0"/>
                        <a:pt x="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Shape 1160"/>
                <p:cNvSpPr/>
                <p:nvPr/>
              </p:nvSpPr>
              <p:spPr>
                <a:xfrm>
                  <a:off x="11598275" y="1531708"/>
                  <a:ext cx="28500" cy="2400"/>
                </a:xfrm>
                <a:custGeom>
                  <a:pathLst>
                    <a:path extrusionOk="0" h="120000" w="120000">
                      <a:moveTo>
                        <a:pt x="96774" y="0"/>
                      </a:moveTo>
                      <a:lnTo>
                        <a:pt x="96774" y="0"/>
                      </a:lnTo>
                      <a:cubicBezTo>
                        <a:pt x="58064" y="40000"/>
                        <a:pt x="30967" y="80000"/>
                        <a:pt x="0" y="120000"/>
                      </a:cubicBezTo>
                      <a:cubicBezTo>
                        <a:pt x="42580" y="120000"/>
                        <a:pt x="85161" y="80000"/>
                        <a:pt x="120000" y="80000"/>
                      </a:cubicBezTo>
                      <a:cubicBezTo>
                        <a:pt x="112258" y="40000"/>
                        <a:pt x="104516" y="40000"/>
                        <a:pt x="967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Shape 1161"/>
                <p:cNvSpPr/>
                <p:nvPr/>
              </p:nvSpPr>
              <p:spPr>
                <a:xfrm>
                  <a:off x="11137900" y="1534170"/>
                  <a:ext cx="189000" cy="23400"/>
                </a:xfrm>
                <a:custGeom>
                  <a:pathLst>
                    <a:path extrusionOk="0" h="120000" w="120000">
                      <a:moveTo>
                        <a:pt x="36363" y="120000"/>
                      </a:moveTo>
                      <a:lnTo>
                        <a:pt x="36363" y="120000"/>
                      </a:lnTo>
                      <a:cubicBezTo>
                        <a:pt x="38181" y="102222"/>
                        <a:pt x="68484" y="84444"/>
                        <a:pt x="94545" y="106666"/>
                      </a:cubicBezTo>
                      <a:cubicBezTo>
                        <a:pt x="119999" y="93333"/>
                        <a:pt x="103636" y="31111"/>
                        <a:pt x="81212" y="0"/>
                      </a:cubicBezTo>
                      <a:cubicBezTo>
                        <a:pt x="80606" y="8888"/>
                        <a:pt x="80606" y="13333"/>
                        <a:pt x="53939" y="26666"/>
                      </a:cubicBezTo>
                      <a:cubicBezTo>
                        <a:pt x="63030" y="35555"/>
                        <a:pt x="112727" y="48888"/>
                        <a:pt x="90303" y="62222"/>
                      </a:cubicBezTo>
                      <a:cubicBezTo>
                        <a:pt x="55151" y="71111"/>
                        <a:pt x="61818" y="57777"/>
                        <a:pt x="44848" y="48888"/>
                      </a:cubicBezTo>
                      <a:cubicBezTo>
                        <a:pt x="58787" y="71111"/>
                        <a:pt x="0" y="80000"/>
                        <a:pt x="7878" y="111111"/>
                      </a:cubicBezTo>
                      <a:lnTo>
                        <a:pt x="38181" y="102222"/>
                      </a:lnTo>
                      <a:cubicBezTo>
                        <a:pt x="38787" y="106666"/>
                        <a:pt x="27878" y="115555"/>
                        <a:pt x="36363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Shape 1162"/>
                <p:cNvSpPr/>
                <p:nvPr/>
              </p:nvSpPr>
              <p:spPr>
                <a:xfrm>
                  <a:off x="11266488" y="1529246"/>
                  <a:ext cx="95400" cy="4800"/>
                </a:xfrm>
                <a:custGeom>
                  <a:pathLst>
                    <a:path extrusionOk="0" h="120000" w="120000">
                      <a:moveTo>
                        <a:pt x="98400" y="120000"/>
                      </a:moveTo>
                      <a:lnTo>
                        <a:pt x="98400" y="120000"/>
                      </a:lnTo>
                      <a:lnTo>
                        <a:pt x="120000" y="120000"/>
                      </a:lnTo>
                      <a:cubicBezTo>
                        <a:pt x="94800" y="100000"/>
                        <a:pt x="78000" y="80000"/>
                        <a:pt x="45600" y="0"/>
                      </a:cubicBezTo>
                      <a:cubicBezTo>
                        <a:pt x="9600" y="40000"/>
                        <a:pt x="2400" y="80000"/>
                        <a:pt x="0" y="100000"/>
                      </a:cubicBezTo>
                      <a:lnTo>
                        <a:pt x="105600" y="120000"/>
                      </a:lnTo>
                      <a:lnTo>
                        <a:pt x="984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Shape 1163"/>
                <p:cNvSpPr/>
                <p:nvPr/>
              </p:nvSpPr>
              <p:spPr>
                <a:xfrm>
                  <a:off x="11361738" y="1531708"/>
                  <a:ext cx="135000" cy="12300"/>
                </a:xfrm>
                <a:custGeom>
                  <a:pathLst>
                    <a:path extrusionOk="0" h="120000" w="120000">
                      <a:moveTo>
                        <a:pt x="67605" y="25714"/>
                      </a:moveTo>
                      <a:lnTo>
                        <a:pt x="67605" y="25714"/>
                      </a:lnTo>
                      <a:cubicBezTo>
                        <a:pt x="55774" y="59999"/>
                        <a:pt x="19436" y="77142"/>
                        <a:pt x="41408" y="119999"/>
                      </a:cubicBezTo>
                      <a:cubicBezTo>
                        <a:pt x="86197" y="119999"/>
                        <a:pt x="72676" y="85714"/>
                        <a:pt x="99718" y="68571"/>
                      </a:cubicBezTo>
                      <a:cubicBezTo>
                        <a:pt x="27887" y="77142"/>
                        <a:pt x="120000" y="51428"/>
                        <a:pt x="68450" y="25714"/>
                      </a:cubicBezTo>
                      <a:cubicBezTo>
                        <a:pt x="81971" y="25714"/>
                        <a:pt x="94647" y="17142"/>
                        <a:pt x="107323" y="17142"/>
                      </a:cubicBezTo>
                      <a:cubicBezTo>
                        <a:pt x="93802" y="17142"/>
                        <a:pt x="81971" y="8571"/>
                        <a:pt x="70140" y="0"/>
                      </a:cubicBezTo>
                      <a:lnTo>
                        <a:pt x="71830" y="8571"/>
                      </a:lnTo>
                      <a:lnTo>
                        <a:pt x="71830" y="8571"/>
                      </a:lnTo>
                      <a:cubicBezTo>
                        <a:pt x="71830" y="8571"/>
                        <a:pt x="71830" y="8571"/>
                        <a:pt x="71830" y="8571"/>
                      </a:cubicBezTo>
                      <a:cubicBezTo>
                        <a:pt x="75211" y="8571"/>
                        <a:pt x="76056" y="8571"/>
                        <a:pt x="72676" y="8571"/>
                      </a:cubicBezTo>
                      <a:lnTo>
                        <a:pt x="70985" y="8571"/>
                      </a:lnTo>
                      <a:cubicBezTo>
                        <a:pt x="70140" y="17142"/>
                        <a:pt x="69295" y="17142"/>
                        <a:pt x="67605" y="25714"/>
                      </a:cubicBezTo>
                      <a:cubicBezTo>
                        <a:pt x="47323" y="17142"/>
                        <a:pt x="64225" y="17142"/>
                        <a:pt x="70985" y="8571"/>
                      </a:cubicBezTo>
                      <a:cubicBezTo>
                        <a:pt x="70985" y="8571"/>
                        <a:pt x="71830" y="8571"/>
                        <a:pt x="71830" y="8571"/>
                      </a:cubicBezTo>
                      <a:lnTo>
                        <a:pt x="71830" y="8571"/>
                      </a:lnTo>
                      <a:lnTo>
                        <a:pt x="0" y="25714"/>
                      </a:lnTo>
                      <a:cubicBezTo>
                        <a:pt x="15211" y="25714"/>
                        <a:pt x="33802" y="25714"/>
                        <a:pt x="67605" y="257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Shape 1164"/>
                <p:cNvSpPr/>
                <p:nvPr/>
              </p:nvSpPr>
              <p:spPr>
                <a:xfrm>
                  <a:off x="11834813" y="1552634"/>
                  <a:ext cx="96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7272" y="120000"/>
                        <a:pt x="87272" y="120000"/>
                        <a:pt x="87272" y="0"/>
                      </a:cubicBezTo>
                      <a:cubicBezTo>
                        <a:pt x="21818" y="120000"/>
                        <a:pt x="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Shape 1165"/>
                <p:cNvSpPr/>
                <p:nvPr/>
              </p:nvSpPr>
              <p:spPr>
                <a:xfrm>
                  <a:off x="11764963" y="1542787"/>
                  <a:ext cx="117600" cy="9900"/>
                </a:xfrm>
                <a:custGeom>
                  <a:pathLst>
                    <a:path extrusionOk="0" h="120000" w="120000">
                      <a:moveTo>
                        <a:pt x="47213" y="110000"/>
                      </a:moveTo>
                      <a:lnTo>
                        <a:pt x="47213" y="110000"/>
                      </a:lnTo>
                      <a:cubicBezTo>
                        <a:pt x="53114" y="100000"/>
                        <a:pt x="58032" y="80000"/>
                        <a:pt x="77704" y="90000"/>
                      </a:cubicBezTo>
                      <a:cubicBezTo>
                        <a:pt x="94426" y="100000"/>
                        <a:pt x="77704" y="110000"/>
                        <a:pt x="78688" y="120000"/>
                      </a:cubicBezTo>
                      <a:cubicBezTo>
                        <a:pt x="90491" y="110000"/>
                        <a:pt x="120000" y="90000"/>
                        <a:pt x="82622" y="70000"/>
                      </a:cubicBezTo>
                      <a:lnTo>
                        <a:pt x="76721" y="80000"/>
                      </a:lnTo>
                      <a:cubicBezTo>
                        <a:pt x="43278" y="60000"/>
                        <a:pt x="0" y="10000"/>
                        <a:pt x="5901" y="0"/>
                      </a:cubicBezTo>
                      <a:cubicBezTo>
                        <a:pt x="15737" y="40000"/>
                        <a:pt x="24590" y="70000"/>
                        <a:pt x="47213" y="11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Shape 1166"/>
                <p:cNvSpPr/>
                <p:nvPr/>
              </p:nvSpPr>
              <p:spPr>
                <a:xfrm>
                  <a:off x="11555413" y="1544017"/>
                  <a:ext cx="69900" cy="4800"/>
                </a:xfrm>
                <a:custGeom>
                  <a:pathLst>
                    <a:path extrusionOk="0" h="120000" w="120000">
                      <a:moveTo>
                        <a:pt x="113513" y="0"/>
                      </a:moveTo>
                      <a:lnTo>
                        <a:pt x="113513" y="0"/>
                      </a:lnTo>
                      <a:lnTo>
                        <a:pt x="0" y="40000"/>
                      </a:lnTo>
                      <a:lnTo>
                        <a:pt x="58378" y="120000"/>
                      </a:lnTo>
                      <a:lnTo>
                        <a:pt x="55135" y="80000"/>
                      </a:lnTo>
                      <a:cubicBezTo>
                        <a:pt x="120000" y="80000"/>
                        <a:pt x="105405" y="40000"/>
                        <a:pt x="1135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Shape 1167"/>
                <p:cNvSpPr/>
                <p:nvPr/>
              </p:nvSpPr>
              <p:spPr>
                <a:xfrm>
                  <a:off x="11223625" y="1528016"/>
                  <a:ext cx="38100" cy="6300"/>
                </a:xfrm>
                <a:custGeom>
                  <a:pathLst>
                    <a:path extrusionOk="0" h="120000" w="120000">
                      <a:moveTo>
                        <a:pt x="93000" y="85714"/>
                      </a:moveTo>
                      <a:lnTo>
                        <a:pt x="93000" y="85714"/>
                      </a:lnTo>
                      <a:lnTo>
                        <a:pt x="120000" y="0"/>
                      </a:lnTo>
                      <a:lnTo>
                        <a:pt x="0" y="119999"/>
                      </a:lnTo>
                      <a:lnTo>
                        <a:pt x="93000" y="857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Shape 1168"/>
                <p:cNvSpPr/>
                <p:nvPr/>
              </p:nvSpPr>
              <p:spPr>
                <a:xfrm>
                  <a:off x="11145838" y="1529246"/>
                  <a:ext cx="22200" cy="2400"/>
                </a:xfrm>
                <a:custGeom>
                  <a:pathLst>
                    <a:path extrusionOk="0" h="120000" w="120000">
                      <a:moveTo>
                        <a:pt x="105000" y="120000"/>
                      </a:moveTo>
                      <a:lnTo>
                        <a:pt x="105000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lnTo>
                        <a:pt x="105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Shape 1169"/>
                <p:cNvSpPr/>
                <p:nvPr/>
              </p:nvSpPr>
              <p:spPr>
                <a:xfrm>
                  <a:off x="6197600" y="1566174"/>
                  <a:ext cx="20700" cy="12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120000"/>
                      </a:lnTo>
                      <a:cubicBezTo>
                        <a:pt x="57142" y="0"/>
                        <a:pt x="91428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>
                  <a:off x="6356350" y="1564943"/>
                  <a:ext cx="9600" cy="1200"/>
                </a:xfrm>
                <a:custGeom>
                  <a:pathLst>
                    <a:path extrusionOk="0" h="120000" w="120000">
                      <a:moveTo>
                        <a:pt x="72000" y="120000"/>
                      </a:moveTo>
                      <a:lnTo>
                        <a:pt x="72000" y="120000"/>
                      </a:lnTo>
                      <a:lnTo>
                        <a:pt x="120000" y="0"/>
                      </a:lnTo>
                      <a:cubicBezTo>
                        <a:pt x="36000" y="60000"/>
                        <a:pt x="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>
                  <a:off x="8950325" y="1521861"/>
                  <a:ext cx="61800" cy="75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62769" y="66666"/>
                        <a:pt x="0" y="0"/>
                        <a:pt x="7384" y="53333"/>
                      </a:cubicBezTo>
                      <a:lnTo>
                        <a:pt x="24000" y="106666"/>
                      </a:lnTo>
                      <a:cubicBezTo>
                        <a:pt x="64615" y="93333"/>
                        <a:pt x="94153" y="106666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Shape 1172"/>
                <p:cNvSpPr/>
                <p:nvPr/>
              </p:nvSpPr>
              <p:spPr>
                <a:xfrm>
                  <a:off x="7537450" y="1546479"/>
                  <a:ext cx="285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37241" y="120000"/>
                      </a:lnTo>
                      <a:lnTo>
                        <a:pt x="120000" y="0"/>
                      </a:lnTo>
                      <a:lnTo>
                        <a:pt x="0" y="9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Shape 1173"/>
                <p:cNvSpPr/>
                <p:nvPr/>
              </p:nvSpPr>
              <p:spPr>
                <a:xfrm>
                  <a:off x="7478713" y="1562481"/>
                  <a:ext cx="381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0" y="0"/>
                      </a:lnTo>
                      <a:cubicBezTo>
                        <a:pt x="27000" y="40000"/>
                        <a:pt x="6600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>
                  <a:off x="5410200" y="1568636"/>
                  <a:ext cx="36600" cy="3600"/>
                </a:xfrm>
                <a:custGeom>
                  <a:pathLst>
                    <a:path extrusionOk="0" h="120000" w="120000">
                      <a:moveTo>
                        <a:pt x="75789" y="0"/>
                      </a:moveTo>
                      <a:lnTo>
                        <a:pt x="75789" y="0"/>
                      </a:lnTo>
                      <a:lnTo>
                        <a:pt x="0" y="120000"/>
                      </a:lnTo>
                      <a:cubicBezTo>
                        <a:pt x="120000" y="120000"/>
                        <a:pt x="66315" y="72000"/>
                        <a:pt x="757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Shape 1175"/>
                <p:cNvSpPr/>
                <p:nvPr/>
              </p:nvSpPr>
              <p:spPr>
                <a:xfrm>
                  <a:off x="10206038" y="1530477"/>
                  <a:ext cx="61800" cy="48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cubicBezTo>
                        <a:pt x="72000" y="20000"/>
                        <a:pt x="33230" y="0"/>
                        <a:pt x="0" y="0"/>
                      </a:cubicBezTo>
                      <a:cubicBezTo>
                        <a:pt x="59076" y="40000"/>
                        <a:pt x="105230" y="120000"/>
                        <a:pt x="120000" y="6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>
                  <a:off x="6257925" y="1525554"/>
                  <a:ext cx="18900" cy="2400"/>
                </a:xfrm>
                <a:custGeom>
                  <a:pathLst>
                    <a:path extrusionOk="0" h="120000" w="120000">
                      <a:moveTo>
                        <a:pt x="102857" y="0"/>
                      </a:moveTo>
                      <a:lnTo>
                        <a:pt x="102857" y="0"/>
                      </a:lnTo>
                      <a:cubicBezTo>
                        <a:pt x="28571" y="60000"/>
                        <a:pt x="0" y="120000"/>
                        <a:pt x="0" y="120000"/>
                      </a:cubicBezTo>
                      <a:cubicBezTo>
                        <a:pt x="74285" y="120000"/>
                        <a:pt x="120000" y="60000"/>
                        <a:pt x="1028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>
                  <a:off x="10134600" y="1528016"/>
                  <a:ext cx="71400" cy="3600"/>
                </a:xfrm>
                <a:custGeom>
                  <a:pathLst>
                    <a:path extrusionOk="0" h="120000" w="120000">
                      <a:moveTo>
                        <a:pt x="0" y="90000"/>
                      </a:moveTo>
                      <a:lnTo>
                        <a:pt x="0" y="90000"/>
                      </a:lnTo>
                      <a:lnTo>
                        <a:pt x="20800" y="120000"/>
                      </a:lnTo>
                      <a:cubicBezTo>
                        <a:pt x="51200" y="90000"/>
                        <a:pt x="83200" y="60000"/>
                        <a:pt x="120000" y="90000"/>
                      </a:cubicBezTo>
                      <a:cubicBezTo>
                        <a:pt x="83200" y="30000"/>
                        <a:pt x="40000" y="0"/>
                        <a:pt x="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Shape 1178"/>
                <p:cNvSpPr/>
                <p:nvPr/>
              </p:nvSpPr>
              <p:spPr>
                <a:xfrm>
                  <a:off x="2582863" y="1560020"/>
                  <a:ext cx="7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15000" y="0"/>
                      </a:lnTo>
                      <a:cubicBezTo>
                        <a:pt x="0" y="120000"/>
                        <a:pt x="45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Shape 1179"/>
                <p:cNvSpPr/>
                <p:nvPr/>
              </p:nvSpPr>
              <p:spPr>
                <a:xfrm>
                  <a:off x="1762125" y="1521861"/>
                  <a:ext cx="348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0000" y="120000"/>
                        <a:pt x="76666" y="120000"/>
                        <a:pt x="120000" y="120000"/>
                      </a:cubicBezTo>
                      <a:cubicBezTo>
                        <a:pt x="96666" y="0"/>
                        <a:pt x="63333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Shape 1180"/>
                <p:cNvSpPr/>
                <p:nvPr/>
              </p:nvSpPr>
              <p:spPr>
                <a:xfrm>
                  <a:off x="10812463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120000" y="120000"/>
                        <a:pt x="1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10896600" y="1545248"/>
                  <a:ext cx="78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60000" y="40000"/>
                        <a:pt x="15000" y="80000"/>
                        <a:pt x="0" y="120000"/>
                      </a:cubicBezTo>
                      <a:cubicBezTo>
                        <a:pt x="30000" y="80000"/>
                        <a:pt x="60000" y="4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Shape 1182"/>
                <p:cNvSpPr/>
                <p:nvPr/>
              </p:nvSpPr>
              <p:spPr>
                <a:xfrm>
                  <a:off x="9947275" y="1553865"/>
                  <a:ext cx="4800" cy="1200"/>
                </a:xfrm>
                <a:custGeom>
                  <a:pathLst>
                    <a:path extrusionOk="0" h="120000" w="120000">
                      <a:moveTo>
                        <a:pt x="24000" y="0"/>
                      </a:moveTo>
                      <a:lnTo>
                        <a:pt x="24000" y="0"/>
                      </a:lnTo>
                      <a:lnTo>
                        <a:pt x="0" y="0"/>
                      </a:lnTo>
                      <a:cubicBezTo>
                        <a:pt x="120000" y="120000"/>
                        <a:pt x="96000" y="0"/>
                        <a:pt x="24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Shape 1183"/>
                <p:cNvSpPr/>
                <p:nvPr/>
              </p:nvSpPr>
              <p:spPr>
                <a:xfrm>
                  <a:off x="10817225" y="1531708"/>
                  <a:ext cx="237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cubicBezTo>
                        <a:pt x="86400" y="0"/>
                        <a:pt x="48000" y="0"/>
                        <a:pt x="0" y="0"/>
                      </a:cubicBezTo>
                      <a:cubicBezTo>
                        <a:pt x="24000" y="0"/>
                        <a:pt x="57600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Shape 1184"/>
                <p:cNvSpPr/>
                <p:nvPr/>
              </p:nvSpPr>
              <p:spPr>
                <a:xfrm>
                  <a:off x="10836275" y="1529246"/>
                  <a:ext cx="189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08000" y="120000"/>
                      </a:lnTo>
                      <a:cubicBezTo>
                        <a:pt x="120000" y="120000"/>
                        <a:pt x="108000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Shape 1185"/>
                <p:cNvSpPr/>
                <p:nvPr/>
              </p:nvSpPr>
              <p:spPr>
                <a:xfrm>
                  <a:off x="10787063" y="1530477"/>
                  <a:ext cx="30300" cy="12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580" y="0"/>
                        <a:pt x="81290" y="0"/>
                        <a:pt x="120000" y="120000"/>
                      </a:cubicBezTo>
                      <a:cubicBezTo>
                        <a:pt x="108387" y="0"/>
                        <a:pt x="100645" y="0"/>
                        <a:pt x="10451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Shape 1186"/>
                <p:cNvSpPr/>
                <p:nvPr/>
              </p:nvSpPr>
              <p:spPr>
                <a:xfrm>
                  <a:off x="4092575" y="1552634"/>
                  <a:ext cx="207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99130" y="0"/>
                      </a:lnTo>
                      <a:cubicBezTo>
                        <a:pt x="0" y="120000"/>
                        <a:pt x="41739" y="6000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Shape 1187"/>
                <p:cNvSpPr/>
                <p:nvPr/>
              </p:nvSpPr>
              <p:spPr>
                <a:xfrm>
                  <a:off x="8528050" y="1567405"/>
                  <a:ext cx="3300" cy="1200"/>
                </a:xfrm>
                <a:custGeom>
                  <a:pathLst>
                    <a:path extrusionOk="0" h="120000" w="120000">
                      <a:moveTo>
                        <a:pt x="40000" y="120000"/>
                      </a:moveTo>
                      <a:lnTo>
                        <a:pt x="40000" y="120000"/>
                      </a:ln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4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8461375" y="1556326"/>
                  <a:ext cx="66600" cy="14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52173" y="77647"/>
                        <a:pt x="81739" y="84705"/>
                        <a:pt x="120000" y="91764"/>
                      </a:cubicBezTo>
                      <a:lnTo>
                        <a:pt x="80000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Shape 1189"/>
                <p:cNvSpPr/>
                <p:nvPr/>
              </p:nvSpPr>
              <p:spPr>
                <a:xfrm>
                  <a:off x="1562100" y="1514475"/>
                  <a:ext cx="9563100" cy="63900"/>
                </a:xfrm>
                <a:custGeom>
                  <a:pathLst>
                    <a:path extrusionOk="0" h="120000" w="120000">
                      <a:moveTo>
                        <a:pt x="29539" y="19200"/>
                      </a:moveTo>
                      <a:lnTo>
                        <a:pt x="29539" y="19200"/>
                      </a:lnTo>
                      <a:lnTo>
                        <a:pt x="29694" y="20800"/>
                      </a:lnTo>
                      <a:cubicBezTo>
                        <a:pt x="29347" y="24000"/>
                        <a:pt x="29443" y="20800"/>
                        <a:pt x="29539" y="19200"/>
                      </a:cubicBezTo>
                      <a:close/>
                      <a:moveTo>
                        <a:pt x="114317" y="40000"/>
                      </a:moveTo>
                      <a:lnTo>
                        <a:pt x="114317" y="40000"/>
                      </a:lnTo>
                      <a:cubicBezTo>
                        <a:pt x="114400" y="38400"/>
                        <a:pt x="114388" y="36800"/>
                        <a:pt x="114364" y="36800"/>
                      </a:cubicBezTo>
                      <a:cubicBezTo>
                        <a:pt x="114305" y="38400"/>
                        <a:pt x="114125" y="38400"/>
                        <a:pt x="113922" y="38400"/>
                      </a:cubicBezTo>
                      <a:cubicBezTo>
                        <a:pt x="113982" y="40000"/>
                        <a:pt x="114089" y="41600"/>
                        <a:pt x="114317" y="40000"/>
                      </a:cubicBezTo>
                      <a:close/>
                      <a:moveTo>
                        <a:pt x="113527" y="36800"/>
                      </a:moveTo>
                      <a:lnTo>
                        <a:pt x="113527" y="36800"/>
                      </a:lnTo>
                      <a:lnTo>
                        <a:pt x="113515" y="36800"/>
                      </a:lnTo>
                      <a:cubicBezTo>
                        <a:pt x="113132" y="33600"/>
                        <a:pt x="113264" y="35200"/>
                        <a:pt x="113527" y="36800"/>
                      </a:cubicBezTo>
                      <a:close/>
                      <a:moveTo>
                        <a:pt x="76283" y="80000"/>
                      </a:moveTo>
                      <a:lnTo>
                        <a:pt x="76283" y="80000"/>
                      </a:lnTo>
                      <a:cubicBezTo>
                        <a:pt x="76151" y="83200"/>
                        <a:pt x="75960" y="81600"/>
                        <a:pt x="75732" y="78400"/>
                      </a:cubicBezTo>
                      <a:cubicBezTo>
                        <a:pt x="75900" y="78400"/>
                        <a:pt x="76079" y="78400"/>
                        <a:pt x="76283" y="80000"/>
                      </a:cubicBezTo>
                      <a:close/>
                      <a:moveTo>
                        <a:pt x="62907" y="96000"/>
                      </a:moveTo>
                      <a:lnTo>
                        <a:pt x="62907" y="96000"/>
                      </a:lnTo>
                      <a:cubicBezTo>
                        <a:pt x="62739" y="97600"/>
                        <a:pt x="62404" y="102400"/>
                        <a:pt x="62273" y="97600"/>
                      </a:cubicBezTo>
                      <a:cubicBezTo>
                        <a:pt x="62476" y="88000"/>
                        <a:pt x="62620" y="92800"/>
                        <a:pt x="62907" y="96000"/>
                      </a:cubicBezTo>
                      <a:close/>
                      <a:moveTo>
                        <a:pt x="54113" y="97600"/>
                      </a:moveTo>
                      <a:lnTo>
                        <a:pt x="54113" y="97600"/>
                      </a:lnTo>
                      <a:lnTo>
                        <a:pt x="54699" y="104000"/>
                      </a:lnTo>
                      <a:cubicBezTo>
                        <a:pt x="53994" y="113600"/>
                        <a:pt x="53479" y="110400"/>
                        <a:pt x="54029" y="120000"/>
                      </a:cubicBezTo>
                      <a:cubicBezTo>
                        <a:pt x="54113" y="97600"/>
                        <a:pt x="56315" y="118400"/>
                        <a:pt x="56398" y="96000"/>
                      </a:cubicBezTo>
                      <a:lnTo>
                        <a:pt x="56793" y="100800"/>
                      </a:lnTo>
                      <a:cubicBezTo>
                        <a:pt x="56673" y="100800"/>
                        <a:pt x="56662" y="102400"/>
                        <a:pt x="56554" y="102400"/>
                      </a:cubicBezTo>
                      <a:cubicBezTo>
                        <a:pt x="57308" y="112000"/>
                        <a:pt x="57116" y="86400"/>
                        <a:pt x="58085" y="89600"/>
                      </a:cubicBezTo>
                      <a:cubicBezTo>
                        <a:pt x="58420" y="91200"/>
                        <a:pt x="58660" y="94400"/>
                        <a:pt x="58432" y="97600"/>
                      </a:cubicBezTo>
                      <a:lnTo>
                        <a:pt x="59186" y="91200"/>
                      </a:lnTo>
                      <a:cubicBezTo>
                        <a:pt x="59401" y="92800"/>
                        <a:pt x="59353" y="96000"/>
                        <a:pt x="59126" y="96000"/>
                      </a:cubicBezTo>
                      <a:lnTo>
                        <a:pt x="60287" y="94400"/>
                      </a:lnTo>
                      <a:lnTo>
                        <a:pt x="60275" y="94400"/>
                      </a:lnTo>
                      <a:cubicBezTo>
                        <a:pt x="60442" y="91200"/>
                        <a:pt x="60813" y="86400"/>
                        <a:pt x="60993" y="83200"/>
                      </a:cubicBezTo>
                      <a:cubicBezTo>
                        <a:pt x="61280" y="86400"/>
                        <a:pt x="60849" y="86400"/>
                        <a:pt x="60921" y="89600"/>
                      </a:cubicBezTo>
                      <a:lnTo>
                        <a:pt x="61555" y="83200"/>
                      </a:lnTo>
                      <a:cubicBezTo>
                        <a:pt x="61818" y="89600"/>
                        <a:pt x="61292" y="94400"/>
                        <a:pt x="60849" y="94400"/>
                      </a:cubicBezTo>
                      <a:cubicBezTo>
                        <a:pt x="61447" y="116800"/>
                        <a:pt x="61375" y="88000"/>
                        <a:pt x="62667" y="102400"/>
                      </a:cubicBezTo>
                      <a:lnTo>
                        <a:pt x="62057" y="104000"/>
                      </a:lnTo>
                      <a:cubicBezTo>
                        <a:pt x="62452" y="116800"/>
                        <a:pt x="62919" y="112000"/>
                        <a:pt x="63601" y="120000"/>
                      </a:cubicBezTo>
                      <a:cubicBezTo>
                        <a:pt x="63433" y="116800"/>
                        <a:pt x="62237" y="100800"/>
                        <a:pt x="62931" y="96000"/>
                      </a:cubicBezTo>
                      <a:cubicBezTo>
                        <a:pt x="63122" y="97600"/>
                        <a:pt x="63385" y="97600"/>
                        <a:pt x="63756" y="94400"/>
                      </a:cubicBezTo>
                      <a:cubicBezTo>
                        <a:pt x="63756" y="100800"/>
                        <a:pt x="64115" y="99200"/>
                        <a:pt x="64582" y="99200"/>
                      </a:cubicBezTo>
                      <a:lnTo>
                        <a:pt x="64546" y="110400"/>
                      </a:lnTo>
                      <a:cubicBezTo>
                        <a:pt x="65036" y="107200"/>
                        <a:pt x="65000" y="102400"/>
                        <a:pt x="65288" y="97600"/>
                      </a:cubicBezTo>
                      <a:cubicBezTo>
                        <a:pt x="65838" y="97600"/>
                        <a:pt x="65958" y="105600"/>
                        <a:pt x="66077" y="113600"/>
                      </a:cubicBezTo>
                      <a:cubicBezTo>
                        <a:pt x="66963" y="115200"/>
                        <a:pt x="65479" y="100800"/>
                        <a:pt x="66520" y="99200"/>
                      </a:cubicBezTo>
                      <a:cubicBezTo>
                        <a:pt x="67250" y="102400"/>
                        <a:pt x="67764" y="99200"/>
                        <a:pt x="68638" y="92800"/>
                      </a:cubicBezTo>
                      <a:cubicBezTo>
                        <a:pt x="69152" y="96000"/>
                        <a:pt x="68554" y="99200"/>
                        <a:pt x="68733" y="102400"/>
                      </a:cubicBezTo>
                      <a:lnTo>
                        <a:pt x="69188" y="94400"/>
                      </a:lnTo>
                      <a:cubicBezTo>
                        <a:pt x="69296" y="94400"/>
                        <a:pt x="69260" y="96000"/>
                        <a:pt x="69248" y="97600"/>
                      </a:cubicBezTo>
                      <a:cubicBezTo>
                        <a:pt x="69631" y="94400"/>
                        <a:pt x="69272" y="88000"/>
                        <a:pt x="69882" y="84800"/>
                      </a:cubicBezTo>
                      <a:cubicBezTo>
                        <a:pt x="70037" y="73600"/>
                        <a:pt x="71114" y="102400"/>
                        <a:pt x="71856" y="89600"/>
                      </a:cubicBezTo>
                      <a:cubicBezTo>
                        <a:pt x="72035" y="92800"/>
                        <a:pt x="71772" y="96000"/>
                        <a:pt x="71820" y="99200"/>
                      </a:cubicBezTo>
                      <a:cubicBezTo>
                        <a:pt x="72849" y="91200"/>
                        <a:pt x="72705" y="94400"/>
                        <a:pt x="73543" y="83200"/>
                      </a:cubicBezTo>
                      <a:lnTo>
                        <a:pt x="74249" y="89600"/>
                      </a:lnTo>
                      <a:cubicBezTo>
                        <a:pt x="73734" y="81600"/>
                        <a:pt x="74404" y="72000"/>
                        <a:pt x="74991" y="65600"/>
                      </a:cubicBezTo>
                      <a:cubicBezTo>
                        <a:pt x="74799" y="60800"/>
                        <a:pt x="74644" y="57600"/>
                        <a:pt x="74536" y="56000"/>
                      </a:cubicBezTo>
                      <a:lnTo>
                        <a:pt x="75469" y="51200"/>
                      </a:lnTo>
                      <a:cubicBezTo>
                        <a:pt x="75589" y="52800"/>
                        <a:pt x="75493" y="56000"/>
                        <a:pt x="75337" y="60800"/>
                      </a:cubicBezTo>
                      <a:lnTo>
                        <a:pt x="75505" y="57600"/>
                      </a:lnTo>
                      <a:cubicBezTo>
                        <a:pt x="75840" y="62400"/>
                        <a:pt x="75672" y="68800"/>
                        <a:pt x="75433" y="73600"/>
                      </a:cubicBezTo>
                      <a:lnTo>
                        <a:pt x="75098" y="67200"/>
                      </a:lnTo>
                      <a:cubicBezTo>
                        <a:pt x="74859" y="73600"/>
                        <a:pt x="74644" y="80000"/>
                        <a:pt x="74691" y="86400"/>
                      </a:cubicBezTo>
                      <a:cubicBezTo>
                        <a:pt x="74751" y="84800"/>
                        <a:pt x="74871" y="84800"/>
                        <a:pt x="75002" y="83200"/>
                      </a:cubicBezTo>
                      <a:cubicBezTo>
                        <a:pt x="74943" y="84800"/>
                        <a:pt x="74907" y="86400"/>
                        <a:pt x="74931" y="88000"/>
                      </a:cubicBezTo>
                      <a:cubicBezTo>
                        <a:pt x="74967" y="89600"/>
                        <a:pt x="75062" y="86400"/>
                        <a:pt x="75218" y="84800"/>
                      </a:cubicBezTo>
                      <a:lnTo>
                        <a:pt x="75421" y="96000"/>
                      </a:lnTo>
                      <a:lnTo>
                        <a:pt x="75481" y="91200"/>
                      </a:lnTo>
                      <a:lnTo>
                        <a:pt x="76701" y="99200"/>
                      </a:lnTo>
                      <a:cubicBezTo>
                        <a:pt x="77587" y="88000"/>
                        <a:pt x="78340" y="70400"/>
                        <a:pt x="79740" y="65600"/>
                      </a:cubicBezTo>
                      <a:cubicBezTo>
                        <a:pt x="79393" y="75200"/>
                        <a:pt x="79668" y="80000"/>
                        <a:pt x="79645" y="89600"/>
                      </a:cubicBezTo>
                      <a:cubicBezTo>
                        <a:pt x="79262" y="80000"/>
                        <a:pt x="78568" y="94400"/>
                        <a:pt x="77850" y="92800"/>
                      </a:cubicBezTo>
                      <a:cubicBezTo>
                        <a:pt x="78221" y="92800"/>
                        <a:pt x="78137" y="97600"/>
                        <a:pt x="78041" y="99200"/>
                      </a:cubicBezTo>
                      <a:lnTo>
                        <a:pt x="79333" y="91200"/>
                      </a:lnTo>
                      <a:cubicBezTo>
                        <a:pt x="79298" y="99200"/>
                        <a:pt x="79609" y="96000"/>
                        <a:pt x="79944" y="100800"/>
                      </a:cubicBezTo>
                      <a:cubicBezTo>
                        <a:pt x="79680" y="83200"/>
                        <a:pt x="80901" y="89600"/>
                        <a:pt x="81427" y="84800"/>
                      </a:cubicBezTo>
                      <a:cubicBezTo>
                        <a:pt x="81451" y="89600"/>
                        <a:pt x="81332" y="96000"/>
                        <a:pt x="80685" y="94400"/>
                      </a:cubicBezTo>
                      <a:cubicBezTo>
                        <a:pt x="81391" y="107200"/>
                        <a:pt x="81607" y="75200"/>
                        <a:pt x="82301" y="86400"/>
                      </a:cubicBezTo>
                      <a:cubicBezTo>
                        <a:pt x="82133" y="86400"/>
                        <a:pt x="82049" y="84800"/>
                        <a:pt x="81990" y="88000"/>
                      </a:cubicBezTo>
                      <a:cubicBezTo>
                        <a:pt x="82360" y="83200"/>
                        <a:pt x="83246" y="88000"/>
                        <a:pt x="83042" y="92800"/>
                      </a:cubicBezTo>
                      <a:lnTo>
                        <a:pt x="82887" y="92800"/>
                      </a:lnTo>
                      <a:cubicBezTo>
                        <a:pt x="83916" y="94400"/>
                        <a:pt x="86033" y="92800"/>
                        <a:pt x="86189" y="80000"/>
                      </a:cubicBezTo>
                      <a:cubicBezTo>
                        <a:pt x="86201" y="81600"/>
                        <a:pt x="86057" y="96000"/>
                        <a:pt x="85998" y="99200"/>
                      </a:cubicBezTo>
                      <a:lnTo>
                        <a:pt x="87840" y="52800"/>
                      </a:lnTo>
                      <a:cubicBezTo>
                        <a:pt x="87684" y="65600"/>
                        <a:pt x="88307" y="92800"/>
                        <a:pt x="87445" y="99200"/>
                      </a:cubicBezTo>
                      <a:cubicBezTo>
                        <a:pt x="87696" y="100800"/>
                        <a:pt x="87996" y="104000"/>
                        <a:pt x="88522" y="99200"/>
                      </a:cubicBezTo>
                      <a:cubicBezTo>
                        <a:pt x="88354" y="97600"/>
                        <a:pt x="88103" y="81600"/>
                        <a:pt x="88331" y="81600"/>
                      </a:cubicBezTo>
                      <a:cubicBezTo>
                        <a:pt x="88965" y="94400"/>
                        <a:pt x="88773" y="88000"/>
                        <a:pt x="89551" y="99200"/>
                      </a:cubicBezTo>
                      <a:cubicBezTo>
                        <a:pt x="89288" y="97600"/>
                        <a:pt x="89575" y="78400"/>
                        <a:pt x="89970" y="80000"/>
                      </a:cubicBezTo>
                      <a:cubicBezTo>
                        <a:pt x="89910" y="81600"/>
                        <a:pt x="90005" y="97600"/>
                        <a:pt x="89862" y="99200"/>
                      </a:cubicBezTo>
                      <a:lnTo>
                        <a:pt x="90855" y="81600"/>
                      </a:lnTo>
                      <a:cubicBezTo>
                        <a:pt x="90604" y="84800"/>
                        <a:pt x="90807" y="97600"/>
                        <a:pt x="91034" y="102400"/>
                      </a:cubicBezTo>
                      <a:cubicBezTo>
                        <a:pt x="90927" y="99200"/>
                        <a:pt x="91884" y="102400"/>
                        <a:pt x="92147" y="100800"/>
                      </a:cubicBezTo>
                      <a:lnTo>
                        <a:pt x="91728" y="97600"/>
                      </a:lnTo>
                      <a:cubicBezTo>
                        <a:pt x="92853" y="100800"/>
                        <a:pt x="92841" y="72000"/>
                        <a:pt x="93954" y="73600"/>
                      </a:cubicBezTo>
                      <a:cubicBezTo>
                        <a:pt x="93822" y="76800"/>
                        <a:pt x="93619" y="96000"/>
                        <a:pt x="94181" y="99200"/>
                      </a:cubicBezTo>
                      <a:cubicBezTo>
                        <a:pt x="94444" y="89600"/>
                        <a:pt x="95330" y="54400"/>
                        <a:pt x="96311" y="46400"/>
                      </a:cubicBezTo>
                      <a:lnTo>
                        <a:pt x="96502" y="52800"/>
                      </a:lnTo>
                      <a:lnTo>
                        <a:pt x="97256" y="46400"/>
                      </a:lnTo>
                      <a:cubicBezTo>
                        <a:pt x="96789" y="60800"/>
                        <a:pt x="95473" y="89600"/>
                        <a:pt x="94743" y="100800"/>
                      </a:cubicBezTo>
                      <a:cubicBezTo>
                        <a:pt x="95162" y="105600"/>
                        <a:pt x="94863" y="107200"/>
                        <a:pt x="95497" y="107200"/>
                      </a:cubicBezTo>
                      <a:cubicBezTo>
                        <a:pt x="95712" y="112000"/>
                        <a:pt x="95150" y="115200"/>
                        <a:pt x="94971" y="115200"/>
                      </a:cubicBezTo>
                      <a:lnTo>
                        <a:pt x="96430" y="118400"/>
                      </a:lnTo>
                      <a:cubicBezTo>
                        <a:pt x="96358" y="107200"/>
                        <a:pt x="97543" y="107200"/>
                        <a:pt x="97495" y="99200"/>
                      </a:cubicBezTo>
                      <a:lnTo>
                        <a:pt x="95904" y="108800"/>
                      </a:lnTo>
                      <a:cubicBezTo>
                        <a:pt x="95844" y="99200"/>
                        <a:pt x="96825" y="78400"/>
                        <a:pt x="97854" y="81600"/>
                      </a:cubicBezTo>
                      <a:cubicBezTo>
                        <a:pt x="98117" y="84800"/>
                        <a:pt x="97663" y="100800"/>
                        <a:pt x="97686" y="104000"/>
                      </a:cubicBezTo>
                      <a:cubicBezTo>
                        <a:pt x="97818" y="100800"/>
                        <a:pt x="98667" y="97600"/>
                        <a:pt x="98763" y="99200"/>
                      </a:cubicBezTo>
                      <a:lnTo>
                        <a:pt x="98321" y="105600"/>
                      </a:lnTo>
                      <a:cubicBezTo>
                        <a:pt x="98895" y="110400"/>
                        <a:pt x="99266" y="91200"/>
                        <a:pt x="99960" y="102400"/>
                      </a:cubicBezTo>
                      <a:cubicBezTo>
                        <a:pt x="100199" y="102400"/>
                        <a:pt x="100666" y="116800"/>
                        <a:pt x="100713" y="110400"/>
                      </a:cubicBezTo>
                      <a:cubicBezTo>
                        <a:pt x="100319" y="97600"/>
                        <a:pt x="100247" y="59200"/>
                        <a:pt x="100510" y="49600"/>
                      </a:cubicBezTo>
                      <a:cubicBezTo>
                        <a:pt x="100594" y="49600"/>
                        <a:pt x="101754" y="60800"/>
                        <a:pt x="102029" y="67200"/>
                      </a:cubicBezTo>
                      <a:cubicBezTo>
                        <a:pt x="102424" y="76800"/>
                        <a:pt x="101443" y="91200"/>
                        <a:pt x="101778" y="99200"/>
                      </a:cubicBezTo>
                      <a:cubicBezTo>
                        <a:pt x="101790" y="96000"/>
                        <a:pt x="102005" y="92800"/>
                        <a:pt x="102101" y="91200"/>
                      </a:cubicBezTo>
                      <a:cubicBezTo>
                        <a:pt x="102352" y="94400"/>
                        <a:pt x="101994" y="100800"/>
                        <a:pt x="102544" y="99200"/>
                      </a:cubicBezTo>
                      <a:cubicBezTo>
                        <a:pt x="102628" y="88000"/>
                        <a:pt x="103657" y="100800"/>
                        <a:pt x="102795" y="89600"/>
                      </a:cubicBezTo>
                      <a:cubicBezTo>
                        <a:pt x="103333" y="88000"/>
                        <a:pt x="103369" y="92800"/>
                        <a:pt x="103992" y="92800"/>
                      </a:cubicBezTo>
                      <a:cubicBezTo>
                        <a:pt x="103788" y="84800"/>
                        <a:pt x="104554" y="68800"/>
                        <a:pt x="105092" y="65600"/>
                      </a:cubicBezTo>
                      <a:cubicBezTo>
                        <a:pt x="105056" y="67200"/>
                        <a:pt x="105176" y="72000"/>
                        <a:pt x="105236" y="73600"/>
                      </a:cubicBezTo>
                      <a:cubicBezTo>
                        <a:pt x="106336" y="75200"/>
                        <a:pt x="106923" y="80000"/>
                        <a:pt x="107940" y="80000"/>
                      </a:cubicBezTo>
                      <a:cubicBezTo>
                        <a:pt x="108035" y="83200"/>
                        <a:pt x="108526" y="86400"/>
                        <a:pt x="108323" y="91200"/>
                      </a:cubicBezTo>
                      <a:cubicBezTo>
                        <a:pt x="108466" y="89600"/>
                        <a:pt x="108598" y="84800"/>
                        <a:pt x="108909" y="84800"/>
                      </a:cubicBezTo>
                      <a:cubicBezTo>
                        <a:pt x="109519" y="94400"/>
                        <a:pt x="108215" y="86400"/>
                        <a:pt x="108681" y="97600"/>
                      </a:cubicBezTo>
                      <a:cubicBezTo>
                        <a:pt x="108717" y="91200"/>
                        <a:pt x="109495" y="89600"/>
                        <a:pt x="109938" y="84800"/>
                      </a:cubicBezTo>
                      <a:cubicBezTo>
                        <a:pt x="109806" y="75200"/>
                        <a:pt x="108909" y="83200"/>
                        <a:pt x="108454" y="86400"/>
                      </a:cubicBezTo>
                      <a:cubicBezTo>
                        <a:pt x="108454" y="73600"/>
                        <a:pt x="109232" y="59200"/>
                        <a:pt x="110297" y="52800"/>
                      </a:cubicBezTo>
                      <a:cubicBezTo>
                        <a:pt x="111146" y="49600"/>
                        <a:pt x="110667" y="62400"/>
                        <a:pt x="110811" y="60800"/>
                      </a:cubicBezTo>
                      <a:cubicBezTo>
                        <a:pt x="112402" y="62400"/>
                        <a:pt x="112175" y="36800"/>
                        <a:pt x="113491" y="46400"/>
                      </a:cubicBezTo>
                      <a:cubicBezTo>
                        <a:pt x="114017" y="56000"/>
                        <a:pt x="113515" y="64000"/>
                        <a:pt x="113635" y="70400"/>
                      </a:cubicBezTo>
                      <a:cubicBezTo>
                        <a:pt x="112941" y="73600"/>
                        <a:pt x="112570" y="64000"/>
                        <a:pt x="112103" y="64000"/>
                      </a:cubicBezTo>
                      <a:lnTo>
                        <a:pt x="112677" y="68800"/>
                      </a:lnTo>
                      <a:cubicBezTo>
                        <a:pt x="112462" y="72000"/>
                        <a:pt x="111996" y="73600"/>
                        <a:pt x="111744" y="72000"/>
                      </a:cubicBezTo>
                      <a:cubicBezTo>
                        <a:pt x="112187" y="80000"/>
                        <a:pt x="114436" y="73600"/>
                        <a:pt x="115668" y="81600"/>
                      </a:cubicBezTo>
                      <a:cubicBezTo>
                        <a:pt x="115884" y="78400"/>
                        <a:pt x="116267" y="75200"/>
                        <a:pt x="116087" y="72000"/>
                      </a:cubicBezTo>
                      <a:lnTo>
                        <a:pt x="115692" y="72000"/>
                      </a:lnTo>
                      <a:cubicBezTo>
                        <a:pt x="115333" y="65600"/>
                        <a:pt x="116434" y="62400"/>
                        <a:pt x="115932" y="59200"/>
                      </a:cubicBezTo>
                      <a:cubicBezTo>
                        <a:pt x="116458" y="54400"/>
                        <a:pt x="117044" y="46400"/>
                        <a:pt x="117774" y="51200"/>
                      </a:cubicBezTo>
                      <a:lnTo>
                        <a:pt x="117918" y="60800"/>
                      </a:lnTo>
                      <a:cubicBezTo>
                        <a:pt x="117894" y="57600"/>
                        <a:pt x="117439" y="56000"/>
                        <a:pt x="117224" y="57600"/>
                      </a:cubicBezTo>
                      <a:cubicBezTo>
                        <a:pt x="117535" y="54400"/>
                        <a:pt x="118348" y="72000"/>
                        <a:pt x="118683" y="59200"/>
                      </a:cubicBezTo>
                      <a:lnTo>
                        <a:pt x="118169" y="51200"/>
                      </a:lnTo>
                      <a:cubicBezTo>
                        <a:pt x="118695" y="46400"/>
                        <a:pt x="119341" y="36800"/>
                        <a:pt x="120000" y="40000"/>
                      </a:cubicBezTo>
                      <a:cubicBezTo>
                        <a:pt x="119700" y="30400"/>
                        <a:pt x="119844" y="41600"/>
                        <a:pt x="119389" y="28800"/>
                      </a:cubicBezTo>
                      <a:cubicBezTo>
                        <a:pt x="119784" y="43200"/>
                        <a:pt x="117714" y="28800"/>
                        <a:pt x="118360" y="43200"/>
                      </a:cubicBezTo>
                      <a:cubicBezTo>
                        <a:pt x="117894" y="30400"/>
                        <a:pt x="117547" y="38400"/>
                        <a:pt x="116925" y="25600"/>
                      </a:cubicBezTo>
                      <a:cubicBezTo>
                        <a:pt x="116937" y="28800"/>
                        <a:pt x="117140" y="32000"/>
                        <a:pt x="116602" y="30400"/>
                      </a:cubicBezTo>
                      <a:cubicBezTo>
                        <a:pt x="116566" y="32000"/>
                        <a:pt x="116518" y="33600"/>
                        <a:pt x="116470" y="33600"/>
                      </a:cubicBezTo>
                      <a:lnTo>
                        <a:pt x="116434" y="33600"/>
                      </a:lnTo>
                      <a:lnTo>
                        <a:pt x="116470" y="33600"/>
                      </a:lnTo>
                      <a:cubicBezTo>
                        <a:pt x="116446" y="33600"/>
                        <a:pt x="116446" y="35200"/>
                        <a:pt x="116482" y="33600"/>
                      </a:cubicBezTo>
                      <a:cubicBezTo>
                        <a:pt x="116614" y="35200"/>
                        <a:pt x="116721" y="36800"/>
                        <a:pt x="116757" y="38400"/>
                      </a:cubicBezTo>
                      <a:cubicBezTo>
                        <a:pt x="116482" y="46400"/>
                        <a:pt x="115621" y="46400"/>
                        <a:pt x="115322" y="49600"/>
                      </a:cubicBezTo>
                      <a:cubicBezTo>
                        <a:pt x="114999" y="48000"/>
                        <a:pt x="115465" y="46400"/>
                        <a:pt x="115286" y="43200"/>
                      </a:cubicBezTo>
                      <a:lnTo>
                        <a:pt x="114843" y="48000"/>
                      </a:lnTo>
                      <a:cubicBezTo>
                        <a:pt x="114807" y="41600"/>
                        <a:pt x="113982" y="36800"/>
                        <a:pt x="114747" y="32000"/>
                      </a:cubicBezTo>
                      <a:lnTo>
                        <a:pt x="114065" y="32000"/>
                      </a:lnTo>
                      <a:cubicBezTo>
                        <a:pt x="113659" y="27200"/>
                        <a:pt x="113096" y="25600"/>
                        <a:pt x="112761" y="28800"/>
                      </a:cubicBezTo>
                      <a:cubicBezTo>
                        <a:pt x="112438" y="27200"/>
                        <a:pt x="111936" y="36800"/>
                        <a:pt x="112223" y="30400"/>
                      </a:cubicBezTo>
                      <a:lnTo>
                        <a:pt x="111146" y="35200"/>
                      </a:lnTo>
                      <a:lnTo>
                        <a:pt x="111134" y="33600"/>
                      </a:lnTo>
                      <a:cubicBezTo>
                        <a:pt x="110069" y="32000"/>
                        <a:pt x="108945" y="44800"/>
                        <a:pt x="107724" y="32000"/>
                      </a:cubicBezTo>
                      <a:cubicBezTo>
                        <a:pt x="107365" y="33600"/>
                        <a:pt x="107006" y="35200"/>
                        <a:pt x="106396" y="33600"/>
                      </a:cubicBezTo>
                      <a:lnTo>
                        <a:pt x="106289" y="27200"/>
                      </a:lnTo>
                      <a:cubicBezTo>
                        <a:pt x="105822" y="28800"/>
                        <a:pt x="104901" y="20800"/>
                        <a:pt x="104709" y="27200"/>
                      </a:cubicBezTo>
                      <a:cubicBezTo>
                        <a:pt x="104207" y="11200"/>
                        <a:pt x="102472" y="22400"/>
                        <a:pt x="101670" y="19200"/>
                      </a:cubicBezTo>
                      <a:lnTo>
                        <a:pt x="101635" y="27200"/>
                      </a:lnTo>
                      <a:cubicBezTo>
                        <a:pt x="101084" y="27200"/>
                        <a:pt x="100546" y="28800"/>
                        <a:pt x="99852" y="32000"/>
                      </a:cubicBezTo>
                      <a:lnTo>
                        <a:pt x="99900" y="40000"/>
                      </a:lnTo>
                      <a:cubicBezTo>
                        <a:pt x="99302" y="44800"/>
                        <a:pt x="98368" y="33600"/>
                        <a:pt x="97423" y="35200"/>
                      </a:cubicBezTo>
                      <a:cubicBezTo>
                        <a:pt x="97495" y="32000"/>
                        <a:pt x="97734" y="32000"/>
                        <a:pt x="97902" y="33600"/>
                      </a:cubicBezTo>
                      <a:cubicBezTo>
                        <a:pt x="96777" y="17600"/>
                        <a:pt x="95521" y="44800"/>
                        <a:pt x="94504" y="33600"/>
                      </a:cubicBezTo>
                      <a:cubicBezTo>
                        <a:pt x="94253" y="35200"/>
                        <a:pt x="94061" y="35200"/>
                        <a:pt x="93894" y="33600"/>
                      </a:cubicBezTo>
                      <a:cubicBezTo>
                        <a:pt x="93918" y="33600"/>
                        <a:pt x="93930" y="33600"/>
                        <a:pt x="93954" y="32000"/>
                      </a:cubicBezTo>
                      <a:lnTo>
                        <a:pt x="93846" y="32000"/>
                      </a:lnTo>
                      <a:lnTo>
                        <a:pt x="93499" y="28800"/>
                      </a:lnTo>
                      <a:cubicBezTo>
                        <a:pt x="93595" y="30400"/>
                        <a:pt x="93702" y="32000"/>
                        <a:pt x="93786" y="32000"/>
                      </a:cubicBezTo>
                      <a:cubicBezTo>
                        <a:pt x="93595" y="32000"/>
                        <a:pt x="93296" y="33600"/>
                        <a:pt x="93008" y="35200"/>
                      </a:cubicBezTo>
                      <a:lnTo>
                        <a:pt x="92877" y="27200"/>
                      </a:lnTo>
                      <a:lnTo>
                        <a:pt x="92817" y="27200"/>
                      </a:lnTo>
                      <a:cubicBezTo>
                        <a:pt x="92530" y="24000"/>
                        <a:pt x="92590" y="30400"/>
                        <a:pt x="92733" y="36800"/>
                      </a:cubicBezTo>
                      <a:cubicBezTo>
                        <a:pt x="92590" y="38400"/>
                        <a:pt x="92458" y="40000"/>
                        <a:pt x="92350" y="41600"/>
                      </a:cubicBezTo>
                      <a:cubicBezTo>
                        <a:pt x="92123" y="28800"/>
                        <a:pt x="91585" y="46400"/>
                        <a:pt x="91274" y="32000"/>
                      </a:cubicBezTo>
                      <a:cubicBezTo>
                        <a:pt x="91070" y="38400"/>
                        <a:pt x="89802" y="36800"/>
                        <a:pt x="89647" y="51200"/>
                      </a:cubicBezTo>
                      <a:cubicBezTo>
                        <a:pt x="89635" y="48000"/>
                        <a:pt x="89551" y="48000"/>
                        <a:pt x="89706" y="48000"/>
                      </a:cubicBezTo>
                      <a:cubicBezTo>
                        <a:pt x="89383" y="46400"/>
                        <a:pt x="89060" y="44800"/>
                        <a:pt x="88773" y="48000"/>
                      </a:cubicBezTo>
                      <a:lnTo>
                        <a:pt x="88630" y="38400"/>
                      </a:lnTo>
                      <a:lnTo>
                        <a:pt x="87924" y="51200"/>
                      </a:lnTo>
                      <a:cubicBezTo>
                        <a:pt x="87493" y="44800"/>
                        <a:pt x="87314" y="41600"/>
                        <a:pt x="87744" y="33600"/>
                      </a:cubicBezTo>
                      <a:cubicBezTo>
                        <a:pt x="86703" y="44800"/>
                        <a:pt x="86895" y="38400"/>
                        <a:pt x="86021" y="49600"/>
                      </a:cubicBezTo>
                      <a:lnTo>
                        <a:pt x="86069" y="43200"/>
                      </a:lnTo>
                      <a:cubicBezTo>
                        <a:pt x="85746" y="43200"/>
                        <a:pt x="85244" y="51200"/>
                        <a:pt x="85052" y="46400"/>
                      </a:cubicBezTo>
                      <a:cubicBezTo>
                        <a:pt x="84358" y="33600"/>
                        <a:pt x="81583" y="43200"/>
                        <a:pt x="79776" y="32000"/>
                      </a:cubicBezTo>
                      <a:cubicBezTo>
                        <a:pt x="80123" y="51200"/>
                        <a:pt x="78939" y="22400"/>
                        <a:pt x="78867" y="38400"/>
                      </a:cubicBezTo>
                      <a:cubicBezTo>
                        <a:pt x="78759" y="33600"/>
                        <a:pt x="78508" y="30400"/>
                        <a:pt x="78795" y="27200"/>
                      </a:cubicBezTo>
                      <a:cubicBezTo>
                        <a:pt x="77874" y="30400"/>
                        <a:pt x="77419" y="19200"/>
                        <a:pt x="76785" y="32000"/>
                      </a:cubicBezTo>
                      <a:cubicBezTo>
                        <a:pt x="76677" y="27200"/>
                        <a:pt x="76977" y="25600"/>
                        <a:pt x="76881" y="22400"/>
                      </a:cubicBezTo>
                      <a:cubicBezTo>
                        <a:pt x="76809" y="22400"/>
                        <a:pt x="76594" y="25600"/>
                        <a:pt x="76498" y="24000"/>
                      </a:cubicBezTo>
                      <a:cubicBezTo>
                        <a:pt x="76402" y="20800"/>
                        <a:pt x="76630" y="19200"/>
                        <a:pt x="76773" y="17600"/>
                      </a:cubicBezTo>
                      <a:cubicBezTo>
                        <a:pt x="75840" y="17600"/>
                        <a:pt x="75744" y="32000"/>
                        <a:pt x="75672" y="44800"/>
                      </a:cubicBezTo>
                      <a:cubicBezTo>
                        <a:pt x="75194" y="38400"/>
                        <a:pt x="74955" y="40000"/>
                        <a:pt x="74608" y="48000"/>
                      </a:cubicBezTo>
                      <a:cubicBezTo>
                        <a:pt x="74452" y="43200"/>
                        <a:pt x="74165" y="38400"/>
                        <a:pt x="74751" y="38400"/>
                      </a:cubicBezTo>
                      <a:cubicBezTo>
                        <a:pt x="74428" y="36800"/>
                        <a:pt x="72741" y="30400"/>
                        <a:pt x="72717" y="41600"/>
                      </a:cubicBezTo>
                      <a:cubicBezTo>
                        <a:pt x="72610" y="38400"/>
                        <a:pt x="72251" y="40000"/>
                        <a:pt x="72167" y="41600"/>
                      </a:cubicBezTo>
                      <a:cubicBezTo>
                        <a:pt x="71425" y="40000"/>
                        <a:pt x="71365" y="40000"/>
                        <a:pt x="70636" y="40000"/>
                      </a:cubicBezTo>
                      <a:lnTo>
                        <a:pt x="70839" y="41600"/>
                      </a:lnTo>
                      <a:cubicBezTo>
                        <a:pt x="70552" y="54400"/>
                        <a:pt x="70241" y="44800"/>
                        <a:pt x="69655" y="46400"/>
                      </a:cubicBezTo>
                      <a:lnTo>
                        <a:pt x="69666" y="44800"/>
                      </a:lnTo>
                      <a:cubicBezTo>
                        <a:pt x="68327" y="35200"/>
                        <a:pt x="69092" y="49600"/>
                        <a:pt x="67776" y="38400"/>
                      </a:cubicBezTo>
                      <a:lnTo>
                        <a:pt x="67848" y="46400"/>
                      </a:lnTo>
                      <a:cubicBezTo>
                        <a:pt x="67716" y="62400"/>
                        <a:pt x="66675" y="35200"/>
                        <a:pt x="65910" y="41600"/>
                      </a:cubicBezTo>
                      <a:lnTo>
                        <a:pt x="66185" y="46400"/>
                      </a:lnTo>
                      <a:cubicBezTo>
                        <a:pt x="65766" y="52800"/>
                        <a:pt x="65012" y="24000"/>
                        <a:pt x="64594" y="20800"/>
                      </a:cubicBezTo>
                      <a:cubicBezTo>
                        <a:pt x="64498" y="19200"/>
                        <a:pt x="64737" y="19200"/>
                        <a:pt x="64869" y="17600"/>
                      </a:cubicBezTo>
                      <a:cubicBezTo>
                        <a:pt x="63768" y="9600"/>
                        <a:pt x="64725" y="27200"/>
                        <a:pt x="63900" y="30400"/>
                      </a:cubicBezTo>
                      <a:cubicBezTo>
                        <a:pt x="63744" y="24000"/>
                        <a:pt x="64091" y="16000"/>
                        <a:pt x="63541" y="14400"/>
                      </a:cubicBezTo>
                      <a:cubicBezTo>
                        <a:pt x="63266" y="11200"/>
                        <a:pt x="61938" y="32000"/>
                        <a:pt x="61184" y="20800"/>
                      </a:cubicBezTo>
                      <a:cubicBezTo>
                        <a:pt x="61351" y="25600"/>
                        <a:pt x="61519" y="30400"/>
                        <a:pt x="61136" y="33600"/>
                      </a:cubicBezTo>
                      <a:cubicBezTo>
                        <a:pt x="60550" y="33600"/>
                        <a:pt x="59557" y="16000"/>
                        <a:pt x="59030" y="30400"/>
                      </a:cubicBezTo>
                      <a:cubicBezTo>
                        <a:pt x="58959" y="28800"/>
                        <a:pt x="58923" y="27200"/>
                        <a:pt x="58923" y="25600"/>
                      </a:cubicBezTo>
                      <a:cubicBezTo>
                        <a:pt x="58480" y="30400"/>
                        <a:pt x="57475" y="32000"/>
                        <a:pt x="57200" y="38400"/>
                      </a:cubicBezTo>
                      <a:cubicBezTo>
                        <a:pt x="56793" y="12800"/>
                        <a:pt x="54424" y="51200"/>
                        <a:pt x="54436" y="25600"/>
                      </a:cubicBezTo>
                      <a:lnTo>
                        <a:pt x="53060" y="27200"/>
                      </a:lnTo>
                      <a:lnTo>
                        <a:pt x="53096" y="24000"/>
                      </a:lnTo>
                      <a:cubicBezTo>
                        <a:pt x="52223" y="22400"/>
                        <a:pt x="51912" y="28800"/>
                        <a:pt x="51601" y="35200"/>
                      </a:cubicBezTo>
                      <a:cubicBezTo>
                        <a:pt x="51397" y="32000"/>
                        <a:pt x="51553" y="30400"/>
                        <a:pt x="51565" y="28800"/>
                      </a:cubicBezTo>
                      <a:cubicBezTo>
                        <a:pt x="50285" y="24000"/>
                        <a:pt x="50153" y="24000"/>
                        <a:pt x="49076" y="36800"/>
                      </a:cubicBezTo>
                      <a:lnTo>
                        <a:pt x="48969" y="28800"/>
                      </a:lnTo>
                      <a:cubicBezTo>
                        <a:pt x="48669" y="33600"/>
                        <a:pt x="47114" y="16000"/>
                        <a:pt x="45858" y="24000"/>
                      </a:cubicBezTo>
                      <a:cubicBezTo>
                        <a:pt x="45870" y="24000"/>
                        <a:pt x="45894" y="22400"/>
                        <a:pt x="45990" y="20800"/>
                      </a:cubicBezTo>
                      <a:cubicBezTo>
                        <a:pt x="44578" y="30400"/>
                        <a:pt x="42604" y="0"/>
                        <a:pt x="42089" y="27200"/>
                      </a:cubicBezTo>
                      <a:lnTo>
                        <a:pt x="41144" y="33600"/>
                      </a:lnTo>
                      <a:cubicBezTo>
                        <a:pt x="42352" y="36800"/>
                        <a:pt x="40965" y="46400"/>
                        <a:pt x="41467" y="51200"/>
                      </a:cubicBezTo>
                      <a:cubicBezTo>
                        <a:pt x="40989" y="52800"/>
                        <a:pt x="40235" y="43200"/>
                        <a:pt x="40821" y="41600"/>
                      </a:cubicBezTo>
                      <a:lnTo>
                        <a:pt x="40917" y="43200"/>
                      </a:lnTo>
                      <a:cubicBezTo>
                        <a:pt x="41132" y="27200"/>
                        <a:pt x="39409" y="36800"/>
                        <a:pt x="39445" y="25600"/>
                      </a:cubicBezTo>
                      <a:cubicBezTo>
                        <a:pt x="37064" y="27200"/>
                        <a:pt x="34743" y="17600"/>
                        <a:pt x="32518" y="16000"/>
                      </a:cubicBezTo>
                      <a:lnTo>
                        <a:pt x="32781" y="28800"/>
                      </a:lnTo>
                      <a:lnTo>
                        <a:pt x="32003" y="27200"/>
                      </a:lnTo>
                      <a:cubicBezTo>
                        <a:pt x="31800" y="24000"/>
                        <a:pt x="31728" y="17600"/>
                        <a:pt x="32279" y="19200"/>
                      </a:cubicBezTo>
                      <a:cubicBezTo>
                        <a:pt x="31992" y="12800"/>
                        <a:pt x="31345" y="24000"/>
                        <a:pt x="31333" y="27200"/>
                      </a:cubicBezTo>
                      <a:cubicBezTo>
                        <a:pt x="30245" y="22400"/>
                        <a:pt x="31764" y="14400"/>
                        <a:pt x="31429" y="14400"/>
                      </a:cubicBezTo>
                      <a:lnTo>
                        <a:pt x="30975" y="14400"/>
                      </a:lnTo>
                      <a:lnTo>
                        <a:pt x="31070" y="14400"/>
                      </a:lnTo>
                      <a:cubicBezTo>
                        <a:pt x="30711" y="19200"/>
                        <a:pt x="30675" y="24000"/>
                        <a:pt x="30005" y="24000"/>
                      </a:cubicBezTo>
                      <a:cubicBezTo>
                        <a:pt x="29587" y="20800"/>
                        <a:pt x="29790" y="16000"/>
                        <a:pt x="29623" y="16000"/>
                      </a:cubicBezTo>
                      <a:cubicBezTo>
                        <a:pt x="29635" y="16000"/>
                        <a:pt x="29575" y="14400"/>
                        <a:pt x="29371" y="16000"/>
                      </a:cubicBezTo>
                      <a:lnTo>
                        <a:pt x="28390" y="14400"/>
                      </a:lnTo>
                      <a:lnTo>
                        <a:pt x="28785" y="24000"/>
                      </a:lnTo>
                      <a:cubicBezTo>
                        <a:pt x="28354" y="28800"/>
                        <a:pt x="27864" y="24000"/>
                        <a:pt x="28319" y="33600"/>
                      </a:cubicBezTo>
                      <a:cubicBezTo>
                        <a:pt x="27649" y="17600"/>
                        <a:pt x="24669" y="27200"/>
                        <a:pt x="24263" y="22400"/>
                      </a:cubicBezTo>
                      <a:cubicBezTo>
                        <a:pt x="23653" y="28800"/>
                        <a:pt x="23054" y="28800"/>
                        <a:pt x="22301" y="27200"/>
                      </a:cubicBezTo>
                      <a:cubicBezTo>
                        <a:pt x="22492" y="30400"/>
                        <a:pt x="22600" y="40000"/>
                        <a:pt x="21966" y="38400"/>
                      </a:cubicBezTo>
                      <a:cubicBezTo>
                        <a:pt x="22193" y="17600"/>
                        <a:pt x="20781" y="28800"/>
                        <a:pt x="20267" y="14400"/>
                      </a:cubicBezTo>
                      <a:cubicBezTo>
                        <a:pt x="20733" y="24000"/>
                        <a:pt x="18448" y="16000"/>
                        <a:pt x="19178" y="30400"/>
                      </a:cubicBezTo>
                      <a:cubicBezTo>
                        <a:pt x="18640" y="28800"/>
                        <a:pt x="19142" y="22400"/>
                        <a:pt x="18735" y="17600"/>
                      </a:cubicBezTo>
                      <a:cubicBezTo>
                        <a:pt x="17467" y="25600"/>
                        <a:pt x="15924" y="12800"/>
                        <a:pt x="14356" y="14400"/>
                      </a:cubicBezTo>
                      <a:cubicBezTo>
                        <a:pt x="14333" y="17600"/>
                        <a:pt x="14596" y="20800"/>
                        <a:pt x="14261" y="25600"/>
                      </a:cubicBezTo>
                      <a:lnTo>
                        <a:pt x="13423" y="12800"/>
                      </a:lnTo>
                      <a:cubicBezTo>
                        <a:pt x="13112" y="14400"/>
                        <a:pt x="13136" y="27200"/>
                        <a:pt x="12574" y="17600"/>
                      </a:cubicBezTo>
                      <a:cubicBezTo>
                        <a:pt x="12658" y="20800"/>
                        <a:pt x="12777" y="24000"/>
                        <a:pt x="12562" y="24000"/>
                      </a:cubicBezTo>
                      <a:cubicBezTo>
                        <a:pt x="9475" y="11200"/>
                        <a:pt x="6269" y="35200"/>
                        <a:pt x="3134" y="11200"/>
                      </a:cubicBezTo>
                      <a:cubicBezTo>
                        <a:pt x="3553" y="14400"/>
                        <a:pt x="3278" y="16000"/>
                        <a:pt x="2955" y="16000"/>
                      </a:cubicBezTo>
                      <a:cubicBezTo>
                        <a:pt x="3158" y="17600"/>
                        <a:pt x="2943" y="22400"/>
                        <a:pt x="2991" y="27200"/>
                      </a:cubicBezTo>
                      <a:lnTo>
                        <a:pt x="1674" y="16000"/>
                      </a:lnTo>
                      <a:cubicBezTo>
                        <a:pt x="1435" y="27200"/>
                        <a:pt x="275" y="16000"/>
                        <a:pt x="131" y="27200"/>
                      </a:cubicBezTo>
                      <a:lnTo>
                        <a:pt x="550" y="24000"/>
                      </a:lnTo>
                      <a:cubicBezTo>
                        <a:pt x="0" y="36800"/>
                        <a:pt x="1328" y="51200"/>
                        <a:pt x="1244" y="67200"/>
                      </a:cubicBezTo>
                      <a:cubicBezTo>
                        <a:pt x="1866" y="52800"/>
                        <a:pt x="2871" y="88000"/>
                        <a:pt x="3888" y="68800"/>
                      </a:cubicBezTo>
                      <a:cubicBezTo>
                        <a:pt x="4115" y="72000"/>
                        <a:pt x="3696" y="73600"/>
                        <a:pt x="3816" y="76800"/>
                      </a:cubicBezTo>
                      <a:cubicBezTo>
                        <a:pt x="4067" y="70400"/>
                        <a:pt x="4378" y="68800"/>
                        <a:pt x="4953" y="72000"/>
                      </a:cubicBezTo>
                      <a:lnTo>
                        <a:pt x="4893" y="73600"/>
                      </a:lnTo>
                      <a:cubicBezTo>
                        <a:pt x="6508" y="72000"/>
                        <a:pt x="7202" y="78400"/>
                        <a:pt x="9020" y="83200"/>
                      </a:cubicBezTo>
                      <a:lnTo>
                        <a:pt x="8877" y="75200"/>
                      </a:lnTo>
                      <a:cubicBezTo>
                        <a:pt x="9272" y="76800"/>
                        <a:pt x="9355" y="78400"/>
                        <a:pt x="9535" y="80000"/>
                      </a:cubicBezTo>
                      <a:cubicBezTo>
                        <a:pt x="9990" y="68800"/>
                        <a:pt x="8446" y="80000"/>
                        <a:pt x="8853" y="67200"/>
                      </a:cubicBezTo>
                      <a:cubicBezTo>
                        <a:pt x="9367" y="83200"/>
                        <a:pt x="11605" y="67200"/>
                        <a:pt x="11952" y="84800"/>
                      </a:cubicBezTo>
                      <a:cubicBezTo>
                        <a:pt x="12550" y="86400"/>
                        <a:pt x="11772" y="76800"/>
                        <a:pt x="12370" y="76800"/>
                      </a:cubicBezTo>
                      <a:lnTo>
                        <a:pt x="12538" y="81600"/>
                      </a:lnTo>
                      <a:lnTo>
                        <a:pt x="12681" y="75200"/>
                      </a:lnTo>
                      <a:cubicBezTo>
                        <a:pt x="13076" y="76800"/>
                        <a:pt x="13280" y="83200"/>
                        <a:pt x="13292" y="86400"/>
                      </a:cubicBezTo>
                      <a:cubicBezTo>
                        <a:pt x="13196" y="86400"/>
                        <a:pt x="13016" y="88000"/>
                        <a:pt x="12921" y="88000"/>
                      </a:cubicBezTo>
                      <a:cubicBezTo>
                        <a:pt x="13423" y="94400"/>
                        <a:pt x="14356" y="86400"/>
                        <a:pt x="14536" y="88000"/>
                      </a:cubicBezTo>
                      <a:lnTo>
                        <a:pt x="13950" y="84800"/>
                      </a:lnTo>
                      <a:cubicBezTo>
                        <a:pt x="15589" y="80000"/>
                        <a:pt x="17587" y="88000"/>
                        <a:pt x="19178" y="78400"/>
                      </a:cubicBezTo>
                      <a:lnTo>
                        <a:pt x="19058" y="73600"/>
                      </a:lnTo>
                      <a:cubicBezTo>
                        <a:pt x="20267" y="67200"/>
                        <a:pt x="20027" y="78400"/>
                        <a:pt x="21343" y="75200"/>
                      </a:cubicBezTo>
                      <a:lnTo>
                        <a:pt x="21296" y="76800"/>
                      </a:lnTo>
                      <a:cubicBezTo>
                        <a:pt x="21571" y="72000"/>
                        <a:pt x="21918" y="70400"/>
                        <a:pt x="22289" y="72000"/>
                      </a:cubicBezTo>
                      <a:cubicBezTo>
                        <a:pt x="21954" y="75200"/>
                        <a:pt x="22911" y="80000"/>
                        <a:pt x="22480" y="84800"/>
                      </a:cubicBezTo>
                      <a:cubicBezTo>
                        <a:pt x="23784" y="76800"/>
                        <a:pt x="23126" y="78400"/>
                        <a:pt x="23988" y="65600"/>
                      </a:cubicBezTo>
                      <a:lnTo>
                        <a:pt x="24191" y="72000"/>
                      </a:lnTo>
                      <a:cubicBezTo>
                        <a:pt x="24478" y="65600"/>
                        <a:pt x="24502" y="64000"/>
                        <a:pt x="25172" y="62400"/>
                      </a:cubicBezTo>
                      <a:cubicBezTo>
                        <a:pt x="24622" y="67200"/>
                        <a:pt x="25591" y="70400"/>
                        <a:pt x="24981" y="78400"/>
                      </a:cubicBezTo>
                      <a:cubicBezTo>
                        <a:pt x="26380" y="91200"/>
                        <a:pt x="27050" y="65600"/>
                        <a:pt x="27684" y="84800"/>
                      </a:cubicBezTo>
                      <a:cubicBezTo>
                        <a:pt x="28331" y="67200"/>
                        <a:pt x="26488" y="75200"/>
                        <a:pt x="26847" y="72000"/>
                      </a:cubicBezTo>
                      <a:cubicBezTo>
                        <a:pt x="26548" y="65600"/>
                        <a:pt x="27373" y="59200"/>
                        <a:pt x="27804" y="60800"/>
                      </a:cubicBezTo>
                      <a:cubicBezTo>
                        <a:pt x="28247" y="60800"/>
                        <a:pt x="28558" y="81600"/>
                        <a:pt x="29682" y="81600"/>
                      </a:cubicBezTo>
                      <a:cubicBezTo>
                        <a:pt x="29563" y="81600"/>
                        <a:pt x="29563" y="83200"/>
                        <a:pt x="29443" y="83200"/>
                      </a:cubicBezTo>
                      <a:cubicBezTo>
                        <a:pt x="29862" y="88000"/>
                        <a:pt x="30269" y="76800"/>
                        <a:pt x="30783" y="84800"/>
                      </a:cubicBezTo>
                      <a:cubicBezTo>
                        <a:pt x="31070" y="75200"/>
                        <a:pt x="31441" y="84800"/>
                        <a:pt x="31525" y="72000"/>
                      </a:cubicBezTo>
                      <a:lnTo>
                        <a:pt x="30508" y="75200"/>
                      </a:lnTo>
                      <a:cubicBezTo>
                        <a:pt x="31082" y="72000"/>
                        <a:pt x="31633" y="57600"/>
                        <a:pt x="32590" y="64000"/>
                      </a:cubicBezTo>
                      <a:cubicBezTo>
                        <a:pt x="32518" y="67200"/>
                        <a:pt x="32231" y="70400"/>
                        <a:pt x="32027" y="72000"/>
                      </a:cubicBezTo>
                      <a:cubicBezTo>
                        <a:pt x="32315" y="76800"/>
                        <a:pt x="32566" y="70400"/>
                        <a:pt x="32865" y="73600"/>
                      </a:cubicBezTo>
                      <a:cubicBezTo>
                        <a:pt x="32781" y="86400"/>
                        <a:pt x="31621" y="76800"/>
                        <a:pt x="30999" y="86400"/>
                      </a:cubicBezTo>
                      <a:cubicBezTo>
                        <a:pt x="31298" y="91200"/>
                        <a:pt x="32171" y="76800"/>
                        <a:pt x="31860" y="91200"/>
                      </a:cubicBezTo>
                      <a:cubicBezTo>
                        <a:pt x="32303" y="73600"/>
                        <a:pt x="32961" y="92800"/>
                        <a:pt x="33714" y="80000"/>
                      </a:cubicBezTo>
                      <a:lnTo>
                        <a:pt x="33666" y="88000"/>
                      </a:lnTo>
                      <a:cubicBezTo>
                        <a:pt x="33786" y="86400"/>
                        <a:pt x="34037" y="83200"/>
                        <a:pt x="34253" y="83200"/>
                      </a:cubicBezTo>
                      <a:lnTo>
                        <a:pt x="33858" y="92800"/>
                      </a:lnTo>
                      <a:cubicBezTo>
                        <a:pt x="34468" y="84800"/>
                        <a:pt x="35030" y="100800"/>
                        <a:pt x="35617" y="96000"/>
                      </a:cubicBezTo>
                      <a:cubicBezTo>
                        <a:pt x="34396" y="96000"/>
                        <a:pt x="35341" y="86400"/>
                        <a:pt x="34827" y="81600"/>
                      </a:cubicBezTo>
                      <a:cubicBezTo>
                        <a:pt x="36346" y="72000"/>
                        <a:pt x="35700" y="102400"/>
                        <a:pt x="37399" y="99200"/>
                      </a:cubicBezTo>
                      <a:cubicBezTo>
                        <a:pt x="37172" y="99200"/>
                        <a:pt x="36538" y="92800"/>
                        <a:pt x="36897" y="89600"/>
                      </a:cubicBezTo>
                      <a:cubicBezTo>
                        <a:pt x="37220" y="91200"/>
                        <a:pt x="37639" y="94400"/>
                        <a:pt x="37842" y="99200"/>
                      </a:cubicBezTo>
                      <a:cubicBezTo>
                        <a:pt x="38967" y="97600"/>
                        <a:pt x="37674" y="91200"/>
                        <a:pt x="38153" y="86400"/>
                      </a:cubicBezTo>
                      <a:cubicBezTo>
                        <a:pt x="38536" y="96000"/>
                        <a:pt x="38703" y="83200"/>
                        <a:pt x="39194" y="80000"/>
                      </a:cubicBezTo>
                      <a:lnTo>
                        <a:pt x="39194" y="88000"/>
                      </a:lnTo>
                      <a:cubicBezTo>
                        <a:pt x="40486" y="92800"/>
                        <a:pt x="39541" y="72000"/>
                        <a:pt x="40689" y="78400"/>
                      </a:cubicBezTo>
                      <a:lnTo>
                        <a:pt x="40211" y="88000"/>
                      </a:lnTo>
                      <a:lnTo>
                        <a:pt x="40809" y="86400"/>
                      </a:lnTo>
                      <a:lnTo>
                        <a:pt x="40677" y="94400"/>
                      </a:lnTo>
                      <a:cubicBezTo>
                        <a:pt x="41335" y="88000"/>
                        <a:pt x="41539" y="89600"/>
                        <a:pt x="42185" y="92800"/>
                      </a:cubicBezTo>
                      <a:cubicBezTo>
                        <a:pt x="42029" y="86400"/>
                        <a:pt x="42269" y="78400"/>
                        <a:pt x="42831" y="78400"/>
                      </a:cubicBezTo>
                      <a:cubicBezTo>
                        <a:pt x="43226" y="83200"/>
                        <a:pt x="42616" y="86400"/>
                        <a:pt x="43429" y="84800"/>
                      </a:cubicBezTo>
                      <a:cubicBezTo>
                        <a:pt x="43238" y="89600"/>
                        <a:pt x="43046" y="96000"/>
                        <a:pt x="42687" y="88000"/>
                      </a:cubicBezTo>
                      <a:cubicBezTo>
                        <a:pt x="42652" y="91200"/>
                        <a:pt x="42508" y="92800"/>
                        <a:pt x="42472" y="96000"/>
                      </a:cubicBezTo>
                      <a:cubicBezTo>
                        <a:pt x="42891" y="100800"/>
                        <a:pt x="43525" y="97600"/>
                        <a:pt x="43812" y="97600"/>
                      </a:cubicBezTo>
                      <a:cubicBezTo>
                        <a:pt x="43704" y="97600"/>
                        <a:pt x="43573" y="96000"/>
                        <a:pt x="43501" y="96000"/>
                      </a:cubicBezTo>
                      <a:lnTo>
                        <a:pt x="44673" y="84800"/>
                      </a:lnTo>
                      <a:cubicBezTo>
                        <a:pt x="44853" y="88000"/>
                        <a:pt x="44709" y="89600"/>
                        <a:pt x="44566" y="92800"/>
                      </a:cubicBezTo>
                      <a:cubicBezTo>
                        <a:pt x="44793" y="91200"/>
                        <a:pt x="44961" y="88000"/>
                        <a:pt x="45308" y="88000"/>
                      </a:cubicBezTo>
                      <a:cubicBezTo>
                        <a:pt x="45224" y="94400"/>
                        <a:pt x="45236" y="100800"/>
                        <a:pt x="44745" y="104000"/>
                      </a:cubicBezTo>
                      <a:lnTo>
                        <a:pt x="45858" y="96000"/>
                      </a:lnTo>
                      <a:cubicBezTo>
                        <a:pt x="45930" y="99200"/>
                        <a:pt x="46432" y="104000"/>
                        <a:pt x="46289" y="107200"/>
                      </a:cubicBezTo>
                      <a:cubicBezTo>
                        <a:pt x="46899" y="110400"/>
                        <a:pt x="47796" y="94400"/>
                        <a:pt x="48622" y="99200"/>
                      </a:cubicBezTo>
                      <a:cubicBezTo>
                        <a:pt x="48658" y="99200"/>
                        <a:pt x="48741" y="97600"/>
                        <a:pt x="48921" y="96000"/>
                      </a:cubicBezTo>
                      <a:cubicBezTo>
                        <a:pt x="49686" y="99200"/>
                        <a:pt x="50368" y="107200"/>
                        <a:pt x="51278" y="97600"/>
                      </a:cubicBezTo>
                      <a:lnTo>
                        <a:pt x="51792" y="108800"/>
                      </a:lnTo>
                      <a:cubicBezTo>
                        <a:pt x="52510" y="107200"/>
                        <a:pt x="51098" y="94400"/>
                        <a:pt x="52283" y="91200"/>
                      </a:cubicBezTo>
                      <a:cubicBezTo>
                        <a:pt x="53120" y="88000"/>
                        <a:pt x="52594" y="100800"/>
                        <a:pt x="52893" y="104000"/>
                      </a:cubicBezTo>
                      <a:cubicBezTo>
                        <a:pt x="53312" y="99200"/>
                        <a:pt x="54041" y="86400"/>
                        <a:pt x="54807" y="96000"/>
                      </a:cubicBezTo>
                      <a:cubicBezTo>
                        <a:pt x="54556" y="99200"/>
                        <a:pt x="54352" y="96000"/>
                        <a:pt x="54113" y="97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Shape 1190"/>
                <p:cNvSpPr/>
                <p:nvPr/>
              </p:nvSpPr>
              <p:spPr>
                <a:xfrm>
                  <a:off x="7508875" y="1560020"/>
                  <a:ext cx="11100" cy="36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80000" y="80000"/>
                        <a:pt x="70000" y="40000"/>
                        <a:pt x="60000" y="0"/>
                      </a:cubicBezTo>
                      <a:cubicBezTo>
                        <a:pt x="10000" y="40000"/>
                        <a:pt x="0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Shape 1191"/>
                <p:cNvSpPr/>
                <p:nvPr/>
              </p:nvSpPr>
              <p:spPr>
                <a:xfrm>
                  <a:off x="5434013" y="1567405"/>
                  <a:ext cx="4800" cy="12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2000" y="0"/>
                      </a:lnTo>
                      <a:cubicBezTo>
                        <a:pt x="24000" y="120000"/>
                        <a:pt x="24000" y="120000"/>
                        <a:pt x="0" y="120000"/>
                      </a:cubicBez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Shape 1192"/>
                <p:cNvSpPr/>
                <p:nvPr/>
              </p:nvSpPr>
              <p:spPr>
                <a:xfrm>
                  <a:off x="9672638" y="1567405"/>
                  <a:ext cx="25500" cy="24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cubicBezTo>
                        <a:pt x="57777" y="80000"/>
                        <a:pt x="26666" y="40000"/>
                        <a:pt x="4444" y="0"/>
                      </a:cubicBezTo>
                      <a:cubicBezTo>
                        <a:pt x="0" y="40000"/>
                        <a:pt x="26666" y="8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Shape 1193"/>
                <p:cNvSpPr/>
                <p:nvPr/>
              </p:nvSpPr>
              <p:spPr>
                <a:xfrm>
                  <a:off x="10966450" y="1529246"/>
                  <a:ext cx="39600" cy="240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0" y="40000"/>
                      </a:lnTo>
                      <a:cubicBezTo>
                        <a:pt x="57142" y="40000"/>
                        <a:pt x="77142" y="80000"/>
                        <a:pt x="108571" y="120000"/>
                      </a:cubicBezTo>
                      <a:cubicBezTo>
                        <a:pt x="105714" y="80000"/>
                        <a:pt x="82857" y="0"/>
                        <a:pt x="1200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11329988" y="1552634"/>
                  <a:ext cx="44400" cy="2400"/>
                </a:xfrm>
                <a:custGeom>
                  <a:pathLst>
                    <a:path extrusionOk="0" h="120000" w="120000">
                      <a:moveTo>
                        <a:pt x="70434" y="120000"/>
                      </a:moveTo>
                      <a:lnTo>
                        <a:pt x="70434" y="120000"/>
                      </a:lnTo>
                      <a:cubicBezTo>
                        <a:pt x="86086" y="80000"/>
                        <a:pt x="104347" y="120000"/>
                        <a:pt x="120000" y="80000"/>
                      </a:cubicBezTo>
                      <a:lnTo>
                        <a:pt x="114782" y="0"/>
                      </a:lnTo>
                      <a:cubicBezTo>
                        <a:pt x="46956" y="0"/>
                        <a:pt x="0" y="80000"/>
                        <a:pt x="70434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11042650" y="1540325"/>
                  <a:ext cx="60300" cy="6300"/>
                </a:xfrm>
                <a:custGeom>
                  <a:pathLst>
                    <a:path extrusionOk="0" h="120000" w="120000">
                      <a:moveTo>
                        <a:pt x="0" y="51428"/>
                      </a:moveTo>
                      <a:lnTo>
                        <a:pt x="0" y="51428"/>
                      </a:lnTo>
                      <a:cubicBezTo>
                        <a:pt x="5714" y="119999"/>
                        <a:pt x="57142" y="102857"/>
                        <a:pt x="114285" y="85714"/>
                      </a:cubicBezTo>
                      <a:lnTo>
                        <a:pt x="102857" y="85714"/>
                      </a:lnTo>
                      <a:cubicBezTo>
                        <a:pt x="120000" y="0"/>
                        <a:pt x="59047" y="17142"/>
                        <a:pt x="0" y="514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Shape 1196"/>
                <p:cNvSpPr/>
                <p:nvPr/>
              </p:nvSpPr>
              <p:spPr>
                <a:xfrm>
                  <a:off x="11106150" y="1542787"/>
                  <a:ext cx="285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38709" y="120000"/>
                        <a:pt x="73548" y="120000"/>
                        <a:pt x="108387" y="120000"/>
                      </a:cubicBezTo>
                      <a:cubicBezTo>
                        <a:pt x="120000" y="0"/>
                        <a:pt x="65806" y="12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Shape 1197"/>
                <p:cNvSpPr/>
                <p:nvPr/>
              </p:nvSpPr>
              <p:spPr>
                <a:xfrm>
                  <a:off x="10679113" y="1525554"/>
                  <a:ext cx="103200" cy="9900"/>
                </a:xfrm>
                <a:custGeom>
                  <a:pathLst>
                    <a:path extrusionOk="0" h="120000" w="120000">
                      <a:moveTo>
                        <a:pt x="84770" y="90000"/>
                      </a:moveTo>
                      <a:lnTo>
                        <a:pt x="84770" y="90000"/>
                      </a:lnTo>
                      <a:cubicBezTo>
                        <a:pt x="100183" y="100000"/>
                        <a:pt x="94678" y="40000"/>
                        <a:pt x="103486" y="60000"/>
                      </a:cubicBezTo>
                      <a:cubicBezTo>
                        <a:pt x="120000" y="0"/>
                        <a:pt x="0" y="120000"/>
                        <a:pt x="84770" y="9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Shape 1198"/>
                <p:cNvSpPr/>
                <p:nvPr/>
              </p:nvSpPr>
              <p:spPr>
                <a:xfrm>
                  <a:off x="11039475" y="1550172"/>
                  <a:ext cx="270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71111" y="0"/>
                      </a:lnTo>
                      <a:lnTo>
                        <a:pt x="0" y="96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Shape 1199"/>
                <p:cNvSpPr/>
                <p:nvPr/>
              </p:nvSpPr>
              <p:spPr>
                <a:xfrm>
                  <a:off x="10841038" y="1548941"/>
                  <a:ext cx="58800" cy="2400"/>
                </a:xfrm>
                <a:custGeom>
                  <a:pathLst>
                    <a:path extrusionOk="0" h="120000" w="120000">
                      <a:moveTo>
                        <a:pt x="1967" y="80000"/>
                      </a:moveTo>
                      <a:lnTo>
                        <a:pt x="1967" y="80000"/>
                      </a:lnTo>
                      <a:lnTo>
                        <a:pt x="96393" y="120000"/>
                      </a:lnTo>
                      <a:cubicBezTo>
                        <a:pt x="94426" y="80000"/>
                        <a:pt x="106229" y="80000"/>
                        <a:pt x="120000" y="80000"/>
                      </a:cubicBezTo>
                      <a:cubicBezTo>
                        <a:pt x="62950" y="40000"/>
                        <a:pt x="0" y="0"/>
                        <a:pt x="1967" y="8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Shape 1200"/>
                <p:cNvSpPr/>
                <p:nvPr/>
              </p:nvSpPr>
              <p:spPr>
                <a:xfrm>
                  <a:off x="10899775" y="1550172"/>
                  <a:ext cx="36600" cy="12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cubicBezTo>
                        <a:pt x="47368" y="120000"/>
                        <a:pt x="94736" y="120000"/>
                        <a:pt x="120000" y="0"/>
                      </a:cubicBezTo>
                      <a:cubicBezTo>
                        <a:pt x="94736" y="0"/>
                        <a:pt x="37894" y="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Shape 1201"/>
                <p:cNvSpPr/>
                <p:nvPr/>
              </p:nvSpPr>
              <p:spPr>
                <a:xfrm>
                  <a:off x="10958513" y="1555096"/>
                  <a:ext cx="45900" cy="0"/>
                </a:xfrm>
                <a:custGeom>
                  <a:pathLst>
                    <a:path extrusionOk="0" h="120000" w="120000"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84255" y="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Shape 1202"/>
                <p:cNvSpPr/>
                <p:nvPr/>
              </p:nvSpPr>
              <p:spPr>
                <a:xfrm>
                  <a:off x="10304463" y="1548941"/>
                  <a:ext cx="61800" cy="3600"/>
                </a:xfrm>
                <a:custGeom>
                  <a:pathLst>
                    <a:path extrusionOk="0" h="120000" w="120000">
                      <a:moveTo>
                        <a:pt x="105230" y="0"/>
                      </a:moveTo>
                      <a:lnTo>
                        <a:pt x="105230" y="0"/>
                      </a:lnTo>
                      <a:lnTo>
                        <a:pt x="9230" y="30000"/>
                      </a:lnTo>
                      <a:cubicBezTo>
                        <a:pt x="0" y="90000"/>
                        <a:pt x="25846" y="120000"/>
                        <a:pt x="60923" y="120000"/>
                      </a:cubicBezTo>
                      <a:cubicBezTo>
                        <a:pt x="83076" y="60000"/>
                        <a:pt x="120000" y="60000"/>
                        <a:pt x="1052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Shape 1203"/>
                <p:cNvSpPr/>
                <p:nvPr/>
              </p:nvSpPr>
              <p:spPr>
                <a:xfrm>
                  <a:off x="10483850" y="1557558"/>
                  <a:ext cx="23700" cy="6300"/>
                </a:xfrm>
                <a:custGeom>
                  <a:pathLst>
                    <a:path extrusionOk="0" h="120000" w="120000">
                      <a:moveTo>
                        <a:pt x="120000" y="68571"/>
                      </a:moveTo>
                      <a:lnTo>
                        <a:pt x="120000" y="68571"/>
                      </a:lnTo>
                      <a:cubicBezTo>
                        <a:pt x="52800" y="51428"/>
                        <a:pt x="48000" y="34285"/>
                        <a:pt x="9600" y="0"/>
                      </a:cubicBezTo>
                      <a:lnTo>
                        <a:pt x="0" y="119999"/>
                      </a:lnTo>
                      <a:lnTo>
                        <a:pt x="120000" y="685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Shape 1204"/>
                <p:cNvSpPr/>
                <p:nvPr/>
              </p:nvSpPr>
              <p:spPr>
                <a:xfrm>
                  <a:off x="10291763" y="1563712"/>
                  <a:ext cx="117600" cy="2400"/>
                </a:xfrm>
                <a:custGeom>
                  <a:pathLst>
                    <a:path extrusionOk="0" h="120000" w="120000">
                      <a:moveTo>
                        <a:pt x="73170" y="0"/>
                      </a:moveTo>
                      <a:lnTo>
                        <a:pt x="73170" y="0"/>
                      </a:lnTo>
                      <a:cubicBezTo>
                        <a:pt x="68292" y="30000"/>
                        <a:pt x="0" y="120000"/>
                        <a:pt x="64390" y="120000"/>
                      </a:cubicBezTo>
                      <a:cubicBezTo>
                        <a:pt x="69268" y="60000"/>
                        <a:pt x="120000" y="30000"/>
                        <a:pt x="731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Shape 1205"/>
                <p:cNvSpPr/>
                <p:nvPr/>
              </p:nvSpPr>
              <p:spPr>
                <a:xfrm>
                  <a:off x="9621838" y="1546479"/>
                  <a:ext cx="11100" cy="87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110769" y="0"/>
                      </a:lnTo>
                      <a:lnTo>
                        <a:pt x="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Shape 1206"/>
                <p:cNvSpPr/>
                <p:nvPr/>
              </p:nvSpPr>
              <p:spPr>
                <a:xfrm>
                  <a:off x="8951913" y="1568636"/>
                  <a:ext cx="96900" cy="8700"/>
                </a:xfrm>
                <a:custGeom>
                  <a:pathLst>
                    <a:path extrusionOk="0" h="120000" w="120000">
                      <a:moveTo>
                        <a:pt x="19009" y="96000"/>
                      </a:moveTo>
                      <a:lnTo>
                        <a:pt x="19009" y="96000"/>
                      </a:lnTo>
                      <a:cubicBezTo>
                        <a:pt x="92673" y="120000"/>
                        <a:pt x="36831" y="12000"/>
                        <a:pt x="102178" y="48000"/>
                      </a:cubicBezTo>
                      <a:cubicBezTo>
                        <a:pt x="120000" y="24000"/>
                        <a:pt x="48712" y="24000"/>
                        <a:pt x="66534" y="0"/>
                      </a:cubicBezTo>
                      <a:cubicBezTo>
                        <a:pt x="22574" y="24000"/>
                        <a:pt x="0" y="12000"/>
                        <a:pt x="19009" y="96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Shape 1207"/>
                <p:cNvSpPr/>
                <p:nvPr/>
              </p:nvSpPr>
              <p:spPr>
                <a:xfrm>
                  <a:off x="9005888" y="1566174"/>
                  <a:ext cx="17400" cy="2400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20000"/>
                      </a:lnTo>
                      <a:lnTo>
                        <a:pt x="120000" y="0"/>
                      </a:lnTo>
                      <a:cubicBezTo>
                        <a:pt x="50526" y="60000"/>
                        <a:pt x="18947" y="60000"/>
                        <a:pt x="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Shape 1208"/>
                <p:cNvSpPr/>
                <p:nvPr/>
              </p:nvSpPr>
              <p:spPr>
                <a:xfrm>
                  <a:off x="1587500" y="1516937"/>
                  <a:ext cx="38100" cy="3600"/>
                </a:xfrm>
                <a:custGeom>
                  <a:pathLst>
                    <a:path extrusionOk="0" h="120000" w="120000">
                      <a:moveTo>
                        <a:pt x="120000" y="60000"/>
                      </a:moveTo>
                      <a:lnTo>
                        <a:pt x="120000" y="60000"/>
                      </a:lnTo>
                      <a:lnTo>
                        <a:pt x="0" y="0"/>
                      </a:lnTo>
                      <a:lnTo>
                        <a:pt x="76923" y="120000"/>
                      </a:lnTo>
                      <a:lnTo>
                        <a:pt x="120000" y="6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Shape 1209"/>
                <p:cNvSpPr/>
                <p:nvPr/>
              </p:nvSpPr>
              <p:spPr>
                <a:xfrm>
                  <a:off x="1522413" y="1519399"/>
                  <a:ext cx="30300" cy="4800"/>
                </a:xfrm>
                <a:custGeom>
                  <a:pathLst>
                    <a:path extrusionOk="0" h="120000" w="120000">
                      <a:moveTo>
                        <a:pt x="120000" y="120000"/>
                      </a:moveTo>
                      <a:lnTo>
                        <a:pt x="120000" y="120000"/>
                      </a:lnTo>
                      <a:lnTo>
                        <a:pt x="86250" y="0"/>
                      </a:lnTo>
                      <a:lnTo>
                        <a:pt x="0" y="100000"/>
                      </a:lnTo>
                      <a:cubicBezTo>
                        <a:pt x="30000" y="100000"/>
                        <a:pt x="97500" y="100000"/>
                        <a:pt x="120000" y="120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Shape 1210"/>
                <p:cNvSpPr/>
                <p:nvPr/>
              </p:nvSpPr>
              <p:spPr>
                <a:xfrm>
                  <a:off x="6650038" y="1573559"/>
                  <a:ext cx="33300" cy="3600"/>
                </a:xfrm>
                <a:custGeom>
                  <a:pathLst>
                    <a:path extrusionOk="0" h="120000" w="120000">
                      <a:moveTo>
                        <a:pt x="109411" y="120000"/>
                      </a:moveTo>
                      <a:lnTo>
                        <a:pt x="109411" y="120000"/>
                      </a:lnTo>
                      <a:lnTo>
                        <a:pt x="120000" y="60000"/>
                      </a:lnTo>
                      <a:cubicBezTo>
                        <a:pt x="98823" y="30000"/>
                        <a:pt x="63529" y="30000"/>
                        <a:pt x="0" y="0"/>
                      </a:cubicBezTo>
                      <a:lnTo>
                        <a:pt x="109411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Shape 1211"/>
                <p:cNvSpPr/>
                <p:nvPr/>
              </p:nvSpPr>
              <p:spPr>
                <a:xfrm>
                  <a:off x="6162675" y="1566174"/>
                  <a:ext cx="15900" cy="4800"/>
                </a:xfrm>
                <a:custGeom>
                  <a:pathLst>
                    <a:path extrusionOk="0" h="120000" w="120000">
                      <a:moveTo>
                        <a:pt x="56470" y="120000"/>
                      </a:moveTo>
                      <a:lnTo>
                        <a:pt x="56470" y="120000"/>
                      </a:lnTo>
                      <a:lnTo>
                        <a:pt x="120000" y="120000"/>
                      </a:lnTo>
                      <a:lnTo>
                        <a:pt x="0" y="0"/>
                      </a:lnTo>
                      <a:lnTo>
                        <a:pt x="56470" y="1200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Shape 1212"/>
                <p:cNvSpPr/>
                <p:nvPr/>
              </p:nvSpPr>
              <p:spPr>
                <a:xfrm>
                  <a:off x="5738813" y="1571097"/>
                  <a:ext cx="60300" cy="6300"/>
                </a:xfrm>
                <a:custGeom>
                  <a:pathLst>
                    <a:path extrusionOk="0" h="120000" w="120000">
                      <a:moveTo>
                        <a:pt x="9523" y="105000"/>
                      </a:moveTo>
                      <a:lnTo>
                        <a:pt x="9523" y="105000"/>
                      </a:lnTo>
                      <a:cubicBezTo>
                        <a:pt x="43809" y="120000"/>
                        <a:pt x="85714" y="90000"/>
                        <a:pt x="120000" y="105000"/>
                      </a:cubicBezTo>
                      <a:cubicBezTo>
                        <a:pt x="43809" y="120000"/>
                        <a:pt x="0" y="0"/>
                        <a:pt x="9523" y="10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34275" lIns="68575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3" name="Shape 1213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214" name="Shape 1214"/>
          <p:cNvSpPr/>
          <p:nvPr>
            <p:ph idx="2" type="pic"/>
          </p:nvPr>
        </p:nvSpPr>
        <p:spPr>
          <a:xfrm>
            <a:off x="1309720" y="1413233"/>
            <a:ext cx="4253100" cy="30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100"/>
              <a:buFont typeface="Consolas"/>
              <a:buNone/>
              <a:defRPr b="0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5" name="Shape 1215"/>
          <p:cNvSpPr txBox="1"/>
          <p:nvPr>
            <p:ph idx="1" type="body"/>
          </p:nvPr>
        </p:nvSpPr>
        <p:spPr>
          <a:xfrm>
            <a:off x="5931014" y="2558811"/>
            <a:ext cx="20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900"/>
              <a:buFont typeface="Consola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700"/>
              <a:buFont typeface="Consola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700"/>
              <a:buFont typeface="Consola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700"/>
              <a:buFont typeface="Consola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6" name="Shape 1216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7" name="Shape 1217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8" name="Shape 1218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fr" sz="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Consolas"/>
              <a:buNone/>
              <a:defRPr b="0" i="0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42108" y="1428750"/>
            <a:ext cx="6859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14300" lvl="0" marL="2032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43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500"/>
              <a:buFont typeface="Consolas"/>
              <a:buChar char="–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114300" lvl="2" marL="609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774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14300" lvl="4" marL="952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11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14300" lvl="6" marL="1295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200"/>
              <a:buFont typeface="Consolas"/>
              <a:buChar char="–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14300" lvl="8" marL="1638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://localhost:63342/Projet_MI/isen/projet/doxygen/html/index.html" TargetMode="External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>
            <p:ph type="ctrTitle"/>
          </p:nvPr>
        </p:nvSpPr>
        <p:spPr>
          <a:xfrm>
            <a:off x="1142100" y="2258350"/>
            <a:ext cx="6859800" cy="6351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" sz="3600">
                <a:solidFill>
                  <a:srgbClr val="F3F3F3"/>
                </a:solidFill>
              </a:rPr>
              <a:t>Projet Maths-Infos</a:t>
            </a:r>
          </a:p>
        </p:txBody>
      </p:sp>
      <p:grpSp>
        <p:nvGrpSpPr>
          <p:cNvPr id="1414" name="Shape 1414"/>
          <p:cNvGrpSpPr/>
          <p:nvPr/>
        </p:nvGrpSpPr>
        <p:grpSpPr>
          <a:xfrm>
            <a:off x="4156211" y="702083"/>
            <a:ext cx="831577" cy="817929"/>
            <a:chOff x="5241175" y="4959100"/>
            <a:chExt cx="539775" cy="517775"/>
          </a:xfrm>
        </p:grpSpPr>
        <p:sp>
          <p:nvSpPr>
            <p:cNvPr id="1415" name="Shape 141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421" name="Shape 1421"/>
          <p:cNvSpPr txBox="1"/>
          <p:nvPr>
            <p:ph type="ctrTitle"/>
          </p:nvPr>
        </p:nvSpPr>
        <p:spPr>
          <a:xfrm>
            <a:off x="1142100" y="2672750"/>
            <a:ext cx="7707900" cy="7479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0" i="1" lang="fr" sz="2400">
                <a:solidFill>
                  <a:srgbClr val="F3F3F3"/>
                </a:solidFill>
              </a:rPr>
              <a:t>sur la Transformée de Fourier rapide</a:t>
            </a:r>
          </a:p>
        </p:txBody>
      </p:sp>
      <p:sp>
        <p:nvSpPr>
          <p:cNvPr id="1422" name="Shape 1422"/>
          <p:cNvSpPr txBox="1"/>
          <p:nvPr>
            <p:ph type="ctrTitle"/>
          </p:nvPr>
        </p:nvSpPr>
        <p:spPr>
          <a:xfrm>
            <a:off x="1142100" y="3763150"/>
            <a:ext cx="4859100" cy="3351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0" lang="fr" sz="1100">
                <a:solidFill>
                  <a:srgbClr val="F3F3F3"/>
                </a:solidFill>
              </a:rPr>
              <a:t>Romain JACQUIEZ, Antoine BERENGUER et Théo HIPAULT</a:t>
            </a:r>
          </a:p>
        </p:txBody>
      </p:sp>
      <p:pic>
        <p:nvPicPr>
          <p:cNvPr id="1423" name="Shape 1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530" y="4270625"/>
            <a:ext cx="1764144" cy="8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/>
          <p:nvPr>
            <p:ph type="title"/>
          </p:nvPr>
        </p:nvSpPr>
        <p:spPr>
          <a:xfrm>
            <a:off x="3277425" y="91575"/>
            <a:ext cx="2589000" cy="3570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pic>
        <p:nvPicPr>
          <p:cNvPr id="1495" name="Shape 1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75" y="4226150"/>
            <a:ext cx="1118951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Shape 14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97" y="572375"/>
            <a:ext cx="3027525" cy="2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Shape 14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8237" y="2667875"/>
            <a:ext cx="3027525" cy="202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Shape 14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4623" y="627062"/>
            <a:ext cx="2863903" cy="19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Shape 1503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-114300" lvl="0" marL="203200">
              <a:spcBef>
                <a:spcPts val="0"/>
              </a:spcBef>
              <a:buNone/>
            </a:pPr>
            <a:r>
              <a:rPr lang="fr"/>
              <a:t>Fin de la</a:t>
            </a:r>
            <a:r>
              <a:rPr lang="fr"/>
              <a:t> </a:t>
            </a:r>
            <a:r>
              <a:rPr lang="fr"/>
              <a:t>présentation</a:t>
            </a:r>
          </a:p>
        </p:txBody>
      </p:sp>
      <p:pic>
        <p:nvPicPr>
          <p:cNvPr id="1504" name="Shape 1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75" y="4226150"/>
            <a:ext cx="1118951" cy="5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Shape 1505"/>
          <p:cNvSpPr txBox="1"/>
          <p:nvPr/>
        </p:nvSpPr>
        <p:spPr>
          <a:xfrm>
            <a:off x="1323150" y="620475"/>
            <a:ext cx="6497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fr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MERCI DE VOTRE ÉCOUTE</a:t>
            </a:r>
          </a:p>
        </p:txBody>
      </p:sp>
      <p:sp>
        <p:nvSpPr>
          <p:cNvPr id="1506" name="Shape 1506"/>
          <p:cNvSpPr txBox="1"/>
          <p:nvPr/>
        </p:nvSpPr>
        <p:spPr>
          <a:xfrm>
            <a:off x="1095900" y="1353550"/>
            <a:ext cx="69522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Avez-vous des questions ?</a:t>
            </a:r>
          </a:p>
        </p:txBody>
      </p:sp>
      <p:pic>
        <p:nvPicPr>
          <p:cNvPr id="1507" name="Shape 1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575" y="2358475"/>
            <a:ext cx="2799299" cy="20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 txBox="1"/>
          <p:nvPr>
            <p:ph type="title"/>
          </p:nvPr>
        </p:nvSpPr>
        <p:spPr>
          <a:xfrm>
            <a:off x="3277425" y="91575"/>
            <a:ext cx="2589000" cy="3570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1429" name="Shape 1429"/>
          <p:cNvSpPr txBox="1"/>
          <p:nvPr/>
        </p:nvSpPr>
        <p:spPr>
          <a:xfrm>
            <a:off x="853350" y="535550"/>
            <a:ext cx="74373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buClr>
                <a:srgbClr val="E69138"/>
              </a:buClr>
              <a:buSzPts val="1700"/>
              <a:buFont typeface="Consolas"/>
              <a:buChar char="-"/>
            </a:pPr>
            <a:r>
              <a:rPr lang="fr" sz="17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Introduction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ts val="1700"/>
              <a:buFont typeface="Consolas"/>
              <a:buChar char="-"/>
            </a:pPr>
            <a:r>
              <a:rPr lang="fr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Réflexion Mathématique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ts val="1700"/>
              <a:buFont typeface="Consolas"/>
              <a:buChar char="-"/>
            </a:pPr>
            <a:r>
              <a:rPr lang="fr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Documentation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ts val="1700"/>
              <a:buFont typeface="Consolas"/>
              <a:buChar char="-"/>
            </a:pPr>
            <a:r>
              <a:rPr lang="fr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 Junit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ts val="1700"/>
              <a:buFont typeface="Consolas"/>
              <a:buChar char="-"/>
            </a:pPr>
            <a:r>
              <a:rPr lang="fr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Gestion du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ts val="1700"/>
              <a:buFont typeface="Consolas"/>
              <a:buChar char="-"/>
            </a:pPr>
            <a:r>
              <a:rPr lang="fr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Doxygen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ts val="1700"/>
              <a:buFont typeface="Consolas"/>
              <a:buChar char="-"/>
            </a:pPr>
            <a:r>
              <a:rPr lang="fr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Démonstration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>
              <a:spcBef>
                <a:spcPts val="0"/>
              </a:spcBef>
              <a:buClr>
                <a:srgbClr val="F6B26B"/>
              </a:buClr>
              <a:buSzPts val="1700"/>
              <a:buFont typeface="Consolas"/>
              <a:buChar char="-"/>
            </a:pPr>
            <a:r>
              <a:rPr lang="fr" sz="17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Conclusion</a:t>
            </a:r>
          </a:p>
        </p:txBody>
      </p:sp>
      <p:pic>
        <p:nvPicPr>
          <p:cNvPr id="1430" name="Shape 1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380" y="3927025"/>
            <a:ext cx="1764144" cy="8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/>
          <p:nvPr>
            <p:ph type="title"/>
          </p:nvPr>
        </p:nvSpPr>
        <p:spPr>
          <a:xfrm>
            <a:off x="616850" y="1845900"/>
            <a:ext cx="8151600" cy="1451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 sz="7200"/>
              <a:t>Introduction</a:t>
            </a:r>
          </a:p>
        </p:txBody>
      </p:sp>
      <p:pic>
        <p:nvPicPr>
          <p:cNvPr id="1436" name="Shape 1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763" y="89575"/>
            <a:ext cx="2162475" cy="10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/>
          <p:nvPr>
            <p:ph type="title"/>
          </p:nvPr>
        </p:nvSpPr>
        <p:spPr>
          <a:xfrm>
            <a:off x="2941650" y="91575"/>
            <a:ext cx="3260700" cy="3066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/>
              <a:t>Réflexion Math.</a:t>
            </a:r>
          </a:p>
        </p:txBody>
      </p:sp>
      <p:pic>
        <p:nvPicPr>
          <p:cNvPr id="1442" name="Shape 1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75" y="4226150"/>
            <a:ext cx="1118951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" name="Shape 14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00" y="858819"/>
            <a:ext cx="4440924" cy="155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Shape 14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801" y="661475"/>
            <a:ext cx="2779175" cy="19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Shape 14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3425" y="3072550"/>
            <a:ext cx="42291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hape 1450"/>
          <p:cNvSpPr txBox="1"/>
          <p:nvPr>
            <p:ph type="title"/>
          </p:nvPr>
        </p:nvSpPr>
        <p:spPr>
          <a:xfrm>
            <a:off x="2941650" y="91575"/>
            <a:ext cx="3260700" cy="3066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/>
              <a:t>Documentation</a:t>
            </a:r>
          </a:p>
        </p:txBody>
      </p:sp>
      <p:pic>
        <p:nvPicPr>
          <p:cNvPr id="1451" name="Shape 1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75" y="4226150"/>
            <a:ext cx="1118951" cy="5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Shape 1452"/>
          <p:cNvSpPr txBox="1"/>
          <p:nvPr/>
        </p:nvSpPr>
        <p:spPr>
          <a:xfrm>
            <a:off x="848800" y="864000"/>
            <a:ext cx="31932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Cahier de conception général 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Font typeface="Consolas"/>
              <a:buChar char="-"/>
            </a:pPr>
            <a:r>
              <a:rPr lang="f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Prototypes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Font typeface="Consolas"/>
              <a:buChar char="-"/>
            </a:pPr>
            <a:r>
              <a:rPr lang="f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Arbre d’appel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ts val="1800"/>
              <a:buFont typeface="Consolas"/>
              <a:buChar char="-"/>
            </a:pPr>
            <a:r>
              <a:rPr lang="f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Structures des données</a:t>
            </a:r>
          </a:p>
        </p:txBody>
      </p:sp>
      <p:sp>
        <p:nvSpPr>
          <p:cNvPr id="1453" name="Shape 1453"/>
          <p:cNvSpPr txBox="1"/>
          <p:nvPr/>
        </p:nvSpPr>
        <p:spPr>
          <a:xfrm>
            <a:off x="5113975" y="864000"/>
            <a:ext cx="31932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Cahier général de recettes 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Font typeface="Consolas"/>
              <a:buChar char="-"/>
            </a:pPr>
            <a:r>
              <a:rPr lang="f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Exigences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Font typeface="Consolas"/>
              <a:buChar char="-"/>
            </a:pPr>
            <a:r>
              <a:rPr lang="f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 des exigences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Font typeface="Consolas"/>
              <a:buChar char="-"/>
            </a:pPr>
            <a:r>
              <a:rPr lang="f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Tableau des </a:t>
            </a:r>
            <a:r>
              <a:rPr lang="f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anomalies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hape 1458"/>
          <p:cNvSpPr txBox="1"/>
          <p:nvPr>
            <p:ph type="title"/>
          </p:nvPr>
        </p:nvSpPr>
        <p:spPr>
          <a:xfrm>
            <a:off x="2941650" y="91575"/>
            <a:ext cx="3260700" cy="3066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/>
              <a:t>Test JUnit</a:t>
            </a:r>
          </a:p>
        </p:txBody>
      </p:sp>
      <p:pic>
        <p:nvPicPr>
          <p:cNvPr id="1459" name="Shape 1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75" y="4226150"/>
            <a:ext cx="1118951" cy="5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Shape 1460"/>
          <p:cNvSpPr txBox="1"/>
          <p:nvPr/>
        </p:nvSpPr>
        <p:spPr>
          <a:xfrm>
            <a:off x="656238" y="751825"/>
            <a:ext cx="78315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Utilisation de librairies JUnit 4 et 5 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Consolas"/>
              <a:buChar char="-"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Multiples tests unitaires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Consolas"/>
              <a:buChar char="-"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Vérification du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Consolas"/>
              <a:buChar char="-"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Débogage du programme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61" name="Shape 14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250" y="2702850"/>
            <a:ext cx="57054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Shape 14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900" y="3230549"/>
            <a:ext cx="3970199" cy="12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 txBox="1"/>
          <p:nvPr>
            <p:ph type="title"/>
          </p:nvPr>
        </p:nvSpPr>
        <p:spPr>
          <a:xfrm>
            <a:off x="2941650" y="91575"/>
            <a:ext cx="3260700" cy="3066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/>
              <a:t>Gestion du code</a:t>
            </a:r>
          </a:p>
        </p:txBody>
      </p:sp>
      <p:pic>
        <p:nvPicPr>
          <p:cNvPr id="1468" name="Shape 1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75" y="4226150"/>
            <a:ext cx="1118951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9" name="Shape 14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00" y="607525"/>
            <a:ext cx="2239650" cy="7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Shape 14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900" y="473188"/>
            <a:ext cx="4007624" cy="36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Shape 14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0921" y="473200"/>
            <a:ext cx="819975" cy="6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Shape 1472"/>
          <p:cNvSpPr txBox="1"/>
          <p:nvPr/>
        </p:nvSpPr>
        <p:spPr>
          <a:xfrm>
            <a:off x="828600" y="1732025"/>
            <a:ext cx="30213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GitHub via le software GitKraken 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Consolas"/>
              <a:buChar char="-"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Versionning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Consolas"/>
              <a:buChar char="-"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Visibilité de l'avancement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>
              <a:spcBef>
                <a:spcPts val="0"/>
              </a:spcBef>
              <a:buClr>
                <a:srgbClr val="FFFFFF"/>
              </a:buClr>
              <a:buSzPts val="1400"/>
              <a:buFont typeface="Consolas"/>
              <a:buChar char="-"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Fusion du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 txBox="1"/>
          <p:nvPr>
            <p:ph type="title"/>
          </p:nvPr>
        </p:nvSpPr>
        <p:spPr>
          <a:xfrm>
            <a:off x="2941650" y="91575"/>
            <a:ext cx="3260700" cy="3066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/>
              <a:t>Doxygen</a:t>
            </a:r>
          </a:p>
        </p:txBody>
      </p:sp>
      <p:pic>
        <p:nvPicPr>
          <p:cNvPr id="1478" name="Shape 1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75" y="398175"/>
            <a:ext cx="1118951" cy="5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Shape 1479"/>
          <p:cNvSpPr txBox="1"/>
          <p:nvPr/>
        </p:nvSpPr>
        <p:spPr>
          <a:xfrm>
            <a:off x="656250" y="751825"/>
            <a:ext cx="78315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Pour la documentation de notre programme, Doxygen 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Consolas"/>
              <a:buChar char="-"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Similaire à la Javadoc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Consolas"/>
              <a:buChar char="-"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Commentaire complet des parties du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Font typeface="Consolas"/>
              <a:buChar char="-"/>
            </a:pP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Une documentation Web complète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http://localhost:63342/Projet_MI/isen/projet/doxygen/html/index.html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80" name="Shape 14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487" y="2954375"/>
            <a:ext cx="7265026" cy="16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/>
          <p:nvPr>
            <p:ph type="title"/>
          </p:nvPr>
        </p:nvSpPr>
        <p:spPr>
          <a:xfrm>
            <a:off x="2941650" y="91575"/>
            <a:ext cx="3260700" cy="3066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/>
              <a:t>Démonstration</a:t>
            </a:r>
          </a:p>
        </p:txBody>
      </p:sp>
      <p:pic>
        <p:nvPicPr>
          <p:cNvPr id="1486" name="Shape 1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575" y="4226150"/>
            <a:ext cx="1118951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Shape 14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25" y="1718925"/>
            <a:ext cx="27759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Shape 14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107" y="1583825"/>
            <a:ext cx="2027068" cy="19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Shape 1489"/>
          <p:cNvSpPr txBox="1"/>
          <p:nvPr/>
        </p:nvSpPr>
        <p:spPr>
          <a:xfrm>
            <a:off x="3674700" y="1641450"/>
            <a:ext cx="17946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fr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alkboard_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