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4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3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1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06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0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0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4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0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17A2-EDED-41DE-B235-712ECB853EC0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61165-CECB-49CC-97B3-185BD9312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79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get.wallhere.com/photo/pixel-art-mountains-waterfall-trees-planet-centauri-13800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30"/>
            <a:ext cx="12207875" cy="68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0693" y="2639705"/>
            <a:ext cx="6170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avie" panose="04040805050809020602" pitchFamily="82" charset="0"/>
              </a:rPr>
              <a:t>Escape</a:t>
            </a:r>
            <a:endParaRPr lang="ru-RU" sz="96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celes.club/uploads/posts/2022-05/thumbs/1652905748_56-celes-club-p-pikselnie-foni-krasivie-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8930"/>
            <a:ext cx="12192000" cy="688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5335" y="2629705"/>
            <a:ext cx="336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ИДЕЯ</a:t>
            </a:r>
            <a:endParaRPr lang="ru-RU" sz="9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adonius.club/uploads/posts/2022-01/1642138819_85-adonius-club-p-pikselnii-fon-dlya-igri-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84" y="1382233"/>
            <a:ext cx="7276116" cy="4981261"/>
          </a:xfrm>
        </p:spPr>
      </p:pic>
    </p:spTree>
    <p:extLst>
      <p:ext uri="{BB962C8B-B14F-4D97-AF65-F5344CB8AC3E}">
        <p14:creationId xmlns:p14="http://schemas.microsoft.com/office/powerpoint/2010/main" val="31326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www.digiseller.ru/preview/745445/p1_2955414_dcb200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26961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phonoteka.org/uploads/posts/2021-10/1634571226_14-phonoteka-org-p-pikselnie-personazhi-dlya-fona-krasivie-fo-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26" y="-30660"/>
            <a:ext cx="10407674" cy="691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572544"/>
            <a:ext cx="5715000" cy="2857500"/>
          </a:xfrm>
        </p:spPr>
      </p:pic>
    </p:spTree>
    <p:extLst>
      <p:ext uri="{BB962C8B-B14F-4D97-AF65-F5344CB8AC3E}">
        <p14:creationId xmlns:p14="http://schemas.microsoft.com/office/powerpoint/2010/main" val="13710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Courier New</vt:lpstr>
      <vt:lpstr>Ravie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Solodovnikov</dc:creator>
  <cp:lastModifiedBy>Ivan Solodovnikov</cp:lastModifiedBy>
  <cp:revision>3</cp:revision>
  <dcterms:created xsi:type="dcterms:W3CDTF">2023-01-15T20:38:48Z</dcterms:created>
  <dcterms:modified xsi:type="dcterms:W3CDTF">2023-01-15T21:04:59Z</dcterms:modified>
</cp:coreProperties>
</file>