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46"/>
  </p:notesMasterIdLst>
  <p:sldIdLst>
    <p:sldId id="256" r:id="rId2"/>
    <p:sldId id="304" r:id="rId3"/>
    <p:sldId id="257" r:id="rId4"/>
    <p:sldId id="258" r:id="rId5"/>
    <p:sldId id="260" r:id="rId6"/>
    <p:sldId id="259" r:id="rId7"/>
    <p:sldId id="261" r:id="rId8"/>
    <p:sldId id="291" r:id="rId9"/>
    <p:sldId id="295" r:id="rId10"/>
    <p:sldId id="293" r:id="rId11"/>
    <p:sldId id="296" r:id="rId12"/>
    <p:sldId id="297" r:id="rId13"/>
    <p:sldId id="298" r:id="rId14"/>
    <p:sldId id="299" r:id="rId15"/>
    <p:sldId id="300" r:id="rId16"/>
    <p:sldId id="303" r:id="rId17"/>
    <p:sldId id="264" r:id="rId18"/>
    <p:sldId id="289" r:id="rId19"/>
    <p:sldId id="269" r:id="rId20"/>
    <p:sldId id="270" r:id="rId21"/>
    <p:sldId id="271" r:id="rId22"/>
    <p:sldId id="272" r:id="rId23"/>
    <p:sldId id="294" r:id="rId24"/>
    <p:sldId id="273" r:id="rId25"/>
    <p:sldId id="274" r:id="rId26"/>
    <p:sldId id="275" r:id="rId27"/>
    <p:sldId id="276" r:id="rId28"/>
    <p:sldId id="277" r:id="rId29"/>
    <p:sldId id="280" r:id="rId30"/>
    <p:sldId id="281" r:id="rId31"/>
    <p:sldId id="282" r:id="rId32"/>
    <p:sldId id="283" r:id="rId33"/>
    <p:sldId id="284" r:id="rId34"/>
    <p:sldId id="285" r:id="rId35"/>
    <p:sldId id="286" r:id="rId36"/>
    <p:sldId id="287" r:id="rId37"/>
    <p:sldId id="288" r:id="rId38"/>
    <p:sldId id="305" r:id="rId39"/>
    <p:sldId id="262" r:id="rId40"/>
    <p:sldId id="265" r:id="rId41"/>
    <p:sldId id="266" r:id="rId42"/>
    <p:sldId id="267" r:id="rId43"/>
    <p:sldId id="290" r:id="rId44"/>
    <p:sldId id="268" r:id="rId45"/>
  </p:sldIdLst>
  <p:sldSz cx="12192000" cy="6858000"/>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69" autoAdjust="0"/>
  </p:normalViewPr>
  <p:slideViewPr>
    <p:cSldViewPr>
      <p:cViewPr varScale="1">
        <p:scale>
          <a:sx n="116" d="100"/>
          <a:sy n="116" d="100"/>
        </p:scale>
        <p:origin x="2458"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1-24T08:03:30.298"/>
    </inkml:context>
    <inkml:brush xml:id="br0">
      <inkml:brushProperty name="width" value="0.05292" units="cm"/>
      <inkml:brushProperty name="height" value="0.05292" units="cm"/>
      <inkml:brushProperty name="color" value="#FF0000"/>
    </inkml:brush>
  </inkml:definitions>
  <inkml:trace contextRef="#ctx0" brushRef="#br0">5744 8497 0,'0'0'0,"0"0"0,-45 12 16,-14 10-1,-24 13-15,4 9 16,10 3-16,0 2 16,-5-2-1,-9 2-15,-11 0 16,16-2-16,19 4 16,14 3-1,11 3-15,-5 2 16,-6 5-1,1 2-15,0 8 16,4 7-16,11 3 16,4 0-1,15-3-15,10 0 16,5 8-16,10-1 16,5-4-1,4-8-15,1-5 16,4-2-16,-9-2 15,0-6 1,-1 1-16,-4-1 16,0 1-16,10 2 15,9 5 1,25 2-16,15-2 16,10-5-16,-1-5 15,1-8 1,19 1-16,0-5 15,11-5 1,-11-10-16,0-8 16,5-9-16,-4-8 15,-1-7 1,0-7-16,10-5 16,6-8-16,-6-7 15,-15-7 1,-4-6-16,-1-11 15,1-9-15,-6-6 16,-17-10 0,-16-3-16,-19-2 15,-9-5-15,-7-3 16,-3-7 0,-7 0-16,-5-4 15,-7-6 1,-6-10-16,-9-14 15,-15-8-15,-20-5 16,-16 8 0,-14 7-16,-1 10 15,-1 10-15,-14 7 16,-6 10 0,-9 7-16,-20 6 15,-9 4-15,-6 10 16,-34 7-1,10 18-15,15 12 16</inkml:trace>
  <inkml:trace contextRef="#ctx0" brushRef="#br0" timeOffset="3157.66">7478 9719 0,'0'0'0,"0"0"16,0 0-1,39-27-15,-9 3 16,2-6-16,-5-2 16,-8 0-1,-1 3-15,4-1 16,10-4-16,22-1 15,20 3 1,7 8-16,-10 4 16,-9 5-16,-3 3 15,10 0 1,19-1-16,11 4 16,-6-1-1,-2 5-15,7 0 16,8 0-16,5 0 15,-8 0 1,3 3-16,5-1 16,4 1-16,-4-1 15,-3 3 1,5 0-16,5 3 16,3-1-16,2 3 15,-3 2 1,1 3-16,-3 0 15,-2 0-15,2 2 16,5 8 0,-8 2-16,-24 3 15,8 4-15,11 6 16,4-1 0,-4 3-16,-11 0 15,-1-3 1,5-4-16,1-1 15,-18-2-15,-10 0 16,8 3 0,17 7-16,2 5 15,-12 2-15,-22-2 16,-15 0 0,2-3-16,8 0 15,8-2-15,-1-2 16,-9-6-1,-13-2-15,-12-2 16,-10-5-16,-8-3 16,-4-2-1,-5-3-15,-3-2 16,-2-3 0,0 0-16,-2-2 15,-3-2-15,-3-3 16,-9 0-1,12 0-15,-86-8 16,22 4-16,5-1 16,12 0-1,13 0-15,9 2 16,8 1-16,2-1 16,5 1-1,3-1-15,2 1 16,2 0-1,3 2-15,0 0 16,0 0-16,0 0 16,94 24-1,-38-4-15,-6 0 16,-9-3-16,-13-5 16,-9-5-1,-9-4-15,-3-6 16,-2-4-16,-2-8 15,-3-9 1,-3-18-16,1-12 16,-1-15-1,8-12-15</inkml:trace>
  <inkml:trace contextRef="#ctx0" brushRef="#br0" timeOffset="3863.86">7687 9370 0,'0'0'0,"0"0"15,0 0-15,0 0 16,0 0-16,-5-27 16,0 20-1,-2-1-15,-3 3 16,-2 3-1,-6 2-15</inkml:trace>
  <inkml:trace contextRef="#ctx0" brushRef="#br0" timeOffset="4081.14">7335 9680 0,'0'0'0,"0"0"16,0 0-1,0 0-15,27 17 16,0-7-16,13 2 15,6 6 1,1 1-16,-5 1 16,-10-5-16,-3-3 15,3-5 1,8-2-16,14-5 16,12 0-1,13-2-15</inkml:trace>
  <inkml:trace contextRef="#ctx0" brushRef="#br0" timeOffset="5193.91">7099 10115 0,'0'0'0,"0"0"16,0 0-16,0 0 16,0 0-16,0 0 15,0 0 1,27-9-16,-15 4 15,6 0-15,6 0 16,11 0 0,21 0-16,13 0 15,7 3 1,-9 2-16,-11 2 16,-4 5-16</inkml:trace>
  <inkml:trace contextRef="#ctx0" brushRef="#br0" timeOffset="5954.92">12466 10730 0,'0'0'0,"0"0"16,0 0-1,0 0-15,0 0 16,0 0-16,0 0 15,30-19 1,9 16-16,25 6 16,15 9-16,-3 10 15,-7 8 1,7 7-16,15 7 16,15 5-1,2-2-15</inkml:trace>
  <inkml:trace contextRef="#ctx0" brushRef="#br0" timeOffset="12920.82">5360 7004 0,'0'0'0,"5"29"0,5 13 16,4 34-16,1 27 15,5 16 1,0-9-16,-1-9 16,-9-3-16,0-9 15,0-18 1,-5-14-16,-5-13 15,5-9-15,-10-11 16,0-7 0,0-4-16,-5-6 15,-5-4-15,15-3 16,-29-10 0,9-3-16,0-1 15,6-1 1,-1 3-16,5 2 15,5 5-15,0 2 16,0 3 0,5 3-16,-5 4 15,5 3-15,0-10 16,10 42 0,5-10-16,10 2 15,-1-4 1,1-8-16,-1-12 15,-4-8-15,0-9 16,9-15 0,15-22-16,11-25 15,-6-20-15</inkml:trace>
  <inkml:trace contextRef="#ctx0" brushRef="#br0" timeOffset="22922.42">13497 10010 0,'0'0'0,"0"0"0,0 0 16,10-27-1,-3 2-15,3-9 16,0-3 0,-3-5-16,1-10 15,-3-14-15,-3-13 16,-4-10 0,-3-9-16,-3-8 15,1-4-15,-1-9 16,1-6-1,0-3-15,-3-12 16,0-13-16,0-2 16,-5-7-1,3-5-15,2-5 16,0-3 0,6 0-16,-1-2 15,2-2-15,3 6 16,-2 1-1,-1 0-15,-2 7 16,-2-5-16,2 8 16,0 5-1,-5 4-15,3 15 16,0 1-16,-3 9 16,2 14-1,1 11-15,0 24 16,2 11-16,0 9 15,0 9 1,0 11-16,0 5 16,-2 14-1,2 5-15,-3 10 16,3 5-16,5 0 16,0 0-1,-41 44-15,9 1 16,-8 24-16,-2 9 15,3 11 1,5-10-16,7-11 16,4-8-16,9-16 15,1-5 1,3-4-16,6-11 16,-1-9-16,2 0 15,1-10 1,2-5-16,0 0 15,0-5 1,0 5-16,10-35 16,4-14-16,11-20 15,7-19 1,5 4-16,0 5 16,0 5-16,0 6 15,-6 4 1,-1 10-16,-5 9 15,-3 11-15,-5 14 16,-2 5 0,-3 6-16,-2 9 15,-3 4-15,1 1 16,4 10 0,5 10-16,13 14 15,16 20 1,13 10-16,8 15 15,-3 4-15,-8 1 16,-6-1 0,-14 1-16,-6-10 15,-10-1-15,-8-4 16</inkml:trace>
  <inkml:trace contextRef="#ctx0" brushRef="#br0" timeOffset="25000.37">13841 5786 0,'0'0'0,"0"0"16,0 0-16,3 24 15,2-4 1,2 19-16,0 16 16,1 13-1,-1 21-15,-2 9 16,0 11-16,-2 6 16,-1 3-1,0 5-15,-2-7 16,0 0-16,0-1 15,0 3 1,3 5-16,-1 3 16,1 2-16,2 5 15,-3-3 1,3 0-16,0-2 16,-2-7-1,-1-8-15,-2 0 16,0-5-16,0-4 15,2-1 1,-2-2-16,0 0 16,0 2-16,-2-2 15,0-3 1,-1-4-16,1-1 16,2-9-16,2-8 15,1-12 1,-3-7-16,-3-13 15,1-10-15,-1-4 16,1-10 0,-1-8-16,1-5 15,-1-4 1,1-3-16,2 0 16,-22-18-16,-8-4 15,-17-10-15,-12-9 16,0-4-1,10 6-15,12 4 16,13 11 0,11 9-16,8 8 15,5 7-15,0 0 16,0 0 0,0 0-16,84 83 15,-32-24-15,-1 8 16,-6 2-1,-13-5-15,-10-13 16,-7-14-16,-8-12 16,-2-10-1,-3-11-15,1-4 16,2-7 0,5-15-16,12-32 15,20-37-15,19-32 16,15-17-1,3-13-15,-3-9 16</inkml:trace>
  <inkml:trace contextRef="#ctx0" brushRef="#br0" timeOffset="64800.54">14813 13673 0,'0'0'0,"0"0"0,0 0 15,0 0-15,0 0 16,-52-10 0,-7-3-16,-19 1 15,-16-3-15,-19 1 16,-10 1-1,-15 1-15,-14-3 16,7 0-16,-1 3 16,1 2-1,12 3-15,10 7 16,10 2 0,12 3-16,10 3 15,0 2-15,-2-1 16,7-1-1,19-3-15,21-3 16,14-2-16,12 0 16,5-2-1,3-1-15</inkml:trace>
  <inkml:trace contextRef="#ctx0" brushRef="#br0" timeOffset="65279.24">14744 13938 0,'0'0'16,"0"0"-16,0 0 16,-44 5-1,-10-5-15,-30-5 16,-32-7-16,-19-5 15,-12-3 1,-13 3-16,10 0 16,2 2-16,-12 2 15,10 1 1,15 5-16,4 2 16,18 2-16,12 3 15,1 3 1,11 2-16,18 0 15,19 0-15,15 0 16,8 2 0,7-2-16,9 0 15</inkml:trace>
  <inkml:trace contextRef="#ctx0" brushRef="#br0" timeOffset="65783.67">14911 13643 0,'0'0'16,"0"0"-1,0 0-15,0 0 16,-51-2-16,-16-3 16,-26-3-1,-20 1-15,-13 2 16,1 0-16,-1 3 16,-7 4-1,-4 3-15,4 2 16,-5 1-1,-2 2-15,5-1 16,-3-4-16,-22-2 16,3-6-1,2-9-15</inkml:trace>
  <inkml:trace contextRef="#ctx0" brushRef="#br0" timeOffset="103772.93">13352 10106 0,'0'0'0,"0"0"0,-62 19 16,-7 8 0,-9 18-16,4 16 15,0 10 1,-12 13-16,-25 24 15,1 10-15,19 8 16,34-1 0,25-2-16,15-2 15,7 7-15,3 2 16,7-4 0,12 6-16,25 9 15,34 1-15,23-6 16,2-21-1,9-14-15,11-10 16,2-12 0,8-13-16,4-19 15,-12-22-15,-12-23 16,12-22-16,15-29 16,4-27-1,1-32-15,-20-15 16,-22-10-1,-7-22-15,4-12 16,-4-8-16,-18-5 16,-24 13-1,-23 0-15,-19 7 16,-22-12-16,-32-10 16,-25 12-1,-7 20-15,-20 29 16,-17 28-1,-7 29-15,-48 27 16,6 32-16,-44 37 16,-94 49-1</inkml:trace>
  <inkml:trace contextRef="#ctx0" brushRef="#br0" timeOffset="116612.69">21892 11316 0,'0'0'0,"0"0"15,0 0-15,0 0 16,0 0 0,0 0-16,-32-25 15,-2 13-15,-18 0 16,1-1-1,1 1-15,6 2 16,-8 3-16,-19 2 16,-17 2-1,-6 3-15,6 0 16,-3 3 0,-8-1-16,-9 3 15,-5 0-15,5 3 16,-3-1-1,-5 3-15,-2 0 16,3 2-16,-1 0 16,0 3-1,1-3-15,2 3 16,9-3-16,-6 3 16,1-3-1,8 1-15,18-3 16,4-1-16,-2 1 15,-5-2 1,2-1-16,15-2 16,15 0-1,12-3-15,10 1 16,5-1-16,3-2 16,2 0-16,2 0 15,0-2 1,6-1-16,1 1 15,3-1 1,3 3-16,2 0 16,3-2-16,2-1 15,0 3 1,0 0-16,0 0 16,0 0-16,0 0 15,61-34 1,-17 22-16,20-1 15,13 1 1,-1 5-16,-10-1 16,3 3-16,10 3 15,17-3 1,2 3-16,3-1 16,0 3-16,7 3 15,5-1 1,-2 1-16,2-1 15,0 3-15,3-3 16,-1 1 0,-4-6-16,-3 1 15,6-3 1,-1 0-16,-5-2 16,-2-3-16,2 0 15,0-2-15,-5-1 16,-14 1-1,-5 2-15,4 0 16,11 1 0,-11 1-16,-16 3 15,-18 0-15,-15 3 16,-2 2 0,-3 0-16,1 0 15,-3 2-15,-8 1 16,-6-1-1,-9 1-15,-6-1 16,-3-2-16,0 0 16,0 0-1,-69 10-15,-12-7 16,-50-3 0,-48 2-16,-8-2 15,-39 5-15,-20 2 16,-8 8-1,-21 7-15</inkml:trace>
</inkml:ink>
</file>

<file path=ppt/ink/ink2.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1-24T08:07:08.756"/>
    </inkml:context>
    <inkml:brush xml:id="br0">
      <inkml:brushProperty name="width" value="0.05292" units="cm"/>
      <inkml:brushProperty name="height" value="0.05292" units="cm"/>
    </inkml:brush>
  </inkml:definitions>
  <inkml:trace contextRef="#ctx0" brushRef="#br0">11138 12479 0,'0'0'0,"0"0"15,37-19-15,5 2 16,9-3 0,-1 0-16,-9 5 15,-11 6-15,-8-1 16,-2 2-1,-3 1-15,3 0 16,9-3-16,13-3 16,12 4-1,10 4-15,-2 5 16,-3 5-16,-10 4 16,-12 6-1,-5 5-15,0 7 16,7 15-1,18 9-15,14 8 16,8 1-16,-3-4 16,-15-2-1,-14 0-15,-12 5 16,-13 0-16,-3 0 16,-4 0-1,5 8-15,2 7 16,7 4-16,11 6 15,4-10 1,5-8-16,3-7 16,-5-7-1,-6-5-15,-6-5 16,-6-3-16,-6-5 16,-9-4-1,-1-3-15,-4 0 16,4 2-16,2 1 15,4 4 1,11 3-16,9 5 16,13 7-16,2-2 15,-2 0 1,-8-3-16,-10-7 16,-9-3-16,-8-4 15,-7-3 1,-3-2-16,-4-6 15,-6 1 1,-4 2-16,-10 5 16,-13 8-16,-9 4 15,-10 8 1,-1-1-16,9 1 16,6-3-16,8-2 15,5 0 1,5 0-16,4-3 15,6 1-15,0-1 16,2-5 0,2-2-16,3 0 15,5 3-15,5-1 16,7 3 0,13 0-16,14 0 15,15-3 1,5-4-16,-7-8 15,-16-7-15,-9-8 16,-7-4 0,2-3-16,8-5 15,11-3-15,18-1 16,3-4 0,-1-1-16,-9-1 15,-11 0-15,-11 0 16,-8 3-1,-5 0-15,0-1 16,8-1-16,4-4 16,13-4-1,4-5-15,1-5 16,-3-2-16,-9 2 16,-8 2-1,-8 3-15,-4 0 16,-5 3-1,-5 1-15,-6-1 16,-4-1-16,-7-4 16,-10-11-1,-15-9-15,-12-7 16,-3 4-16,3 8 16,9 7-1,8 5-15,7 7 16,3 5-16,5 3 15,2 2 1,3 6-16,2-1 16,0 2-1,0 1-15,2 0 16,1-1-16,0-2 16,-1 1-1,1 1-15,-1 1 16,1-1-16,2 3 15,0 1 1,0 1-16,0 1 16,0-1-16,0 3 15,0 0 1,0 0-16,0 0 16,0 0-16,0 0 15,0 0 1,0 0-16,0 0 15,0 0 1,0 0-16,0 0 16,0 0-16,0-2 15,0-1 1,0 1-16,0-1 16,2 1-16,1-1 15,6-4 1,9-3-16,9-2 15,12 0-15,8-1 16,2 3 0,-2 6-16,-5 1 15,-10 3-15,-5 3 16,-5 1 0,-5 1-16,0 3 15,3-1 1,2 3-16,3 0 15,-1-3-15,1 1 16,2-3 0,-5-3-16,0-2 15,-2 0-15,-1-2 16,1-1 0,0 1-16,-3-1 15,-2 1-15,-3-3 16,-2 0-1,-3 0-15,-2-2 16,-2-3 0,-3-3-16,0 13 15,-20-49-15,-5 10 16,-9-10 0,-5-3-16,2-2 15,7 2-15,6 5 16,6 1-1,1-1-15,0-2 16,-5-8-16,-5-4 16,-5-6-1,-8 1-15,-4-1 16,-5 3-16,2 10 16,3 5-1,7 7-15,5 3 16,5 2-1,5 0-15,2 5 16,3 3-16,-8-1 16,-7 1-1,-12-1-15,-12 1 16,-3 2-16,-1 2 16,9 0-1,9 3-15,8-2 16,4-1-16,-2-2 15,-2-3 1,-8 1-16,-10-3 16,-7 0-16,-2-2 15,2-3 1,9 2-16,11 1 16,7-1-1,7 1-15,1-3 16,-1-2-16,-2-3 15,-2 0 1,-8-5-16,-3 0 16,1-2-16,5 3 15,2 1 1,5 1-16,2 2 16,5 3-16,8 7 15,2 2 1,3 3-16,2 3 15,2-1 1,3 0-16,0-2 16,3 0-16,2-2 15,0 2-15,2 0 16,5-3 0,6 3-16,4 0 15,2 2 1,6 1-16,-1 2 15,-2 4-15,1 1 16,-4 3 0,-2 1-16,0 3 15,5 3 1,13 2-16,16 3 16,16-1-16,4 6 15,3 4 1,-1 8-16,13 9 15,15 8-15,2 8 16,-12 4 0,-12 3-16,-3 4 15,13 6-15,6 7 16,-6 0 0,-15 0-16,-8 5 15,5 5-15,15 7 16,10 0-1,-12-5-15,-23-5 16,-4 1-16,4 2 16,20 4-1,10 4-15,-2-6 16,-13-5-16,0 0 16,15-4-1,24-1-15</inkml:trace>
  <inkml:trace contextRef="#ctx0" brushRef="#br0" timeOffset="958.41">11251 12470 0,'0'0'0,"0"0"15,-32 12-15,5 0 16,-2 5-16,2-2 16,2 0-1,-5 2-15,-11 0 16,-16 3 0,-17 0-16,-4-3 15,6 0-15,16-2 16,9 2-1,0 0-15,-12 5 16,-15 6-16,-17 1 16,10-2-1,17-10-15</inkml:trace>
  <inkml:trace contextRef="#ctx0" brushRef="#br0" timeOffset="4613.64">9264 9350 0,'0'0'0,"0"0"16,0 0-16,0 0 16,0 0-1,-32 27-15,17-14 16,0-1-16,0 0 16,-2-2-1,-7 0-15,-21-3 16,-21 1-16,-10-6 15,2-4 1,5-11-16,3-4 16,-8-7-1,-17-6-15,-10-4 16,10-1-16,22 3 16,17 0-1,11 3-15,-4 2 16,-11-3-16,-11 6 15,-4 1 1,7 6-16,12 5 16,13 5-1,12 4-15,10 3 16,4 3-16,4-1 16,-1 3-1,2 0-15,1 5 16,0 4-16,-1 6 15,1 5 1,-1 2-16,4 2 16,-1 1-16,2-1 15,1 1 1,-1-1-16,3 1 16,0 2-16,3 2 15,-1 1 1,6 2-16,1 0 15,9-1-15,6-1 16,8-3 0,3-5-16,4-5 15,0 0 1,1 0-16,-6 0 16,-4 1-16,-8-1 15,-5 0 1,-5-2-16,-7-3 15,-5-5-15,-5 0 16,-10 6 0,-7 1-16,-10 3 15,-5 1-15,3-4 16,2 1 0,5 0-16,7-1 15,6 1-15,1 0 16,6-1-1,2 1-15,3 2 16,2 0 0,2 5-16,3 8 15,2 2-15,3 5 16,2 2 0,1-2-16,-3-3 15,-1-5-15,1 1 16,-2-3-1,-1 2-15,-2 8 16,-3 5-16,-2 4 16,-5 4-1,1 4-15,-4-3 16,1 3-16,-3 3 16,0 2-1,0 0-15,3-3 16,-1-4-1,4-3-15,4-2 16,2 4-16,8 8 16,7 10-1,5 0-15,0-5 16,1-10-16,-4-3 16,-2-4-1,-2-3-15,-3-2 16,-4-3-16,-3-5 15,-5-2 1,-3-2-16,-4-3 16,-3 0-1,-2-5-15,-5-3 16,-1-1-16,1-4 16,0 1-1,0-3-15,2-2 16,3 0-16,2-1 15,0 1 1,0 2-16,-2 1 16,0-1-16,-1 0 15,1 3 1,0-3-16,-1 0 16,-1 0-16,-4 3 15,-4 2 1,-12 5-16,-15 3 15,-15-3 1,-5 0-16,2-5 16,11-2-16,4-3 15,-7-2 1,-12-1-16,-13-1 16,-2-1-16,2-2 15,1-5 1,-1-3-16,-9-2 15,-6-2 1,6-3-16,4-3 16,1-1-16,-11-4 15,6 1 1,4 5-16,25 4 16,10 1-16,0 2 15,-5 5-15,-5 2 16,0 3-1,5 2-15,10 3 16,5 5 0,4 4-16,11 8 15,9 8-15,0 4 16,11 7 0,-6 11-16,5 9 15,5 6-15,-5 9 16,5 0-1,0 2-15,-5 3 16,1-2 0,-1-1-16,-5 4 15,-5 1-15,-14 5 16,-1 1 0,-9-8-16,5-8 15,0-6-15,9-1 16,0 0-1,11-4-15,-1-4 16,10-9-16,5-2 16,10 2-1,5 10-15,10 7 16,9 3-16,21 2 16,-1 0-1,5 8-15,-10-1 16,-9 1-16,4-3 15,20 3 1,29 7-16,11 0 16,-1-10-1,1-8-15,9-4 16,5-5-16,20 0 16,10-5-1,-11-12-15,11-3 16,10-12-16,-21-5 15,-4-8 1,8-9-16,-4-5 16,-4-5-16,8-3 15,4-4 1,-5-3-16,-5-3 16,3-6-16,-5-6 15,3-10 1,-8-6-16,-13-9 15,-16-4 1,-1-8-16,11-11 16,-4-9-16,-18-1 15,-21-8 1,-19-5-16,-13-10 16,-4-8-16,-3-9 15,-2-10 1,-3 1-16,-5 1 15,-7 6-15,-5 6 16,-5 1 0,-5-2-16,1 4 15,-1 8 1,-3 9-16,4 6 16,-1 9-16,0 3 15,0 7 1,-5 5-16,-4 5 15,-6 5-15,-2 2 16,-5 8 0,3 4-16,-1 6 15,5 4-15,6 6 16,4 2 0,5 2-16,8 3 15,2-1-15,7-1 16,8-6-1,7-2-15,12 0 16,3 0 0,-5 7-16,0 3 15,3 0-15,9 0 16,20-1 0,15-1-1,2-1-15,-12-2 0,-10-3 16,-8-2-1,6-7-15,14-8 16,15-7-16,3 0 16,-10 2-1,-10 3-15,7-1 16,25-4-16,24 2 16</inkml:trace>
  <inkml:trace contextRef="#ctx0" brushRef="#br0" timeOffset="6716.92">8167 11997 0,'0'0'0,"0"0"15,0 0 1,0 0-16,9 30 16,14-1-1,28 16-15,25 4 16,11 2 0,-14-4-16,-11 5 15,2 4-15,15 6 16,19 7-16,-2-3 15,-15-7 1,-15-7-16,-9-3 16,24 5-16,54 13 15</inkml:trace>
  <inkml:trace contextRef="#ctx0" brushRef="#br0" timeOffset="7156.1">11487 12283 0,'0'0'0,"0"0"15,0 0-15</inkml:trace>
  <inkml:trace contextRef="#ctx0" brushRef="#br0" timeOffset="7887.17">11035 11904 0,'0'0'0,"0"0"0,0 0 15,-20-27-15,0 5 16,-9-8-1,-8-7-15,2-2 16,4-5-16,3-3 16,9 0-1,6 5-15,9 5 16,6 3 0,8-5-16,7-8 15,8-7-15,4 0 16,-2 7-16,0 5 15,-5 3 1,-2 2-16,-5 0 16,-3 0-1,-2 0-15,-5 3 16,0-3-16,-3 0 16,-2 0-1,-2-2-15,-8-6 16,-12-1-16,-17-6 15,-16 3 1,-6-1-16,-1 4 16,13 1-1,10 6-15,9 0 16,8 2-16,7 5 16,6 5-1,4 0-15,5 5 16,2-3-16,6-2 15,9-5 1,10-7-16,5-13 16,0-12-16,-13-2 15,-16 2 1,-13-3-16,-15-4 16,-7-3-1,-2-2-15,5 7 16,4 7-16,-5 6 15,-9 2-15,-13 2 16,-7 8 0,0 7-16,8 7 15,11 8 1,11 5-16,4 5 16,6 2-16,1 2 15,1 4 1,-8-4-16</inkml:trace>
  <inkml:trace contextRef="#ctx0" brushRef="#br0" timeOffset="20238.34">11512 10728 0,'0'0'0,"0"0"0,0 0 16,29-32-16,23 5 16,24 0-16,3 2 15,-13 8 1,-11 5-16,-9 2 15,11 5-15,19 0 16,15 3 0,-5 2-16,-17 0 15,-2 2-15,9 0 16,17 6 0,11 2-16,-13 4 15,-23 1-15,-13 0 16,1 2-1,23 10-15,19 13 16,1 9-16,-13 5 16,-30-2-1,-11-1-15,-6 6 16,5 12-16</inkml:trace>
  <inkml:trace contextRef="#ctx0" brushRef="#br0" timeOffset="22213.51">13696 14455 0,'0'0'0,"0"0"16,0 0-1,0 0-15,0 0 16,0 0-16,0 0 16,0 0-1,0 0-15,0 0 16</inkml:trace>
  <inkml:trace contextRef="#ctx0" brushRef="#br0" timeOffset="28570.32">13679 14583 0,'0'0'0,"0"0"0,0 0 16,0 0-1,0 0-15,0 0 16,0 0-16,0 0 16,0 0-1,-7-25-15,4 20 16,1 0-16,-1 0 16,1 3-1,-1-1-15,1 1 16,-1-1-1,1 1-15,-1 2 16,-1 0-16,-1 0 16,0 0-1</inkml:trace>
  <inkml:trace contextRef="#ctx0" brushRef="#br0" timeOffset="48179.61">9603 11491 0,'0'0'15,"0"0"-15,0 0 0,0 0 16,0 0-1,0 0-15,0 0 16,0 0 0,0 0-16,0 0 15,0 0-15,0 0 16,0 0 0,0 0-16,-29 22 15,16-15-15,-6 5 16,-4 1-1,-4 1-15,0 4 16,0-1-16,0 0 16,5 3-1,2-1 1,6 1-16,1-3 16,6 1-16,5-4 15,2-1-15,2-1 16,5 0-1,6 0-15,9 3 16,5 0-16,2-3 16,-2-2-1,-4-2-15,-6-6 16,-2-2-16,-3-2 16,0-3-1,-2-3-15,0-2 16,0 1-16,-3-4 15,0 1 1,1-3-16,-3 0 16,0 1-1,-3-4-15,1 1 16,-3 0-16,0 0 16,-3 0-1,1 2-15,-3 3 16,-5 2-16,-2 5 15,-8 5 1,-12 5-16,-15 5 16</inkml:trace>
  <inkml:trace contextRef="#ctx0" brushRef="#br0" timeOffset="51520.2">13482 14322 0,'0'0'0,"0"0"16,0 0-16,0 0 15,0 0 1,0 0-16,-15-37 16,11 17-16,-1-4 15,0-3 1,0 0-16,2 0 16,1-3-16,-3 1 15,2-1 1,1 1-16,0-6 15,-1 1-15,-2-6 16,-2-6 0,-8-9-16,-14-6 15,-11 2-15,-11 7 16,-6 10 0,0 8-16,6 4 15,9 1 1,10-1-16,5-4 15,0-5-15,-13-8 16,-21-10 0,-25-7-16,-5 5 15,17 8-15,15 4 16,7 3 0,-12-3-16,-19-5 15,-13 1 1,5 1-16,17 6 15,17 7-15,1 3 16,-13 2 0,-12 0-16,-5-3 15,12 1-15,10 2 16,-2-3 0,-13-1-16,-15-4 15,1 6-15,12 4 16,17 6-1,5 2-15,-8-3 16,-14-2-16,-10 0 16,8-3-1,11 3-15,11 3 16,-6-1-16,-4 3 16,-8 0-1,5 2-15,13 5 16,14 5-1,13 3-15,9 2 16,3-2-16,2-1 16,-2 1-16,-2-3 15,-3-2 1,-5 0-16,0-1 16,2 3-1,3 1-15,0 1 16,2 1-16,3-1 15,3 4 1,-1-1-16,3 0 16,4 0-16,1 0 15,2 2 1,3 1-16,2-1 16,0 1-16,3 2 15,-1 0 1,1 0-16,-1 0 15,1 0 1,2 0-16,0 2 16,0 3-16,0 3 15,0 7 1,-3 4-16,1 6 16,-3 2-16,-3-3 15,1-4 1,2-8-16,0-2 15,0-5-15,3-2 16,-1-3 0,1-3-16,-1-4 15,3-5 1,3-8-16,2-5 16,5-7-16,2 0 15,0 0 1,1 5-16,-4 8 15,-1 4-15,-3 5 16,-3 5 0,-2 3-16,0 2 15,0 0-15,0 0 16,0 0 0,-27 49-16,12-20 15,1 3-15,-1 0 16,3-5-1,-1-7-15,6-5 16,0-3-16,2-5 16,2-2-1,1-2-15,-1-3 16,3-3 0,0 1-16,0-3 15,0-5-15,0 10 16,5-34-1</inkml:trace>
  <inkml:trace contextRef="#ctx0" brushRef="#br0" timeOffset="52481.07">9701 11832 0,'0'0'15,"0"0"-15,0 0 0,0 0 16,0 0-1,0 0-15,25 0 16,0-2-16,12 0 16,7 2-1,-2 0-15,-1 2 16,1 3-16,8 5 16,16 5-1,22 4-15,13 8 16,-10 3-16,-12 4 15,-3 3 1,15 5-16,13 0 16,-1 0-16,-7-3 15,-8-5 1,11 3-16,7 0 16,-6 5-1,-13 0-15,-6 2 16,10 0-16,15-2 15,-6-2 1,-18-6-16,-11-4 16,8-1-16,17 5 15,7 8 1,-10 5-16,-14 5 16,0 4-16,12 3 15,12 0 1,-7-5-16,-27-7 15,-25-5 1,-7 2-16,-3 8 16,8 9-16,12 6 15,3-6 1,0-2-16,-6-7 16,-2 5-16,-7 2 15,-7 0 1,-11-5-16,-4-5 15,-5-2-15,-3-5 16,-2-1 0,-3-1-16,1-1 15,-3 1-15,-3-4 16,0 1 0,1-2-16,2-6 15,-3-2-15,1-5 16,-1-4-1,1-4-15,-1 1 16,1-3 0,-1 1-16,0-3 15,-2-3-15,0 0 16,0-2 0,0 0-16,0 0 15,0-2-15,-2-1 16,0 3-1,-3 0-15,0 0 16,-3 2 0,-1 1-16,-4-1 15,1 0-15,0-2 16,2-2 0,5-3-16</inkml:trace>
  <inkml:trace contextRef="#ctx0" brushRef="#br0" timeOffset="53597.66">9522 11589 0,'0'0'0,"0"0"15,0 0-15,0 0 16,0 0 0,0 0-16,0 0 15,0 0-15,0 0 16,-7 27 0,11-15-16,1 1 15,0-1-15,0-2 16,0-3-1,-2-2-15,-1-3 16,1-2-16,-3 0 16,0 0-1,0 0-15,0 0 16,0 0 0,-20-4-16,3 6 15,-8 5-15,-2 3 16,0 3-1,2-1-15,6-2 16,4 0-16,5-1 16,3-1-1,4-3-15,3 0 16,0-3-16,0-2 16,0 0-1,0 0-15,0 0 16,0 0-16,0 0 15,0 0 1,0 0-16,0 0 16,0 0-16,0 0 15,0 0 1,0 0-16</inkml:trace>
  <inkml:trace contextRef="#ctx0" brushRef="#br0" timeOffset="61466.99">13507 14241 0,'0'0'0,"0"0"0,0 0 16,0 0 0,0 0-16,-25 5 15,20 0-15,-2 0 16,0 2 0,2 0-16,-3 3 15,3 2 1,0 3-16,3 0 15,-1 0-15,1 2 16,0 3 0,2 2-16,2 2 15,5 3-15,13 5 16</inkml:trace>
  <inkml:trace contextRef="#ctx0" brushRef="#br0" timeOffset="61608">13895 14580 0,'0'0'15,"0"0"-15,0 0 16,0 0 0,0-37-16,0 13 15,0-6-15,0-4 16,-2-6 0,-8-6-16</inkml:trace>
  <inkml:trace contextRef="#ctx0" brushRef="#br0" timeOffset="63398.59">9527 11537 0,'0'0'16,"0"0"-16,0 0 15,0 0 1,0 0-16,0 0 16,0 0-1,0 0-15,0 0 16,0 0-16,5-34 16,0 12-1,2-8-15,0-7 16,3-5-16,-2-2 15,-3 0 1,-3 2-16,0 5 16,-2 3-16,0 2 15,0 2 1,-2 3-16,2 5 16,-2 2-16,2 6 15,0 1 1,-3 3-16,3 3 15,-2 2 1,-1 3-16,1-1 16,-3 3-16,-3 0 15,8 0 1,-36 8-16,4 1 16,-8 1-16,1 3 15,4-4 1,6-1-16,7-3 15,5-3-15,4 1 16,6-3 0,4-3-16,3 1 15,0 2-15,0 0 16,0 0 0,52-30-16,-15 13 15,2-3 1,-2 1-16,-7 1 15,-6 6-15,-6 5 16,-6 4 0,0 6-16,3 4 15,7 8-15,12 14 16,11 16 0,14 14-16,10 12 15,2 10-15</inkml:trace>
  <inkml:trace contextRef="#ctx0" brushRef="#br0" timeOffset="70715.83">9603 9899 0,'0'0'0,"0"0"0,0 0 0,0 0 16,0 0-1,0 0-15,0 0 16,0 0 0,0 0-16,0 0 15,0 0-15,0 0 16</inkml:trace>
  <inkml:trace contextRef="#ctx0" brushRef="#br0" timeOffset="74785.48">10088 8224 0,'0'0'0,"0"0"0,0 0 16,-32-13-16,-30 1 15,-39 0 1,-36 2-16,-4 5 15,-4 5-15,-52 7 16,15 8 0,37 0-16,-37 5 15,-46 4-15,-18 1 16,-18 4 0,23 1-16,86-10 15,27-3-15,-44 0 16,27-5-1,7 1-15,-19-1 16,39-2 0,10-3-16,9 3 15,21 0-15,23 2 16,11 5 0,15 5-16,9 10 15,0 8-15,10 9 16,1 8-1,-1 11-15,5 16 16,5 10-16,5 16 16,5 23-1,4 7-15,1 25 16,5 15 0,-1-11-16,1 21 15,-5 14-15,-5 5 16,0-17-1,4-32-15,1-13 16,0-9-16,5 17 16,-1 15-1,1-37-15,0-23 16,-1-16-16,1-10 16,9-3-1,-4 0-15,5-2 16,-11-6-16,1 6 15,-5 15 1</inkml:trace>
  <inkml:trace contextRef="#ctx0" brushRef="#br0" timeOffset="75087.84">8708 13663 0,'37'-5'16,"14"-5"-16,65-10 15,49-12 1,12-5-16,47-12 15,-15-12 1,19-13-16,-1-10 16,-65 13-16,35 4 15,22 8 1</inkml:trace>
  <inkml:trace contextRef="#ctx0" brushRef="#br0" timeOffset="75370.17">11989 12664 0,'0'0'0,"0"0"16,0-62-16,3-31 15,-3-64 1,0-38-16,-5-29 16,-8-17-16,-21-10 15,-30-7 1,-25-10-16,-7 10 15,18 2-15,29 15 16,19 2 0,10 0-16,1-2 15,-21-7-15,-31-3 16,-25 15 0,-7 17-16,12 17 15</inkml:trace>
  <inkml:trace contextRef="#ctx0" brushRef="#br0" timeOffset="144432.81">13421 14514 0,'0'0'0,"0"0"0,0 0 0,0 0 16,0 0-1,17-30-15,-7 20 16,-3 1-16,1-1 15,-4 0 1,-1 3-16,-3-1 16,-3 3-1,1 3-15,0 2 16,2 0-16,0 0 16,0 0-1,0 0-15,-20 71 16,15-39-16,0 0 15,3-5 1,-1-7-16,3-5 16,3-6-16,1-1 15,4-3 1,4-5-16,-12 0 16,57-22-1,-15-8-15,-10-9 16,-20-3-16,-17 3 15,-17-8 1,-8 7-16,-4 11 16</inkml:trace>
  <inkml:trace contextRef="#ctx0" brushRef="#br0" timeOffset="147666.64">9593 11729 0,'0'0'0,"0"0"16,0 0-16,0 0 15,0 0 1,0 0-16,0 0 16,0 0-16,0 0 15,-17-24 1,10 19-16,-6-3 15,-1 3-15,-6 0 16,0 3 0,-2 2-16,0 0 15,0 2-15,0 3 16,0 5 0,2 0-16,5 2 15,5 1 1,5-1-16,3 0 15,2-2-15,0-10 16,7 22 0,3-7-16,5 0 15,5-1-15,2 1 16,2-2 0,-2-4-16,-2-1 15,-5-6 1,-3-2-16,0-2 15,1-6-15,-1-1 16,0-6 0,-2-2-16,0-3 15,-3 0-15,-2-2 16,-2 2 0,-1 1-16,-2 1 15,-5 1-15,-7 0 16,-10 0-1,-17 4-15,-18 6 16</inkml:trace>
  <inkml:trace contextRef="#ctx0" brushRef="#br0" timeOffset="150589.56">9576 11463 0,'0'0'0,"0"0"16,0 0 0,0 0-16,0 0 15,2-32 1,1 8-16,-1-8 16,1-5-16,-1-5 15,-2 0 1,0-2-16,0 0 15,0 2-15,0 3 16,0-1 0,3 3-16,-3 5 15,2 3-15,-2 4 16,0 6 0,0 4-16,0 3 15,0 4 1,0 3-16,-2 3 15,-1 2-15,3 0 16,-17 12 0,-3 3-16,-7 7 15,-2 0-15,-3 3 16,2-3 0,3-5-16,5-2 15,2-5-15,6-3 16,1-2-1,4-3-15,4-2 16,2-2-16,3-1 16,0-1-1,0 4-15,0 0 16,40-52 0,-11 25-16,3 2 15,0 3-15,-5 5 16,-5 5-1,-5 4-15,-4 6 16,2 4-16,4 8 16,11 10-1,16 14-15,28 13 16</inkml:trace>
  <inkml:trace contextRef="#ctx0" brushRef="#br0" timeOffset="156115.01">11109 12538 0,'0'0'0,"0"0"0,0 0 16,0 0-16,0 0 15,0 0-15,-20-36 16,15 18-1,0-1-15,0-3 16,0-3-16,0-2 16,0 0-1,0-5-15,0-3 16,3-4 0,-3-8-16,0-7 15,-5-2-15,0-1 16,1 8-1,-1 5-15,0 2 16,0-3-16,-2 1 16,0-5-1,2 2-15,2 0 16,3 8-16,3 5 16,2 4-1,2 1-15,3-1 16,0 1-16,3-6 15,1-4 1,4-3-16,-1-2 16,-2 2-1,0 3-15,0-1 16,-1 3-16,6-2 16,5 2-1,7-2-15,12-1 16,13 1-16,4 0 15,4-1 1,-6 3-16,-10 5 16,-10 3-16,-2-1 15,5 1 1,12-1-16,18-2 16,9 5-16,-2 5 15,-13 7 1,-9 3-16,-5 2 15,7 3-15,12 2 16,13 0 0,0 2-16,-13 3 15,-12 3 1,-5-1-16,3 3 16,15 3-16,14 4 15,5 5 1,-7 5-16,-18 3 15,-19 0-15,-10 2 16,0 5 0,2 2-16,13 8 15,7 0 1,5 0-16,8 2 16,-6 0-16,-9 0 15,-13 1 1,-12-6-16,-7-2 15,-5-5-15,-6-5 16,1 0 0,0 0-16,-3 0 15,1 0-15,-1 0 16,1-2 0,1-1-16,1 1 15,3 2-15,4 3 16,7 4-1,8 0-15,8 3 16,4 3-16,3-1 16,2 0-1,-7 1-15,-8-1 16,-4 3-16,-6 2 16,3 5-1,10 11-15,12 6 16,10-5-1,8-2-15,-3-7 16,-5 2-16,-10 0 16,-15-2-1,-6 2-15,-4-2 16,1-3-16,7 0 16,7-2-1</inkml:trace>
  <inkml:trace contextRef="#ctx0" brushRef="#br0" timeOffset="156698.65">13699 11830 0,'0'0'0,"0"0"16,-59-54-16,0-10 15</inkml:trace>
  <inkml:trace contextRef="#ctx0" brushRef="#br0" timeOffset="156871.4">12479 10871 0,'0'0'0,"0"0"15</inkml:trace>
  <inkml:trace contextRef="#ctx0" brushRef="#br0" timeOffset="157058.26">10988 10910 0,'0'0'16,"0"0"-16,-59 27 16</inkml:trace>
  <inkml:trace contextRef="#ctx0" brushRef="#br0" timeOffset="157254.94">10585 12519 0,'0'0'16,"7"37"-16,0 12 16,6 25-1,-1 12-15,0 2 16</inkml:trace>
  <inkml:trace contextRef="#ctx0" brushRef="#br0" timeOffset="157428.9">11015 14037 0,'0'0'0,"0"0"15,0 0-15,20 39 16,-8-14 0</inkml:trace>
  <inkml:trace contextRef="#ctx0" brushRef="#br0" timeOffset="157604.2">11957 15040 0,'0'0'16,"0"0"-16,25 35 15,24-1-15,30 3 16,21-7 0</inkml:trace>
  <inkml:trace contextRef="#ctx0" brushRef="#br0" timeOffset="157804.76">13915 15906 0,'0'0'0,"30"8"16,16-4-1,28-8-15,25-26 16,1-36 0</inkml:trace>
  <inkml:trace contextRef="#ctx0" brushRef="#br0" timeOffset="157970.31">15192 14888 0,'0'0'16,"0"0"-16,27-52 16,-3-19-1,1-33-15,-3-36 16,-5-25-16</inkml:trace>
  <inkml:trace contextRef="#ctx0" brushRef="#br0" timeOffset="158186.84">14946 12728 0,'0'0'16,"0"0"-16,-20-39 16,-2-16-1,-12-23-15,-16-13 16,-33-22-16,-18-8 15,10 8 1,20 5-16,26 29 16,13 20-16</inkml:trace>
  <inkml:trace contextRef="#ctx0" brushRef="#br0" timeOffset="158277.87">13898 11454 0,'0'0'0,"0"0"16,0 0-16,0 0 15</inkml:trace>
  <inkml:trace contextRef="#ctx0" brushRef="#br0" timeOffset="158424.94">12944 10885 0,'0'0'0,"0"0"16,0 0-16,-47-2 15,-20-3-15,-16-5 16,6-5 0</inkml:trace>
  <inkml:trace contextRef="#ctx0" brushRef="#br0" timeOffset="158608.37">11022 11040 0,'0'0'0,"0"0"16</inkml:trace>
  <inkml:trace contextRef="#ctx0" brushRef="#br0" timeOffset="170624.13">9084 10647 0,'0'0'0,"0"0"0</inkml:trace>
  <inkml:trace contextRef="#ctx0" brushRef="#br0" timeOffset="170827.55">9660 10529 0,'0'0'15,"0"0"-15</inkml:trace>
  <inkml:trace contextRef="#ctx0" brushRef="#br0" timeOffset="171029.07">9288 10061 0,'0'0'16,"0"0"-16,0 0 15</inkml:trace>
  <inkml:trace contextRef="#ctx0" brushRef="#br0" timeOffset="-152049.28">11133 12201 0,'0'0'0,"0"0"0,0 0 16,0 0-1,0 0-15,10 25 16,-15-5-16,-10 19 15,-4 28 1,-4 14-16,9-5 16</inkml:trace>
  <inkml:trace contextRef="#ctx0" brushRef="#br0" timeOffset="-151861.22">11170 13500 0,'0'0'0,"34"40"0,13 26 16,12 28-16,-5-3 15,-14-25 1,-13-22-16,-10-19 16,-5-10-16</inkml:trace>
  <inkml:trace contextRef="#ctx0" brushRef="#br0" timeOffset="-151666.81">12304 14846 0,'0'0'16,"0"0"-16,42 15 15,-15-8-15,25 0 16,31-2 0,20-2-16,8-6 15,-27-4-15</inkml:trace>
  <inkml:trace contextRef="#ctx0" brushRef="#br0" timeOffset="-151438.47">14328 15148 0,'0'0'16,"0"0"-16,0 0 15,32-39-15,22-20 16,50-47-1,14-34-15,-25-5 16,-31-20 0,-23-17-16</inkml:trace>
  <inkml:trace contextRef="#ctx0" brushRef="#br0" timeOffset="-151329.39">15039 13495 0,'0'0'15,"0"0"-15,17-37 16,1-2-1,1-13-15,-6-4 16</inkml:trace>
  <inkml:trace contextRef="#ctx0" brushRef="#br0" timeOffset="-151117.65">14456 11505 0,'0'0'15,"0"0"-15,0 0 16,-34-39-16,-18-25 16,-44-39-1,-34-15-15</inkml:trace>
  <inkml:trace contextRef="#ctx0" brushRef="#br0" timeOffset="-108822.02">13561 14000 0,'0'0'0,"0"0"0,0 0 15,-30 14 1,13 1-16,-5 2 15,-5 6-15,-12 4 16,-18 7 0,-12 3-16,-2-3 15,7-4-15,15-8 16,12-7 0,12-5-16,8-5 15,5-3-15,2 0 16,2-2-1,4 0-15,-1-2 16,0 0 0</inkml:trace>
  <inkml:trace contextRef="#ctx0" brushRef="#br0" timeOffset="-107186.99">13423 14137 0,'0'0'0,"0"0"16,0 0-1,0 0-15,0 0 16,0-32-16,0 10 16,0-7-1,0-6-15,0-4 16,-2-8-16,-3-7 15,-5-2 1,-12-6-16,-18 1 16,-14 2-16,-10-1 15,-4 1 1,6-5-16,13 1 16,12-1-16,5 7 15,-10 0 1,-22 1-16,-22-3 15,-5-5 1,12 0-16,13 2 16,4 6-16,-14-1 15,-17 1 1,-3-1-16,15-2 16,7-2-16,-2-3 15,-18 0 1,-12 0-16,10 5 15,20 7-15,7 5 16,-9 3 0,-18-5-16,0 4 15,15 4 1,14 4-16,6 2 16,-8 1-16,-15 2 15,-2 0 1,10 5-16,19 0 15,15 2-15,5 1 16,-4-3 0,-11-3-16,-10-2 15,-4 2-15,2 3 16,12 5 0,13 5-16,10 5 15,6 4-15,6 3 16,5 1-1,2 1-15,3 1 16,-1 2-16,3 0 16,0 0-1,-2 0-15,-3 2 16,-2 5 0,-5 6-16,-5 6 15,-5 9-15,-5 6 16,-3 3-1,-4 2-15,-3-2 16,3-2-16,4-3 16,3-3-1,5-2-15,3 0 16,1-5-16,6-2 16,5-3-1,2-2-15,0-5 16,3 0-1,2-3-15,0 0 16,3-2-16,2 0 16,0 0-1,4 3-15,11 4 16,17 8-16,22 7 16,15 2-1,0 3-15,-10 0 16,-2 0-16,9 5 15,20 5 1,15 7-16,0 5 16,-10 5-1,0 0-15,10 3 16,7-1-16,-2 1 16,-5-1-1,4 6-15,4-3 16,4-1-16,-15-3 15,-4-4 1,11 11-16,11 4 16,-5 5-16,-13-2 15,-4-5 1,9 2-16,3 0 16,-10 3-16,-15-2 15,-10-6 1,10 0-16,15 1 15,-2-3 1,-18 0-16,-22-5 16,-17-8-16,-5-4 15,-5-5 1,0-3-16,0-4 16,-2-6-16,-1-4 15,1-3 1,-1-2-16,4-3 15,4 0-15,4 3 16,6 5 0,0 2-16</inkml:trace>
  <inkml:trace contextRef="#ctx0" brushRef="#br0" timeOffset="-106587.92">13809 14125 0,'0'0'15,"0"0"-15,0 0 16,0 0-16,0 0 15,0 0 1,0 0-16,0 0 16,0 0-1,0 0-15,-39-17 16,-13 27-16,-9 7 16,-6 8-1,-1 7-15,-11 7 16,-24 10-16</inkml:trace>
</inkml:ink>
</file>

<file path=ppt/ink/ink3.xml><?xml version="1.0" encoding="utf-8"?>
<inkml:ink xmlns:inkml="http://www.w3.org/2003/InkML">
  <inkml:definitions>
    <inkml:context xml:id="ctx0">
      <inkml:inkSource xml:id="inkSrc0">
        <inkml:traceFormat>
          <inkml:channel name="X" type="integer" min="-1920" max="3840" units="cm"/>
          <inkml:channel name="Y" type="integer" max="3600" units="cm"/>
          <inkml:channel name="T" type="integer" max="2.14748E9" units="dev"/>
        </inkml:traceFormat>
        <inkml:channelProperties>
          <inkml:channelProperty channel="X" name="resolution" value="72" units="1/cm"/>
          <inkml:channelProperty channel="Y" name="resolution" value="107.46268" units="1/cm"/>
          <inkml:channelProperty channel="T" name="resolution" value="1" units="1/dev"/>
        </inkml:channelProperties>
      </inkml:inkSource>
      <inkml:timestamp xml:id="ts0" timeString="2020-11-24T08:17:12.211"/>
    </inkml:context>
    <inkml:brush xml:id="br0">
      <inkml:brushProperty name="width" value="0.05292" units="cm"/>
      <inkml:brushProperty name="height" value="0.05292" units="cm"/>
    </inkml:brush>
  </inkml:definitions>
  <inkml:trace contextRef="#ctx0" brushRef="#br0">9207 9163 0</inkml:trace>
  <inkml:trace contextRef="#ctx0" brushRef="#br0" timeOffset="39.14">10733 11112 0</inkml:trace>
</inkml:ink>
</file>

<file path=ppt/ink/ink4.xml><?xml version="1.0" encoding="utf-8"?>
<inkml:ink xmlns:inkml="http://www.w3.org/2003/InkML">
  <inkml:definitions>
    <inkml:context xml:id="ctx0">
      <inkml:inkSource xml:id="inkSrc0">
        <inkml:traceFormat>
          <inkml:channel name="X" type="integer" min="-1920" max="3840" units="cm"/>
          <inkml:channel name="Y" type="integer" max="3600" units="cm"/>
          <inkml:channel name="T" type="integer" max="2.14748E9" units="dev"/>
        </inkml:traceFormat>
        <inkml:channelProperties>
          <inkml:channelProperty channel="X" name="resolution" value="72" units="1/cm"/>
          <inkml:channelProperty channel="Y" name="resolution" value="107.46268" units="1/cm"/>
          <inkml:channelProperty channel="T" name="resolution" value="1" units="1/dev"/>
        </inkml:channelProperties>
      </inkml:inkSource>
      <inkml:timestamp xml:id="ts0" timeString="2020-11-24T09:32:05.377"/>
    </inkml:context>
    <inkml:brush xml:id="br0">
      <inkml:brushProperty name="width" value="0.05292" units="cm"/>
      <inkml:brushProperty name="height" value="0.05292" units="cm"/>
    </inkml:brush>
  </inkml:definitions>
  <inkml:trace contextRef="#ctx0" brushRef="#br0">11430 9957 0,'-18'0'31,"-8"0"0,-1 0-31,19 0 0,-89-44 47,88 44-31,-9-9-16,9 9 0,1 0 16,-10 0-1,9-9 1,-9 9-1,10 0 17,-10 0-17,9 0 48,9 9-1,0 9-62,0-9 16,0 8 0,0 10-1,18-27 1,-18 9-1,9-9-15,-9 8 0,17-8 16,-8 0 0,9 18-1,26-18 17,-44 9-32,17-9 15,-17 18-15,36-10 31,-27-8-31,8 0 16,-8 18 0,9-18-16,-18 9 15,8-9-15,1 9 16,-9 8 31,18-17-16,-9 9-15,-9 9 62,0 8-63,-18-17-15,-114 35 47,123-44-47,-9 9 16,10-9-16,8 18 16,-18-18-16,9 0 15,-9 0 1,10 0-1,-1 0-15,-9 0 16,-8 0 31,17-9-47,-26 0 47,17 9-32,27 0 126,0 0-141,8 0 16,-8 0-16,0 0 15,17 0-15,1 0 16,-10 0 0,36 0-1,-44 0 1,0 0-1,26-18-15,53 9 32,-79 9-17,9 0-15,-9 0 16,8 0 0,-8 0-16,9 0 15,8-17-15,1 17 16,-1 0-1,-17 0-15,17 0 47,-26-9 0,0-9-16,-17 18-31,-1-8 16,-4039 8-16,7955 0 47,-3906 0-47,-45 0 47,44 0-32,-9 0-15,-8 0 16,-1 0 0,19 0-1,-28-18 32,36 9-47,-17 0 31,8 9-31,9-17 16,-18 8 0,18-9-16,0 9 31,0 1 0,0-10-15,9 18-1,0 0 1,8 0-16,-17-9 16,9 9-1,9 0 32,-9 0-31</inkml:trace>
  <inkml:trace contextRef="#ctx0" brushRef="#br0" timeOffset="7493.31">11456 9948 0,'0'-17'16,"-8"17"93,-36 0-93,-9 0 0,26 0-16,10 0 15,-10 0-15,-26 9 16,0 8 0,9 1-16,18-18 15,-18 9 1,17 8-1,-17-8-15,35 9 16,-17-18-16,26 9 16,-9-9-16,-9 17 0,-17 54 93,35-62-93,0 8 16,0-8 0,0 9-1,0-10 1,0 19-16,18-27 16,-10 0-1,19 26 1,17-8-1,35-9 1,-70-9-16,71 17 31,-45-17-31,-9 0 16,-17 0-16,9 0 16,-9 0-16,26 0 15,-17 0 1,8 0-1,-17 0 1,8 0-16,19 0 47,-27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A03D982-1077-4553-8498-0ECE953899B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it-IT"/>
          </a:p>
        </p:txBody>
      </p:sp>
      <p:sp>
        <p:nvSpPr>
          <p:cNvPr id="3" name="Segnaposto data 2">
            <a:extLst>
              <a:ext uri="{FF2B5EF4-FFF2-40B4-BE49-F238E27FC236}">
                <a16:creationId xmlns:a16="http://schemas.microsoft.com/office/drawing/2014/main" id="{BE08E6C7-BFFB-4AC3-AE43-FDC0BABFE77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286FE86-6C3B-4143-A6E6-0834C4462E8A}" type="datetimeFigureOut">
              <a:rPr lang="it-IT"/>
              <a:pPr>
                <a:defRPr/>
              </a:pPr>
              <a:t>22/11/2021</a:t>
            </a:fld>
            <a:endParaRPr lang="it-IT"/>
          </a:p>
        </p:txBody>
      </p:sp>
      <p:sp>
        <p:nvSpPr>
          <p:cNvPr id="4" name="Segnaposto immagine diapositiva 3">
            <a:extLst>
              <a:ext uri="{FF2B5EF4-FFF2-40B4-BE49-F238E27FC236}">
                <a16:creationId xmlns:a16="http://schemas.microsoft.com/office/drawing/2014/main" id="{9C313004-FA38-4A50-9A37-B99E7C5E39AF}"/>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430E4C9C-BF67-42A7-AA68-BA4E51E8E95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9324B706-A3A4-437F-8652-2A25F670914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it-IT"/>
          </a:p>
        </p:txBody>
      </p:sp>
      <p:sp>
        <p:nvSpPr>
          <p:cNvPr id="7" name="Segnaposto numero diapositiva 6">
            <a:extLst>
              <a:ext uri="{FF2B5EF4-FFF2-40B4-BE49-F238E27FC236}">
                <a16:creationId xmlns:a16="http://schemas.microsoft.com/office/drawing/2014/main" id="{9CF994F4-5547-437F-9AB6-7C5C0BA64B0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C4F285-E108-4785-8397-C1EEBA77799C}"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immagine diapositiva 1">
            <a:extLst>
              <a:ext uri="{FF2B5EF4-FFF2-40B4-BE49-F238E27FC236}">
                <a16:creationId xmlns:a16="http://schemas.microsoft.com/office/drawing/2014/main" id="{901B3BAD-EED1-4445-89D1-04715A356B3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Segnaposto note 2">
            <a:extLst>
              <a:ext uri="{FF2B5EF4-FFF2-40B4-BE49-F238E27FC236}">
                <a16:creationId xmlns:a16="http://schemas.microsoft.com/office/drawing/2014/main" id="{D18352E5-DD71-4A1A-82C2-C0F56D87D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100" name="Segnaposto numero diapositiva 3">
            <a:extLst>
              <a:ext uri="{FF2B5EF4-FFF2-40B4-BE49-F238E27FC236}">
                <a16:creationId xmlns:a16="http://schemas.microsoft.com/office/drawing/2014/main" id="{38E1DD12-D794-48BF-BBB7-DE47C120E8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E5C917-6AF7-4D54-B5CB-2F5FA86DC7C7}" type="slidenum">
              <a:rPr lang="it-IT" altLang="it-IT" smtClean="0">
                <a:latin typeface="Arial" panose="020B0604020202020204" pitchFamily="34" charset="0"/>
              </a:rPr>
              <a:pPr>
                <a:spcBef>
                  <a:spcPct val="0"/>
                </a:spcBef>
              </a:pPr>
              <a:t>1</a:t>
            </a:fld>
            <a:endParaRPr lang="it-IT"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a:extLst>
              <a:ext uri="{FF2B5EF4-FFF2-40B4-BE49-F238E27FC236}">
                <a16:creationId xmlns:a16="http://schemas.microsoft.com/office/drawing/2014/main" id="{987EC20A-4FA6-4AE9-BB11-8B4633E807A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Segnaposto note 2">
            <a:extLst>
              <a:ext uri="{FF2B5EF4-FFF2-40B4-BE49-F238E27FC236}">
                <a16:creationId xmlns:a16="http://schemas.microsoft.com/office/drawing/2014/main" id="{1070FDD9-2EF4-4A12-ADEF-53318CD914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2772" name="Segnaposto numero diapositiva 3">
            <a:extLst>
              <a:ext uri="{FF2B5EF4-FFF2-40B4-BE49-F238E27FC236}">
                <a16:creationId xmlns:a16="http://schemas.microsoft.com/office/drawing/2014/main" id="{BF032BDC-9D5F-4F1D-B7AA-05633EB8B4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ACA171-EB6C-4F60-B233-29AF5E9BA1A0}" type="slidenum">
              <a:rPr lang="it-IT" altLang="it-IT" smtClean="0">
                <a:latin typeface="Arial" panose="020B0604020202020204" pitchFamily="34" charset="0"/>
              </a:rPr>
              <a:pPr>
                <a:spcBef>
                  <a:spcPct val="0"/>
                </a:spcBef>
              </a:pPr>
              <a:t>20</a:t>
            </a:fld>
            <a:endParaRPr lang="it-IT" altLang="it-IT">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a:extLst>
              <a:ext uri="{FF2B5EF4-FFF2-40B4-BE49-F238E27FC236}">
                <a16:creationId xmlns:a16="http://schemas.microsoft.com/office/drawing/2014/main" id="{270A44D8-445C-40DC-AB3F-D9AE349C67B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Segnaposto note 2">
            <a:extLst>
              <a:ext uri="{FF2B5EF4-FFF2-40B4-BE49-F238E27FC236}">
                <a16:creationId xmlns:a16="http://schemas.microsoft.com/office/drawing/2014/main" id="{10F91D89-79CF-4143-9B76-312904105D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4820" name="Segnaposto numero diapositiva 3">
            <a:extLst>
              <a:ext uri="{FF2B5EF4-FFF2-40B4-BE49-F238E27FC236}">
                <a16:creationId xmlns:a16="http://schemas.microsoft.com/office/drawing/2014/main" id="{9373CE8A-A11E-4FAE-8E9A-A8F9B5B945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54BA39-4394-4246-9511-77606D9A0590}" type="slidenum">
              <a:rPr lang="it-IT" altLang="it-IT" smtClean="0">
                <a:latin typeface="Arial" panose="020B0604020202020204" pitchFamily="34" charset="0"/>
              </a:rPr>
              <a:pPr>
                <a:spcBef>
                  <a:spcPct val="0"/>
                </a:spcBef>
              </a:pPr>
              <a:t>21</a:t>
            </a:fld>
            <a:endParaRPr lang="it-IT" altLang="it-IT">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immagine diapositiva 1">
            <a:extLst>
              <a:ext uri="{FF2B5EF4-FFF2-40B4-BE49-F238E27FC236}">
                <a16:creationId xmlns:a16="http://schemas.microsoft.com/office/drawing/2014/main" id="{506CD4A1-FB8C-44AA-8E68-B53229A3792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Segnaposto note 2">
            <a:extLst>
              <a:ext uri="{FF2B5EF4-FFF2-40B4-BE49-F238E27FC236}">
                <a16:creationId xmlns:a16="http://schemas.microsoft.com/office/drawing/2014/main" id="{AA18FBA6-37E9-4264-9A11-B78B49C63C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6868" name="Segnaposto numero diapositiva 3">
            <a:extLst>
              <a:ext uri="{FF2B5EF4-FFF2-40B4-BE49-F238E27FC236}">
                <a16:creationId xmlns:a16="http://schemas.microsoft.com/office/drawing/2014/main" id="{FA6D80B8-1BB2-4743-B66A-3143CC3466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4AF3EE-F0AB-4BB1-BCD0-C564C0D39F17}" type="slidenum">
              <a:rPr lang="it-IT" altLang="it-IT" smtClean="0">
                <a:latin typeface="Arial" panose="020B0604020202020204" pitchFamily="34" charset="0"/>
              </a:rPr>
              <a:pPr>
                <a:spcBef>
                  <a:spcPct val="0"/>
                </a:spcBef>
              </a:pPr>
              <a:t>22</a:t>
            </a:fld>
            <a:endParaRPr lang="it-IT" altLang="it-IT">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a:extLst>
              <a:ext uri="{FF2B5EF4-FFF2-40B4-BE49-F238E27FC236}">
                <a16:creationId xmlns:a16="http://schemas.microsoft.com/office/drawing/2014/main" id="{01B9558B-2024-4786-8271-F3E26E08448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Segnaposto note 2">
            <a:extLst>
              <a:ext uri="{FF2B5EF4-FFF2-40B4-BE49-F238E27FC236}">
                <a16:creationId xmlns:a16="http://schemas.microsoft.com/office/drawing/2014/main" id="{DBB3C16E-D1AA-4D65-8FFF-6D06723002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9940" name="Segnaposto numero diapositiva 3">
            <a:extLst>
              <a:ext uri="{FF2B5EF4-FFF2-40B4-BE49-F238E27FC236}">
                <a16:creationId xmlns:a16="http://schemas.microsoft.com/office/drawing/2014/main" id="{9E4A35B3-2360-452D-80F8-644C1835CA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2F43BE-46E9-49C7-B7E2-3407B2035D94}" type="slidenum">
              <a:rPr lang="it-IT" altLang="it-IT" smtClean="0">
                <a:latin typeface="Arial" panose="020B0604020202020204" pitchFamily="34" charset="0"/>
              </a:rPr>
              <a:pPr>
                <a:spcBef>
                  <a:spcPct val="0"/>
                </a:spcBef>
              </a:pPr>
              <a:t>24</a:t>
            </a:fld>
            <a:endParaRPr lang="it-IT" altLang="it-IT">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a:extLst>
              <a:ext uri="{FF2B5EF4-FFF2-40B4-BE49-F238E27FC236}">
                <a16:creationId xmlns:a16="http://schemas.microsoft.com/office/drawing/2014/main" id="{6028D54E-CC71-4218-BBC5-8023EA4D407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Segnaposto note 2">
            <a:extLst>
              <a:ext uri="{FF2B5EF4-FFF2-40B4-BE49-F238E27FC236}">
                <a16:creationId xmlns:a16="http://schemas.microsoft.com/office/drawing/2014/main" id="{40F11572-0658-4025-BADC-D1DC89D2DA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1988" name="Segnaposto numero diapositiva 3">
            <a:extLst>
              <a:ext uri="{FF2B5EF4-FFF2-40B4-BE49-F238E27FC236}">
                <a16:creationId xmlns:a16="http://schemas.microsoft.com/office/drawing/2014/main" id="{CE9A8125-79C2-49B0-B617-21F6710927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A9733D-B056-457D-B5C1-2F3BE288EF9D}" type="slidenum">
              <a:rPr lang="it-IT" altLang="it-IT" smtClean="0">
                <a:latin typeface="Arial" panose="020B0604020202020204" pitchFamily="34" charset="0"/>
              </a:rPr>
              <a:pPr>
                <a:spcBef>
                  <a:spcPct val="0"/>
                </a:spcBef>
              </a:pPr>
              <a:t>25</a:t>
            </a:fld>
            <a:endParaRPr lang="it-IT" altLang="it-IT">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a:extLst>
              <a:ext uri="{FF2B5EF4-FFF2-40B4-BE49-F238E27FC236}">
                <a16:creationId xmlns:a16="http://schemas.microsoft.com/office/drawing/2014/main" id="{FEC61E75-2E41-4932-A8EE-C3D0541B8E2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Segnaposto note 2">
            <a:extLst>
              <a:ext uri="{FF2B5EF4-FFF2-40B4-BE49-F238E27FC236}">
                <a16:creationId xmlns:a16="http://schemas.microsoft.com/office/drawing/2014/main" id="{11105A6F-A0DC-428A-A631-C309FBD8BE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4036" name="Segnaposto numero diapositiva 3">
            <a:extLst>
              <a:ext uri="{FF2B5EF4-FFF2-40B4-BE49-F238E27FC236}">
                <a16:creationId xmlns:a16="http://schemas.microsoft.com/office/drawing/2014/main" id="{054E3B92-4649-43D6-8D19-6894CA1EF5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A369FE-F142-478F-B808-21DE992FC832}" type="slidenum">
              <a:rPr lang="it-IT" altLang="it-IT" smtClean="0">
                <a:latin typeface="Arial" panose="020B0604020202020204" pitchFamily="34" charset="0"/>
              </a:rPr>
              <a:pPr>
                <a:spcBef>
                  <a:spcPct val="0"/>
                </a:spcBef>
              </a:pPr>
              <a:t>26</a:t>
            </a:fld>
            <a:endParaRPr lang="it-IT" altLang="it-IT">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a:extLst>
              <a:ext uri="{FF2B5EF4-FFF2-40B4-BE49-F238E27FC236}">
                <a16:creationId xmlns:a16="http://schemas.microsoft.com/office/drawing/2014/main" id="{F7DBBF4A-5D2C-4C3C-A986-33622E1DDD2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Segnaposto note 2">
            <a:extLst>
              <a:ext uri="{FF2B5EF4-FFF2-40B4-BE49-F238E27FC236}">
                <a16:creationId xmlns:a16="http://schemas.microsoft.com/office/drawing/2014/main" id="{240E94C3-9342-4839-9A87-2960F8000C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6084" name="Segnaposto numero diapositiva 3">
            <a:extLst>
              <a:ext uri="{FF2B5EF4-FFF2-40B4-BE49-F238E27FC236}">
                <a16:creationId xmlns:a16="http://schemas.microsoft.com/office/drawing/2014/main" id="{5FB9E599-B052-4E4C-A4D3-6C711BBD14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41E7CC-6324-4427-8601-3BCF596344DF}" type="slidenum">
              <a:rPr lang="it-IT" altLang="it-IT" smtClean="0">
                <a:latin typeface="Arial" panose="020B0604020202020204" pitchFamily="34" charset="0"/>
              </a:rPr>
              <a:pPr>
                <a:spcBef>
                  <a:spcPct val="0"/>
                </a:spcBef>
              </a:pPr>
              <a:t>27</a:t>
            </a:fld>
            <a:endParaRPr lang="it-IT" altLang="it-IT">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immagine diapositiva 1">
            <a:extLst>
              <a:ext uri="{FF2B5EF4-FFF2-40B4-BE49-F238E27FC236}">
                <a16:creationId xmlns:a16="http://schemas.microsoft.com/office/drawing/2014/main" id="{5AD46DDB-A41B-4F0D-92E6-3334350672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Segnaposto note 2">
            <a:extLst>
              <a:ext uri="{FF2B5EF4-FFF2-40B4-BE49-F238E27FC236}">
                <a16:creationId xmlns:a16="http://schemas.microsoft.com/office/drawing/2014/main" id="{58286A3F-990A-4A3D-8648-DD24497BCE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8132" name="Segnaposto numero diapositiva 3">
            <a:extLst>
              <a:ext uri="{FF2B5EF4-FFF2-40B4-BE49-F238E27FC236}">
                <a16:creationId xmlns:a16="http://schemas.microsoft.com/office/drawing/2014/main" id="{911E9EE5-DC93-432E-BD36-DEC6F6F1ED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1D66C6-141A-427C-94E5-E5C0399A21F5}" type="slidenum">
              <a:rPr lang="it-IT" altLang="it-IT" smtClean="0">
                <a:latin typeface="Arial" panose="020B0604020202020204" pitchFamily="34" charset="0"/>
              </a:rPr>
              <a:pPr>
                <a:spcBef>
                  <a:spcPct val="0"/>
                </a:spcBef>
              </a:pPr>
              <a:t>28</a:t>
            </a:fld>
            <a:endParaRPr lang="it-IT" altLang="it-IT">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gnaposto immagine diapositiva 1">
            <a:extLst>
              <a:ext uri="{FF2B5EF4-FFF2-40B4-BE49-F238E27FC236}">
                <a16:creationId xmlns:a16="http://schemas.microsoft.com/office/drawing/2014/main" id="{77965569-3768-4C5A-BDF9-194BEBEA95A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Segnaposto note 2">
            <a:extLst>
              <a:ext uri="{FF2B5EF4-FFF2-40B4-BE49-F238E27FC236}">
                <a16:creationId xmlns:a16="http://schemas.microsoft.com/office/drawing/2014/main" id="{32CB0F7B-54AE-484B-89D7-CCEA502137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0180" name="Segnaposto numero diapositiva 3">
            <a:extLst>
              <a:ext uri="{FF2B5EF4-FFF2-40B4-BE49-F238E27FC236}">
                <a16:creationId xmlns:a16="http://schemas.microsoft.com/office/drawing/2014/main" id="{90038E41-9017-49BC-B33D-B41106BFFE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8205A9-8383-4BB2-AE31-C6216CD8FA25}" type="slidenum">
              <a:rPr lang="it-IT" altLang="it-IT" smtClean="0">
                <a:latin typeface="Arial" panose="020B0604020202020204" pitchFamily="34" charset="0"/>
              </a:rPr>
              <a:pPr>
                <a:spcBef>
                  <a:spcPct val="0"/>
                </a:spcBef>
              </a:pPr>
              <a:t>29</a:t>
            </a:fld>
            <a:endParaRPr lang="it-IT" altLang="it-IT">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a:extLst>
              <a:ext uri="{FF2B5EF4-FFF2-40B4-BE49-F238E27FC236}">
                <a16:creationId xmlns:a16="http://schemas.microsoft.com/office/drawing/2014/main" id="{397FCA8C-94C6-454E-8C62-B5808C407B2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Segnaposto note 2">
            <a:extLst>
              <a:ext uri="{FF2B5EF4-FFF2-40B4-BE49-F238E27FC236}">
                <a16:creationId xmlns:a16="http://schemas.microsoft.com/office/drawing/2014/main" id="{B17EC6B1-87EF-42ED-B559-161D196461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2228" name="Segnaposto numero diapositiva 3">
            <a:extLst>
              <a:ext uri="{FF2B5EF4-FFF2-40B4-BE49-F238E27FC236}">
                <a16:creationId xmlns:a16="http://schemas.microsoft.com/office/drawing/2014/main" id="{ACFFBC62-09C9-4D1D-8DD2-06B71486F2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222F7A-D207-4C73-844F-4CD50AE19B62}" type="slidenum">
              <a:rPr lang="it-IT" altLang="it-IT" smtClean="0">
                <a:latin typeface="Arial" panose="020B0604020202020204" pitchFamily="34" charset="0"/>
              </a:rPr>
              <a:pPr>
                <a:spcBef>
                  <a:spcPct val="0"/>
                </a:spcBef>
              </a:pPr>
              <a:t>30</a:t>
            </a:fld>
            <a:endParaRPr lang="it-IT" altLang="it-IT">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a:extLst>
              <a:ext uri="{FF2B5EF4-FFF2-40B4-BE49-F238E27FC236}">
                <a16:creationId xmlns:a16="http://schemas.microsoft.com/office/drawing/2014/main" id="{303CE5EA-8235-4579-B721-3F1CC9A3DD5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Segnaposto note 2">
            <a:extLst>
              <a:ext uri="{FF2B5EF4-FFF2-40B4-BE49-F238E27FC236}">
                <a16:creationId xmlns:a16="http://schemas.microsoft.com/office/drawing/2014/main" id="{E587F098-5333-4E0C-8D17-C3624E8A21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172" name="Segnaposto numero diapositiva 3">
            <a:extLst>
              <a:ext uri="{FF2B5EF4-FFF2-40B4-BE49-F238E27FC236}">
                <a16:creationId xmlns:a16="http://schemas.microsoft.com/office/drawing/2014/main" id="{DEF0D280-D72A-4290-B101-A7FF6FAC6D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8B6A2F-32E3-4586-8E69-6A921EF4D1D8}" type="slidenum">
              <a:rPr lang="it-IT" altLang="it-IT" smtClean="0">
                <a:latin typeface="Arial" panose="020B0604020202020204" pitchFamily="34" charset="0"/>
              </a:rPr>
              <a:pPr>
                <a:spcBef>
                  <a:spcPct val="0"/>
                </a:spcBef>
              </a:pPr>
              <a:t>3</a:t>
            </a:fld>
            <a:endParaRPr lang="it-IT" altLang="it-IT">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gnaposto immagine diapositiva 1">
            <a:extLst>
              <a:ext uri="{FF2B5EF4-FFF2-40B4-BE49-F238E27FC236}">
                <a16:creationId xmlns:a16="http://schemas.microsoft.com/office/drawing/2014/main" id="{2FCF2ED4-3FA3-4743-A59E-EDD759E188A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Segnaposto note 2">
            <a:extLst>
              <a:ext uri="{FF2B5EF4-FFF2-40B4-BE49-F238E27FC236}">
                <a16:creationId xmlns:a16="http://schemas.microsoft.com/office/drawing/2014/main" id="{C70B81F5-C886-4AB5-9482-16E24A1EA8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4276" name="Segnaposto numero diapositiva 3">
            <a:extLst>
              <a:ext uri="{FF2B5EF4-FFF2-40B4-BE49-F238E27FC236}">
                <a16:creationId xmlns:a16="http://schemas.microsoft.com/office/drawing/2014/main" id="{48BE1FB5-677F-4525-841C-317520D425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BB5DD27-D652-4B68-9D90-0B37DA087E68}" type="slidenum">
              <a:rPr lang="it-IT" altLang="it-IT" smtClean="0">
                <a:latin typeface="Arial" panose="020B0604020202020204" pitchFamily="34" charset="0"/>
              </a:rPr>
              <a:pPr>
                <a:spcBef>
                  <a:spcPct val="0"/>
                </a:spcBef>
              </a:pPr>
              <a:t>31</a:t>
            </a:fld>
            <a:endParaRPr lang="it-IT" altLang="it-IT">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gnaposto immagine diapositiva 1">
            <a:extLst>
              <a:ext uri="{FF2B5EF4-FFF2-40B4-BE49-F238E27FC236}">
                <a16:creationId xmlns:a16="http://schemas.microsoft.com/office/drawing/2014/main" id="{60D6DD17-7189-4934-9A47-9D1C6B9B929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Segnaposto note 2">
            <a:extLst>
              <a:ext uri="{FF2B5EF4-FFF2-40B4-BE49-F238E27FC236}">
                <a16:creationId xmlns:a16="http://schemas.microsoft.com/office/drawing/2014/main" id="{48D3B6C3-3CBA-43B9-AD10-504B27DAB3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6324" name="Segnaposto numero diapositiva 3">
            <a:extLst>
              <a:ext uri="{FF2B5EF4-FFF2-40B4-BE49-F238E27FC236}">
                <a16:creationId xmlns:a16="http://schemas.microsoft.com/office/drawing/2014/main" id="{7CA3DDEA-AF19-4117-9FDB-F60AB08E7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D4A5A7-551F-4AE4-8774-7C184DD165FD}" type="slidenum">
              <a:rPr lang="it-IT" altLang="it-IT" smtClean="0">
                <a:latin typeface="Arial" panose="020B0604020202020204" pitchFamily="34" charset="0"/>
              </a:rPr>
              <a:pPr>
                <a:spcBef>
                  <a:spcPct val="0"/>
                </a:spcBef>
              </a:pPr>
              <a:t>32</a:t>
            </a:fld>
            <a:endParaRPr lang="it-IT" altLang="it-IT">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gnaposto immagine diapositiva 1">
            <a:extLst>
              <a:ext uri="{FF2B5EF4-FFF2-40B4-BE49-F238E27FC236}">
                <a16:creationId xmlns:a16="http://schemas.microsoft.com/office/drawing/2014/main" id="{E6B317CB-38D6-4D5F-9BC4-01D4DCA7128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Segnaposto note 2">
            <a:extLst>
              <a:ext uri="{FF2B5EF4-FFF2-40B4-BE49-F238E27FC236}">
                <a16:creationId xmlns:a16="http://schemas.microsoft.com/office/drawing/2014/main" id="{A767415E-5632-4FC3-B4CC-DD47972D51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8372" name="Segnaposto numero diapositiva 3">
            <a:extLst>
              <a:ext uri="{FF2B5EF4-FFF2-40B4-BE49-F238E27FC236}">
                <a16:creationId xmlns:a16="http://schemas.microsoft.com/office/drawing/2014/main" id="{15A8AD85-5D19-4F79-B869-E34D6E241A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F2F39B-7981-4B9B-A404-1D6655220E8F}" type="slidenum">
              <a:rPr lang="it-IT" altLang="it-IT" smtClean="0">
                <a:latin typeface="Arial" panose="020B0604020202020204" pitchFamily="34" charset="0"/>
              </a:rPr>
              <a:pPr>
                <a:spcBef>
                  <a:spcPct val="0"/>
                </a:spcBef>
              </a:pPr>
              <a:t>33</a:t>
            </a:fld>
            <a:endParaRPr lang="it-IT" altLang="it-IT">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gnaposto immagine diapositiva 1">
            <a:extLst>
              <a:ext uri="{FF2B5EF4-FFF2-40B4-BE49-F238E27FC236}">
                <a16:creationId xmlns:a16="http://schemas.microsoft.com/office/drawing/2014/main" id="{17351C25-2F60-4E5E-8621-EE87762327D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Segnaposto note 2">
            <a:extLst>
              <a:ext uri="{FF2B5EF4-FFF2-40B4-BE49-F238E27FC236}">
                <a16:creationId xmlns:a16="http://schemas.microsoft.com/office/drawing/2014/main" id="{DB1230DE-C208-492F-BA56-7BEF34EF9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0420" name="Segnaposto numero diapositiva 3">
            <a:extLst>
              <a:ext uri="{FF2B5EF4-FFF2-40B4-BE49-F238E27FC236}">
                <a16:creationId xmlns:a16="http://schemas.microsoft.com/office/drawing/2014/main" id="{DE2E732B-D961-44D6-9065-DC843B8CE9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713D09-5776-42A1-8A8D-79C5EAEC91A8}" type="slidenum">
              <a:rPr lang="it-IT" altLang="it-IT" smtClean="0">
                <a:latin typeface="Arial" panose="020B0604020202020204" pitchFamily="34" charset="0"/>
              </a:rPr>
              <a:pPr>
                <a:spcBef>
                  <a:spcPct val="0"/>
                </a:spcBef>
              </a:pPr>
              <a:t>34</a:t>
            </a:fld>
            <a:endParaRPr lang="it-IT" altLang="it-IT">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gnaposto immagine diapositiva 1">
            <a:extLst>
              <a:ext uri="{FF2B5EF4-FFF2-40B4-BE49-F238E27FC236}">
                <a16:creationId xmlns:a16="http://schemas.microsoft.com/office/drawing/2014/main" id="{F3940214-09A6-4F1E-AC19-02E09E780E5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Segnaposto note 2">
            <a:extLst>
              <a:ext uri="{FF2B5EF4-FFF2-40B4-BE49-F238E27FC236}">
                <a16:creationId xmlns:a16="http://schemas.microsoft.com/office/drawing/2014/main" id="{73D9048D-BED9-4E07-A391-11B752A2F4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2468" name="Segnaposto numero diapositiva 3">
            <a:extLst>
              <a:ext uri="{FF2B5EF4-FFF2-40B4-BE49-F238E27FC236}">
                <a16:creationId xmlns:a16="http://schemas.microsoft.com/office/drawing/2014/main" id="{75A50454-97B7-4B43-9430-A2F9B222B6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A623FD-961F-47E7-880D-BB12184EDA66}" type="slidenum">
              <a:rPr lang="it-IT" altLang="it-IT" smtClean="0">
                <a:latin typeface="Arial" panose="020B0604020202020204" pitchFamily="34" charset="0"/>
              </a:rPr>
              <a:pPr>
                <a:spcBef>
                  <a:spcPct val="0"/>
                </a:spcBef>
              </a:pPr>
              <a:t>35</a:t>
            </a:fld>
            <a:endParaRPr lang="it-IT" altLang="it-IT">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immagine diapositiva 1">
            <a:extLst>
              <a:ext uri="{FF2B5EF4-FFF2-40B4-BE49-F238E27FC236}">
                <a16:creationId xmlns:a16="http://schemas.microsoft.com/office/drawing/2014/main" id="{D129B8B6-33FF-48A5-8280-BFBEA07D0CA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Segnaposto note 2">
            <a:extLst>
              <a:ext uri="{FF2B5EF4-FFF2-40B4-BE49-F238E27FC236}">
                <a16:creationId xmlns:a16="http://schemas.microsoft.com/office/drawing/2014/main" id="{ACF783CE-271B-4285-B610-FC4D0EF5AC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4516" name="Segnaposto numero diapositiva 3">
            <a:extLst>
              <a:ext uri="{FF2B5EF4-FFF2-40B4-BE49-F238E27FC236}">
                <a16:creationId xmlns:a16="http://schemas.microsoft.com/office/drawing/2014/main" id="{18903DF0-61C1-436B-ADD6-A6C99C4D36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194E47-EF27-45BB-B05D-D8616C1B4B4D}" type="slidenum">
              <a:rPr lang="it-IT" altLang="it-IT" smtClean="0">
                <a:latin typeface="Arial" panose="020B0604020202020204" pitchFamily="34" charset="0"/>
              </a:rPr>
              <a:pPr>
                <a:spcBef>
                  <a:spcPct val="0"/>
                </a:spcBef>
              </a:pPr>
              <a:t>36</a:t>
            </a:fld>
            <a:endParaRPr lang="it-IT" altLang="it-IT">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immagine diapositiva 1">
            <a:extLst>
              <a:ext uri="{FF2B5EF4-FFF2-40B4-BE49-F238E27FC236}">
                <a16:creationId xmlns:a16="http://schemas.microsoft.com/office/drawing/2014/main" id="{49F0CF54-B060-4B58-8C70-CDEBEC02BC6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Segnaposto note 2">
            <a:extLst>
              <a:ext uri="{FF2B5EF4-FFF2-40B4-BE49-F238E27FC236}">
                <a16:creationId xmlns:a16="http://schemas.microsoft.com/office/drawing/2014/main" id="{A819957F-7C82-4C87-A6D7-68D40E25F5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6564" name="Segnaposto numero diapositiva 3">
            <a:extLst>
              <a:ext uri="{FF2B5EF4-FFF2-40B4-BE49-F238E27FC236}">
                <a16:creationId xmlns:a16="http://schemas.microsoft.com/office/drawing/2014/main" id="{97E961D6-435F-4DA7-8007-85D6F47999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4F3B76-F267-4050-9B6E-12D2A36F5FBC}" type="slidenum">
              <a:rPr lang="it-IT" altLang="it-IT" smtClean="0">
                <a:latin typeface="Arial" panose="020B0604020202020204" pitchFamily="34" charset="0"/>
              </a:rPr>
              <a:pPr>
                <a:spcBef>
                  <a:spcPct val="0"/>
                </a:spcBef>
              </a:pPr>
              <a:t>37</a:t>
            </a:fld>
            <a:endParaRPr lang="it-IT" altLang="it-IT">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gnaposto immagine diapositiva 1">
            <a:extLst>
              <a:ext uri="{FF2B5EF4-FFF2-40B4-BE49-F238E27FC236}">
                <a16:creationId xmlns:a16="http://schemas.microsoft.com/office/drawing/2014/main" id="{F51A01E9-7405-4F9D-A4D4-E74C176933A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Segnaposto note 2">
            <a:extLst>
              <a:ext uri="{FF2B5EF4-FFF2-40B4-BE49-F238E27FC236}">
                <a16:creationId xmlns:a16="http://schemas.microsoft.com/office/drawing/2014/main" id="{802CF17C-7B83-46CD-AD8D-FDD8EE6374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9636" name="Segnaposto numero diapositiva 3">
            <a:extLst>
              <a:ext uri="{FF2B5EF4-FFF2-40B4-BE49-F238E27FC236}">
                <a16:creationId xmlns:a16="http://schemas.microsoft.com/office/drawing/2014/main" id="{D951F96B-5026-4385-8C4F-0B962D9587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04F14D7-C8D6-4A25-A9F1-D75AC4F707A3}" type="slidenum">
              <a:rPr lang="it-IT" altLang="it-IT" smtClean="0">
                <a:latin typeface="Arial" panose="020B0604020202020204" pitchFamily="34" charset="0"/>
              </a:rPr>
              <a:pPr>
                <a:spcBef>
                  <a:spcPct val="0"/>
                </a:spcBef>
              </a:pPr>
              <a:t>39</a:t>
            </a:fld>
            <a:endParaRPr lang="it-IT" altLang="it-IT">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gnaposto immagine diapositiva 1">
            <a:extLst>
              <a:ext uri="{FF2B5EF4-FFF2-40B4-BE49-F238E27FC236}">
                <a16:creationId xmlns:a16="http://schemas.microsoft.com/office/drawing/2014/main" id="{106B1143-8577-44C7-8987-525C7A14DF3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Segnaposto note 2">
            <a:extLst>
              <a:ext uri="{FF2B5EF4-FFF2-40B4-BE49-F238E27FC236}">
                <a16:creationId xmlns:a16="http://schemas.microsoft.com/office/drawing/2014/main" id="{0A679292-E67B-42E5-B888-7783CEE96D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1684" name="Segnaposto numero diapositiva 3">
            <a:extLst>
              <a:ext uri="{FF2B5EF4-FFF2-40B4-BE49-F238E27FC236}">
                <a16:creationId xmlns:a16="http://schemas.microsoft.com/office/drawing/2014/main" id="{F16B0038-3495-4A6D-90E3-63EA4A88DB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61817F2-6526-4730-B8AC-513AAA6257E3}" type="slidenum">
              <a:rPr lang="it-IT" altLang="it-IT" smtClean="0">
                <a:latin typeface="Arial" panose="020B0604020202020204" pitchFamily="34" charset="0"/>
              </a:rPr>
              <a:pPr>
                <a:spcBef>
                  <a:spcPct val="0"/>
                </a:spcBef>
              </a:pPr>
              <a:t>40</a:t>
            </a:fld>
            <a:endParaRPr lang="it-IT" altLang="it-IT">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gnaposto immagine diapositiva 1">
            <a:extLst>
              <a:ext uri="{FF2B5EF4-FFF2-40B4-BE49-F238E27FC236}">
                <a16:creationId xmlns:a16="http://schemas.microsoft.com/office/drawing/2014/main" id="{CB5169E0-4FF8-430D-AD7A-862072E0814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Segnaposto note 2">
            <a:extLst>
              <a:ext uri="{FF2B5EF4-FFF2-40B4-BE49-F238E27FC236}">
                <a16:creationId xmlns:a16="http://schemas.microsoft.com/office/drawing/2014/main" id="{66144CE9-52EB-4B8F-BEE1-416FF3E926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3732" name="Segnaposto numero diapositiva 3">
            <a:extLst>
              <a:ext uri="{FF2B5EF4-FFF2-40B4-BE49-F238E27FC236}">
                <a16:creationId xmlns:a16="http://schemas.microsoft.com/office/drawing/2014/main" id="{B94FEE6A-CD5C-4E49-8DC1-A47FCC3D86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5DEACA-3BCF-4883-AF02-A8DF9F28C4C5}" type="slidenum">
              <a:rPr lang="it-IT" altLang="it-IT" smtClean="0">
                <a:latin typeface="Arial" panose="020B0604020202020204" pitchFamily="34" charset="0"/>
              </a:rPr>
              <a:pPr>
                <a:spcBef>
                  <a:spcPct val="0"/>
                </a:spcBef>
              </a:pPr>
              <a:t>41</a:t>
            </a:fld>
            <a:endParaRPr lang="it-IT" altLang="it-IT">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egnaposto immagine diapositiva 1">
            <a:extLst>
              <a:ext uri="{FF2B5EF4-FFF2-40B4-BE49-F238E27FC236}">
                <a16:creationId xmlns:a16="http://schemas.microsoft.com/office/drawing/2014/main" id="{7B430091-F781-48C2-A9D5-AAAFF284430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Segnaposto note 2">
            <a:extLst>
              <a:ext uri="{FF2B5EF4-FFF2-40B4-BE49-F238E27FC236}">
                <a16:creationId xmlns:a16="http://schemas.microsoft.com/office/drawing/2014/main" id="{D6F74021-9503-4266-86EB-0777AC79F2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9220" name="Segnaposto numero diapositiva 3">
            <a:extLst>
              <a:ext uri="{FF2B5EF4-FFF2-40B4-BE49-F238E27FC236}">
                <a16:creationId xmlns:a16="http://schemas.microsoft.com/office/drawing/2014/main" id="{1869F741-D61A-47FF-9D03-C6534B283D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B3859F3-AC60-41D7-8FFC-6AB551576409}" type="slidenum">
              <a:rPr lang="it-IT" altLang="it-IT" smtClean="0">
                <a:latin typeface="Arial" panose="020B0604020202020204" pitchFamily="34" charset="0"/>
              </a:rPr>
              <a:pPr>
                <a:spcBef>
                  <a:spcPct val="0"/>
                </a:spcBef>
              </a:pPr>
              <a:t>4</a:t>
            </a:fld>
            <a:endParaRPr lang="it-IT" altLang="it-IT">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gnaposto immagine diapositiva 1">
            <a:extLst>
              <a:ext uri="{FF2B5EF4-FFF2-40B4-BE49-F238E27FC236}">
                <a16:creationId xmlns:a16="http://schemas.microsoft.com/office/drawing/2014/main" id="{455241BC-91C4-4F9A-8067-AB5896E2614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Segnaposto note 2">
            <a:extLst>
              <a:ext uri="{FF2B5EF4-FFF2-40B4-BE49-F238E27FC236}">
                <a16:creationId xmlns:a16="http://schemas.microsoft.com/office/drawing/2014/main" id="{64E2BC61-91E3-4CAB-9AAF-783F88741F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5780" name="Segnaposto numero diapositiva 3">
            <a:extLst>
              <a:ext uri="{FF2B5EF4-FFF2-40B4-BE49-F238E27FC236}">
                <a16:creationId xmlns:a16="http://schemas.microsoft.com/office/drawing/2014/main" id="{3D781DC4-2DA3-408F-A7E4-6836894BE3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B19ADF-6D84-4B4D-BF0F-CAD317FAFFB1}" type="slidenum">
              <a:rPr lang="it-IT" altLang="it-IT" smtClean="0">
                <a:latin typeface="Arial" panose="020B0604020202020204" pitchFamily="34" charset="0"/>
              </a:rPr>
              <a:pPr>
                <a:spcBef>
                  <a:spcPct val="0"/>
                </a:spcBef>
              </a:pPr>
              <a:t>42</a:t>
            </a:fld>
            <a:endParaRPr lang="it-IT" altLang="it-IT">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gnaposto immagine diapositiva 1">
            <a:extLst>
              <a:ext uri="{FF2B5EF4-FFF2-40B4-BE49-F238E27FC236}">
                <a16:creationId xmlns:a16="http://schemas.microsoft.com/office/drawing/2014/main" id="{C6EA2EE3-5B84-4969-9099-DBE01E56AE6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Segnaposto note 2">
            <a:extLst>
              <a:ext uri="{FF2B5EF4-FFF2-40B4-BE49-F238E27FC236}">
                <a16:creationId xmlns:a16="http://schemas.microsoft.com/office/drawing/2014/main" id="{D28C5C1A-096C-4FFA-8FE4-EE1F02132F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8852" name="Segnaposto numero diapositiva 3">
            <a:extLst>
              <a:ext uri="{FF2B5EF4-FFF2-40B4-BE49-F238E27FC236}">
                <a16:creationId xmlns:a16="http://schemas.microsoft.com/office/drawing/2014/main" id="{70823132-67D7-4FCD-8EE4-2172AAD664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C1CEA9F-EB53-4CA9-8DC4-5726BA1A70E4}" type="slidenum">
              <a:rPr lang="it-IT" altLang="it-IT" smtClean="0">
                <a:latin typeface="Arial" panose="020B0604020202020204" pitchFamily="34" charset="0"/>
              </a:rPr>
              <a:pPr>
                <a:spcBef>
                  <a:spcPct val="0"/>
                </a:spcBef>
              </a:pPr>
              <a:t>44</a:t>
            </a:fld>
            <a:endParaRPr lang="it-IT" altLang="it-IT">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a:extLst>
              <a:ext uri="{FF2B5EF4-FFF2-40B4-BE49-F238E27FC236}">
                <a16:creationId xmlns:a16="http://schemas.microsoft.com/office/drawing/2014/main" id="{9DE861D0-74B3-46B5-92F1-3B1AB741EB8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Segnaposto note 2">
            <a:extLst>
              <a:ext uri="{FF2B5EF4-FFF2-40B4-BE49-F238E27FC236}">
                <a16:creationId xmlns:a16="http://schemas.microsoft.com/office/drawing/2014/main" id="{B04857EE-A961-460E-95DF-402BBFB6F5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268" name="Segnaposto numero diapositiva 3">
            <a:extLst>
              <a:ext uri="{FF2B5EF4-FFF2-40B4-BE49-F238E27FC236}">
                <a16:creationId xmlns:a16="http://schemas.microsoft.com/office/drawing/2014/main" id="{3F43AA77-6AFB-4674-BE65-BFEC7D4114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548E97-7C9B-46D7-A239-5EBBA93EC954}" type="slidenum">
              <a:rPr lang="it-IT" altLang="it-IT" smtClean="0">
                <a:latin typeface="Arial" panose="020B0604020202020204" pitchFamily="34" charset="0"/>
              </a:rPr>
              <a:pPr>
                <a:spcBef>
                  <a:spcPct val="0"/>
                </a:spcBef>
              </a:pPr>
              <a:t>5</a:t>
            </a:fld>
            <a:endParaRPr lang="it-IT" altLang="it-IT">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a:extLst>
              <a:ext uri="{FF2B5EF4-FFF2-40B4-BE49-F238E27FC236}">
                <a16:creationId xmlns:a16="http://schemas.microsoft.com/office/drawing/2014/main" id="{7BDE5001-D7A7-4595-9CF9-AA0760C8F1F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egnaposto note 2">
            <a:extLst>
              <a:ext uri="{FF2B5EF4-FFF2-40B4-BE49-F238E27FC236}">
                <a16:creationId xmlns:a16="http://schemas.microsoft.com/office/drawing/2014/main" id="{DDE06E63-7D3D-4C79-8B6D-0B50C85644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3316" name="Segnaposto numero diapositiva 3">
            <a:extLst>
              <a:ext uri="{FF2B5EF4-FFF2-40B4-BE49-F238E27FC236}">
                <a16:creationId xmlns:a16="http://schemas.microsoft.com/office/drawing/2014/main" id="{BD53CF8A-1330-49A5-9140-850F256FB6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2856661-CA3E-4481-A90D-C3A475FC8246}" type="slidenum">
              <a:rPr lang="it-IT" altLang="it-IT" smtClean="0">
                <a:latin typeface="Arial" panose="020B0604020202020204" pitchFamily="34" charset="0"/>
              </a:rPr>
              <a:pPr>
                <a:spcBef>
                  <a:spcPct val="0"/>
                </a:spcBef>
              </a:pPr>
              <a:t>6</a:t>
            </a:fld>
            <a:endParaRPr lang="it-IT" altLang="it-IT">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a:extLst>
              <a:ext uri="{FF2B5EF4-FFF2-40B4-BE49-F238E27FC236}">
                <a16:creationId xmlns:a16="http://schemas.microsoft.com/office/drawing/2014/main" id="{96B5ABD2-3F05-4471-AA00-0D30AA71214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Segnaposto note 2">
            <a:extLst>
              <a:ext uri="{FF2B5EF4-FFF2-40B4-BE49-F238E27FC236}">
                <a16:creationId xmlns:a16="http://schemas.microsoft.com/office/drawing/2014/main" id="{FC33CA5B-4EED-492A-9570-A6C8F0937A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5364" name="Segnaposto numero diapositiva 3">
            <a:extLst>
              <a:ext uri="{FF2B5EF4-FFF2-40B4-BE49-F238E27FC236}">
                <a16:creationId xmlns:a16="http://schemas.microsoft.com/office/drawing/2014/main" id="{EFD433C5-54FA-4AA3-98B8-C467FF3AEF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A054F5-2DF2-49B5-BD5E-8DF0D7B82A02}" type="slidenum">
              <a:rPr lang="it-IT" altLang="it-IT" smtClean="0">
                <a:latin typeface="Arial" panose="020B0604020202020204" pitchFamily="34" charset="0"/>
              </a:rPr>
              <a:pPr>
                <a:spcBef>
                  <a:spcPct val="0"/>
                </a:spcBef>
              </a:pPr>
              <a:t>7</a:t>
            </a:fld>
            <a:endParaRPr lang="it-IT"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immagine diapositiva 1">
            <a:extLst>
              <a:ext uri="{FF2B5EF4-FFF2-40B4-BE49-F238E27FC236}">
                <a16:creationId xmlns:a16="http://schemas.microsoft.com/office/drawing/2014/main" id="{90FF0C0A-B71B-4F49-8213-746255DAFEC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Segnaposto note 2">
            <a:extLst>
              <a:ext uri="{FF2B5EF4-FFF2-40B4-BE49-F238E27FC236}">
                <a16:creationId xmlns:a16="http://schemas.microsoft.com/office/drawing/2014/main" id="{F0D8EE31-CA18-4279-A224-2669FFADC5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26628" name="Segnaposto numero diapositiva 3">
            <a:extLst>
              <a:ext uri="{FF2B5EF4-FFF2-40B4-BE49-F238E27FC236}">
                <a16:creationId xmlns:a16="http://schemas.microsoft.com/office/drawing/2014/main" id="{9554FDB5-9DFA-4B9D-A81A-CCAD7550F6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09EFCC-C725-477B-922E-D02BD41B6BCB}" type="slidenum">
              <a:rPr lang="it-IT" altLang="it-IT" smtClean="0">
                <a:latin typeface="Arial" panose="020B0604020202020204" pitchFamily="34" charset="0"/>
              </a:rPr>
              <a:pPr>
                <a:spcBef>
                  <a:spcPct val="0"/>
                </a:spcBef>
              </a:pPr>
              <a:t>17</a:t>
            </a:fld>
            <a:endParaRPr lang="it-IT" altLang="it-IT">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immagine diapositiva 1">
            <a:extLst>
              <a:ext uri="{FF2B5EF4-FFF2-40B4-BE49-F238E27FC236}">
                <a16:creationId xmlns:a16="http://schemas.microsoft.com/office/drawing/2014/main" id="{4AB5A723-3042-4D77-B219-D5A6B2F6F31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egnaposto note 2">
            <a:extLst>
              <a:ext uri="{FF2B5EF4-FFF2-40B4-BE49-F238E27FC236}">
                <a16:creationId xmlns:a16="http://schemas.microsoft.com/office/drawing/2014/main" id="{04F20B33-F4FD-4ACE-9805-DE8EF265CB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28676" name="Segnaposto numero diapositiva 3">
            <a:extLst>
              <a:ext uri="{FF2B5EF4-FFF2-40B4-BE49-F238E27FC236}">
                <a16:creationId xmlns:a16="http://schemas.microsoft.com/office/drawing/2014/main" id="{972376E0-4B91-450A-8873-68DBB168A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7BAA6D-573B-4D91-BA33-CFF5BCC602D7}" type="slidenum">
              <a:rPr lang="it-IT" altLang="it-IT" smtClean="0">
                <a:latin typeface="Arial" panose="020B0604020202020204" pitchFamily="34" charset="0"/>
              </a:rPr>
              <a:pPr>
                <a:spcBef>
                  <a:spcPct val="0"/>
                </a:spcBef>
              </a:pPr>
              <a:t>18</a:t>
            </a:fld>
            <a:endParaRPr lang="it-IT" altLang="it-IT">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a:extLst>
              <a:ext uri="{FF2B5EF4-FFF2-40B4-BE49-F238E27FC236}">
                <a16:creationId xmlns:a16="http://schemas.microsoft.com/office/drawing/2014/main" id="{6567DEAB-F6CE-44D0-935C-D8736257682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Segnaposto note 2">
            <a:extLst>
              <a:ext uri="{FF2B5EF4-FFF2-40B4-BE49-F238E27FC236}">
                <a16:creationId xmlns:a16="http://schemas.microsoft.com/office/drawing/2014/main" id="{6D9D44E1-FC7E-4ABF-B267-E8FF40DC6F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0724" name="Segnaposto numero diapositiva 3">
            <a:extLst>
              <a:ext uri="{FF2B5EF4-FFF2-40B4-BE49-F238E27FC236}">
                <a16:creationId xmlns:a16="http://schemas.microsoft.com/office/drawing/2014/main" id="{ACE8B58E-7565-43A5-B03C-1A66C0C922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503122-04B7-440F-9B28-BAE4578E3ED0}" type="slidenum">
              <a:rPr lang="it-IT" altLang="it-IT" smtClean="0">
                <a:latin typeface="Arial" panose="020B0604020202020204" pitchFamily="34" charset="0"/>
              </a:rPr>
              <a:pPr>
                <a:spcBef>
                  <a:spcPct val="0"/>
                </a:spcBef>
              </a:pPr>
              <a:t>19</a:t>
            </a:fld>
            <a:endParaRPr lang="it-IT" altLang="it-IT">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64F6855-9691-4436-8766-D53C4B191460}"/>
              </a:ext>
            </a:extLst>
          </p:cNvPr>
          <p:cNvSpPr>
            <a:spLocks noGrp="1"/>
          </p:cNvSpPr>
          <p:nvPr>
            <p:ph type="dt" sz="half" idx="10"/>
          </p:nvPr>
        </p:nvSpPr>
        <p:spPr/>
        <p:txBody>
          <a:bodyPr/>
          <a:lstStyle>
            <a:lvl1pPr>
              <a:defRPr/>
            </a:lvl1pPr>
          </a:lstStyle>
          <a:p>
            <a:pPr>
              <a:defRPr/>
            </a:pPr>
            <a:fld id="{A6C609A8-AAB8-4654-84F7-56F91D9D7FC3}" type="datetimeFigureOut">
              <a:rPr lang="it-IT"/>
              <a:pPr>
                <a:defRPr/>
              </a:pPr>
              <a:t>22/11/2021</a:t>
            </a:fld>
            <a:endParaRPr lang="it-IT"/>
          </a:p>
        </p:txBody>
      </p:sp>
      <p:sp>
        <p:nvSpPr>
          <p:cNvPr id="5" name="Segnaposto piè di pagina 4">
            <a:extLst>
              <a:ext uri="{FF2B5EF4-FFF2-40B4-BE49-F238E27FC236}">
                <a16:creationId xmlns:a16="http://schemas.microsoft.com/office/drawing/2014/main" id="{1C999665-EA5F-4711-A23A-56A51CBF874A}"/>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22E615D8-F4DC-496B-9AFF-AA5979EA0592}"/>
              </a:ext>
            </a:extLst>
          </p:cNvPr>
          <p:cNvSpPr>
            <a:spLocks noGrp="1"/>
          </p:cNvSpPr>
          <p:nvPr>
            <p:ph type="sldNum" sz="quarter" idx="12"/>
          </p:nvPr>
        </p:nvSpPr>
        <p:spPr/>
        <p:txBody>
          <a:bodyPr/>
          <a:lstStyle>
            <a:lvl1pPr>
              <a:defRPr/>
            </a:lvl1pPr>
          </a:lstStyle>
          <a:p>
            <a:pPr>
              <a:defRPr/>
            </a:pPr>
            <a:fld id="{5004EB4C-1004-4763-B862-B4E1922FDCCF}" type="slidenum">
              <a:rPr lang="it-IT" altLang="it-IT"/>
              <a:pPr>
                <a:defRPr/>
              </a:pPr>
              <a:t>‹#›</a:t>
            </a:fld>
            <a:endParaRPr lang="it-IT" altLang="it-IT"/>
          </a:p>
        </p:txBody>
      </p:sp>
    </p:spTree>
    <p:extLst>
      <p:ext uri="{BB962C8B-B14F-4D97-AF65-F5344CB8AC3E}">
        <p14:creationId xmlns:p14="http://schemas.microsoft.com/office/powerpoint/2010/main" val="349615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79C0E3-13DC-4972-BF5C-CD1408E5EBD7}"/>
              </a:ext>
            </a:extLst>
          </p:cNvPr>
          <p:cNvSpPr>
            <a:spLocks noGrp="1"/>
          </p:cNvSpPr>
          <p:nvPr>
            <p:ph type="dt" sz="half" idx="10"/>
          </p:nvPr>
        </p:nvSpPr>
        <p:spPr/>
        <p:txBody>
          <a:bodyPr/>
          <a:lstStyle>
            <a:lvl1pPr>
              <a:defRPr/>
            </a:lvl1pPr>
          </a:lstStyle>
          <a:p>
            <a:pPr>
              <a:defRPr/>
            </a:pPr>
            <a:fld id="{6EA4DD98-CF4E-483A-A104-557EC429CA5E}" type="datetimeFigureOut">
              <a:rPr lang="it-IT"/>
              <a:pPr>
                <a:defRPr/>
              </a:pPr>
              <a:t>22/11/2021</a:t>
            </a:fld>
            <a:endParaRPr lang="it-IT"/>
          </a:p>
        </p:txBody>
      </p:sp>
      <p:sp>
        <p:nvSpPr>
          <p:cNvPr id="5" name="Segnaposto piè di pagina 4">
            <a:extLst>
              <a:ext uri="{FF2B5EF4-FFF2-40B4-BE49-F238E27FC236}">
                <a16:creationId xmlns:a16="http://schemas.microsoft.com/office/drawing/2014/main" id="{55AF821F-0D62-46ED-BD1E-8F14133D9C14}"/>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21608A49-F3ED-4443-A341-92F41E5AE4A7}"/>
              </a:ext>
            </a:extLst>
          </p:cNvPr>
          <p:cNvSpPr>
            <a:spLocks noGrp="1"/>
          </p:cNvSpPr>
          <p:nvPr>
            <p:ph type="sldNum" sz="quarter" idx="12"/>
          </p:nvPr>
        </p:nvSpPr>
        <p:spPr/>
        <p:txBody>
          <a:bodyPr/>
          <a:lstStyle>
            <a:lvl1pPr>
              <a:defRPr/>
            </a:lvl1pPr>
          </a:lstStyle>
          <a:p>
            <a:pPr>
              <a:defRPr/>
            </a:pPr>
            <a:fld id="{6685EDA8-93D2-4B56-AE4A-DF3EDCFC3405}" type="slidenum">
              <a:rPr lang="it-IT" altLang="it-IT"/>
              <a:pPr>
                <a:defRPr/>
              </a:pPr>
              <a:t>‹#›</a:t>
            </a:fld>
            <a:endParaRPr lang="it-IT" altLang="it-IT"/>
          </a:p>
        </p:txBody>
      </p:sp>
    </p:spTree>
    <p:extLst>
      <p:ext uri="{BB962C8B-B14F-4D97-AF65-F5344CB8AC3E}">
        <p14:creationId xmlns:p14="http://schemas.microsoft.com/office/powerpoint/2010/main" val="148154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DD3D185-72DE-49A4-940A-DE306645A402}"/>
              </a:ext>
            </a:extLst>
          </p:cNvPr>
          <p:cNvSpPr>
            <a:spLocks noGrp="1"/>
          </p:cNvSpPr>
          <p:nvPr>
            <p:ph type="dt" sz="half" idx="10"/>
          </p:nvPr>
        </p:nvSpPr>
        <p:spPr/>
        <p:txBody>
          <a:bodyPr/>
          <a:lstStyle>
            <a:lvl1pPr>
              <a:defRPr/>
            </a:lvl1pPr>
          </a:lstStyle>
          <a:p>
            <a:pPr>
              <a:defRPr/>
            </a:pPr>
            <a:fld id="{61D7D20E-1ECC-4577-BB6A-1CAEA2B220C0}" type="datetimeFigureOut">
              <a:rPr lang="it-IT"/>
              <a:pPr>
                <a:defRPr/>
              </a:pPr>
              <a:t>22/11/2021</a:t>
            </a:fld>
            <a:endParaRPr lang="it-IT"/>
          </a:p>
        </p:txBody>
      </p:sp>
      <p:sp>
        <p:nvSpPr>
          <p:cNvPr id="5" name="Segnaposto piè di pagina 4">
            <a:extLst>
              <a:ext uri="{FF2B5EF4-FFF2-40B4-BE49-F238E27FC236}">
                <a16:creationId xmlns:a16="http://schemas.microsoft.com/office/drawing/2014/main" id="{38789481-B28C-4732-B443-6B4C088DCEBB}"/>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11D2FE89-5C91-404A-94EB-A5B77728A2E2}"/>
              </a:ext>
            </a:extLst>
          </p:cNvPr>
          <p:cNvSpPr>
            <a:spLocks noGrp="1"/>
          </p:cNvSpPr>
          <p:nvPr>
            <p:ph type="sldNum" sz="quarter" idx="12"/>
          </p:nvPr>
        </p:nvSpPr>
        <p:spPr/>
        <p:txBody>
          <a:bodyPr/>
          <a:lstStyle>
            <a:lvl1pPr>
              <a:defRPr/>
            </a:lvl1pPr>
          </a:lstStyle>
          <a:p>
            <a:pPr>
              <a:defRPr/>
            </a:pPr>
            <a:fld id="{FCE7622A-04EF-45C3-8B3D-F38AF2C27CE7}" type="slidenum">
              <a:rPr lang="it-IT" altLang="it-IT"/>
              <a:pPr>
                <a:defRPr/>
              </a:pPr>
              <a:t>‹#›</a:t>
            </a:fld>
            <a:endParaRPr lang="it-IT" altLang="it-IT"/>
          </a:p>
        </p:txBody>
      </p:sp>
    </p:spTree>
    <p:extLst>
      <p:ext uri="{BB962C8B-B14F-4D97-AF65-F5344CB8AC3E}">
        <p14:creationId xmlns:p14="http://schemas.microsoft.com/office/powerpoint/2010/main" val="14096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99338D7-FDFA-4905-B930-13D8FCA62DA3}"/>
              </a:ext>
            </a:extLst>
          </p:cNvPr>
          <p:cNvSpPr>
            <a:spLocks noGrp="1"/>
          </p:cNvSpPr>
          <p:nvPr>
            <p:ph type="dt" sz="half" idx="10"/>
          </p:nvPr>
        </p:nvSpPr>
        <p:spPr/>
        <p:txBody>
          <a:bodyPr/>
          <a:lstStyle>
            <a:lvl1pPr>
              <a:defRPr/>
            </a:lvl1pPr>
          </a:lstStyle>
          <a:p>
            <a:pPr>
              <a:defRPr/>
            </a:pPr>
            <a:fld id="{EE1BC43C-8ADA-401F-9ACC-47E411BEAEF1}" type="datetimeFigureOut">
              <a:rPr lang="it-IT"/>
              <a:pPr>
                <a:defRPr/>
              </a:pPr>
              <a:t>22/11/2021</a:t>
            </a:fld>
            <a:endParaRPr lang="it-IT"/>
          </a:p>
        </p:txBody>
      </p:sp>
      <p:sp>
        <p:nvSpPr>
          <p:cNvPr id="5" name="Segnaposto piè di pagina 4">
            <a:extLst>
              <a:ext uri="{FF2B5EF4-FFF2-40B4-BE49-F238E27FC236}">
                <a16:creationId xmlns:a16="http://schemas.microsoft.com/office/drawing/2014/main" id="{A251B739-30D8-4068-8689-65BAC304F532}"/>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A9E80E4D-DEEF-4BD9-B81E-5760CC57E836}"/>
              </a:ext>
            </a:extLst>
          </p:cNvPr>
          <p:cNvSpPr>
            <a:spLocks noGrp="1"/>
          </p:cNvSpPr>
          <p:nvPr>
            <p:ph type="sldNum" sz="quarter" idx="12"/>
          </p:nvPr>
        </p:nvSpPr>
        <p:spPr/>
        <p:txBody>
          <a:bodyPr/>
          <a:lstStyle>
            <a:lvl1pPr>
              <a:defRPr/>
            </a:lvl1pPr>
          </a:lstStyle>
          <a:p>
            <a:pPr>
              <a:defRPr/>
            </a:pPr>
            <a:fld id="{59DDFBC7-3666-4B8F-8AD4-0A9D4C1B9377}" type="slidenum">
              <a:rPr lang="it-IT" altLang="it-IT"/>
              <a:pPr>
                <a:defRPr/>
              </a:pPr>
              <a:t>‹#›</a:t>
            </a:fld>
            <a:endParaRPr lang="it-IT" altLang="it-IT"/>
          </a:p>
        </p:txBody>
      </p:sp>
    </p:spTree>
    <p:extLst>
      <p:ext uri="{BB962C8B-B14F-4D97-AF65-F5344CB8AC3E}">
        <p14:creationId xmlns:p14="http://schemas.microsoft.com/office/powerpoint/2010/main" val="392376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18CF667D-0C74-4992-9527-FD9387C207E4}"/>
              </a:ext>
            </a:extLst>
          </p:cNvPr>
          <p:cNvSpPr>
            <a:spLocks noGrp="1"/>
          </p:cNvSpPr>
          <p:nvPr>
            <p:ph type="dt" sz="half" idx="10"/>
          </p:nvPr>
        </p:nvSpPr>
        <p:spPr/>
        <p:txBody>
          <a:bodyPr/>
          <a:lstStyle>
            <a:lvl1pPr>
              <a:defRPr/>
            </a:lvl1pPr>
          </a:lstStyle>
          <a:p>
            <a:pPr>
              <a:defRPr/>
            </a:pPr>
            <a:fld id="{D467E33B-6A79-47CD-9C1A-30A7237B071E}" type="datetimeFigureOut">
              <a:rPr lang="it-IT"/>
              <a:pPr>
                <a:defRPr/>
              </a:pPr>
              <a:t>22/11/2021</a:t>
            </a:fld>
            <a:endParaRPr lang="it-IT"/>
          </a:p>
        </p:txBody>
      </p:sp>
      <p:sp>
        <p:nvSpPr>
          <p:cNvPr id="5" name="Segnaposto piè di pagina 4">
            <a:extLst>
              <a:ext uri="{FF2B5EF4-FFF2-40B4-BE49-F238E27FC236}">
                <a16:creationId xmlns:a16="http://schemas.microsoft.com/office/drawing/2014/main" id="{73AB3240-B8C2-4638-8845-0BE21136B29E}"/>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A717C174-1737-42C6-B159-09D1502504C1}"/>
              </a:ext>
            </a:extLst>
          </p:cNvPr>
          <p:cNvSpPr>
            <a:spLocks noGrp="1"/>
          </p:cNvSpPr>
          <p:nvPr>
            <p:ph type="sldNum" sz="quarter" idx="12"/>
          </p:nvPr>
        </p:nvSpPr>
        <p:spPr/>
        <p:txBody>
          <a:bodyPr/>
          <a:lstStyle>
            <a:lvl1pPr>
              <a:defRPr/>
            </a:lvl1pPr>
          </a:lstStyle>
          <a:p>
            <a:pPr>
              <a:defRPr/>
            </a:pPr>
            <a:fld id="{5AE4DFD0-F6AD-40CE-8C22-C58FAD0A60E6}" type="slidenum">
              <a:rPr lang="it-IT" altLang="it-IT"/>
              <a:pPr>
                <a:defRPr/>
              </a:pPr>
              <a:t>‹#›</a:t>
            </a:fld>
            <a:endParaRPr lang="it-IT" altLang="it-IT"/>
          </a:p>
        </p:txBody>
      </p:sp>
    </p:spTree>
    <p:extLst>
      <p:ext uri="{BB962C8B-B14F-4D97-AF65-F5344CB8AC3E}">
        <p14:creationId xmlns:p14="http://schemas.microsoft.com/office/powerpoint/2010/main" val="412395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a:extLst>
              <a:ext uri="{FF2B5EF4-FFF2-40B4-BE49-F238E27FC236}">
                <a16:creationId xmlns:a16="http://schemas.microsoft.com/office/drawing/2014/main" id="{BA3D9B87-47C9-4064-97F6-4DC40426F977}"/>
              </a:ext>
            </a:extLst>
          </p:cNvPr>
          <p:cNvSpPr>
            <a:spLocks noGrp="1"/>
          </p:cNvSpPr>
          <p:nvPr>
            <p:ph type="dt" sz="half" idx="10"/>
          </p:nvPr>
        </p:nvSpPr>
        <p:spPr/>
        <p:txBody>
          <a:bodyPr/>
          <a:lstStyle>
            <a:lvl1pPr>
              <a:defRPr/>
            </a:lvl1pPr>
          </a:lstStyle>
          <a:p>
            <a:pPr>
              <a:defRPr/>
            </a:pPr>
            <a:fld id="{9EAF0DA8-3AAA-4CEF-92AD-E175CBB0C010}" type="datetimeFigureOut">
              <a:rPr lang="it-IT"/>
              <a:pPr>
                <a:defRPr/>
              </a:pPr>
              <a:t>22/11/2021</a:t>
            </a:fld>
            <a:endParaRPr lang="it-IT"/>
          </a:p>
        </p:txBody>
      </p:sp>
      <p:sp>
        <p:nvSpPr>
          <p:cNvPr id="6" name="Segnaposto piè di pagina 4">
            <a:extLst>
              <a:ext uri="{FF2B5EF4-FFF2-40B4-BE49-F238E27FC236}">
                <a16:creationId xmlns:a16="http://schemas.microsoft.com/office/drawing/2014/main" id="{22BE3073-AC54-4D0E-92CE-D3650AA25609}"/>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470C1707-0F2C-46F9-A532-28B6C921075A}"/>
              </a:ext>
            </a:extLst>
          </p:cNvPr>
          <p:cNvSpPr>
            <a:spLocks noGrp="1"/>
          </p:cNvSpPr>
          <p:nvPr>
            <p:ph type="sldNum" sz="quarter" idx="12"/>
          </p:nvPr>
        </p:nvSpPr>
        <p:spPr/>
        <p:txBody>
          <a:bodyPr/>
          <a:lstStyle>
            <a:lvl1pPr>
              <a:defRPr/>
            </a:lvl1pPr>
          </a:lstStyle>
          <a:p>
            <a:pPr>
              <a:defRPr/>
            </a:pPr>
            <a:fld id="{1329714A-A60C-4B3D-8B27-9B219F88FD72}" type="slidenum">
              <a:rPr lang="it-IT" altLang="it-IT"/>
              <a:pPr>
                <a:defRPr/>
              </a:pPr>
              <a:t>‹#›</a:t>
            </a:fld>
            <a:endParaRPr lang="it-IT" altLang="it-IT"/>
          </a:p>
        </p:txBody>
      </p:sp>
    </p:spTree>
    <p:extLst>
      <p:ext uri="{BB962C8B-B14F-4D97-AF65-F5344CB8AC3E}">
        <p14:creationId xmlns:p14="http://schemas.microsoft.com/office/powerpoint/2010/main" val="255695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a:extLst>
              <a:ext uri="{FF2B5EF4-FFF2-40B4-BE49-F238E27FC236}">
                <a16:creationId xmlns:a16="http://schemas.microsoft.com/office/drawing/2014/main" id="{715F854A-EE52-444D-A9B3-53BEFC64F715}"/>
              </a:ext>
            </a:extLst>
          </p:cNvPr>
          <p:cNvSpPr>
            <a:spLocks noGrp="1"/>
          </p:cNvSpPr>
          <p:nvPr>
            <p:ph type="dt" sz="half" idx="10"/>
          </p:nvPr>
        </p:nvSpPr>
        <p:spPr/>
        <p:txBody>
          <a:bodyPr/>
          <a:lstStyle>
            <a:lvl1pPr>
              <a:defRPr/>
            </a:lvl1pPr>
          </a:lstStyle>
          <a:p>
            <a:pPr>
              <a:defRPr/>
            </a:pPr>
            <a:fld id="{69F1442A-702F-42E3-A6C5-443F064D8A95}" type="datetimeFigureOut">
              <a:rPr lang="it-IT"/>
              <a:pPr>
                <a:defRPr/>
              </a:pPr>
              <a:t>22/11/2021</a:t>
            </a:fld>
            <a:endParaRPr lang="it-IT"/>
          </a:p>
        </p:txBody>
      </p:sp>
      <p:sp>
        <p:nvSpPr>
          <p:cNvPr id="8" name="Segnaposto piè di pagina 4">
            <a:extLst>
              <a:ext uri="{FF2B5EF4-FFF2-40B4-BE49-F238E27FC236}">
                <a16:creationId xmlns:a16="http://schemas.microsoft.com/office/drawing/2014/main" id="{4345AC0F-BE81-43AA-A80B-D4BEE836E0A2}"/>
              </a:ext>
            </a:extLst>
          </p:cNvPr>
          <p:cNvSpPr>
            <a:spLocks noGrp="1"/>
          </p:cNvSpPr>
          <p:nvPr>
            <p:ph type="ftr" sz="quarter" idx="11"/>
          </p:nvPr>
        </p:nvSpPr>
        <p:spPr/>
        <p:txBody>
          <a:bodyPr/>
          <a:lstStyle>
            <a:lvl1pPr>
              <a:defRPr/>
            </a:lvl1pPr>
          </a:lstStyle>
          <a:p>
            <a:pPr>
              <a:defRPr/>
            </a:pPr>
            <a:endParaRPr lang="it-IT"/>
          </a:p>
        </p:txBody>
      </p:sp>
      <p:sp>
        <p:nvSpPr>
          <p:cNvPr id="9" name="Segnaposto numero diapositiva 5">
            <a:extLst>
              <a:ext uri="{FF2B5EF4-FFF2-40B4-BE49-F238E27FC236}">
                <a16:creationId xmlns:a16="http://schemas.microsoft.com/office/drawing/2014/main" id="{07BC2296-8BD7-4CE3-BBBD-085B87737622}"/>
              </a:ext>
            </a:extLst>
          </p:cNvPr>
          <p:cNvSpPr>
            <a:spLocks noGrp="1"/>
          </p:cNvSpPr>
          <p:nvPr>
            <p:ph type="sldNum" sz="quarter" idx="12"/>
          </p:nvPr>
        </p:nvSpPr>
        <p:spPr/>
        <p:txBody>
          <a:bodyPr/>
          <a:lstStyle>
            <a:lvl1pPr>
              <a:defRPr/>
            </a:lvl1pPr>
          </a:lstStyle>
          <a:p>
            <a:pPr>
              <a:defRPr/>
            </a:pPr>
            <a:fld id="{F580E130-E797-4868-B6D4-533BB5AAE48C}" type="slidenum">
              <a:rPr lang="it-IT" altLang="it-IT"/>
              <a:pPr>
                <a:defRPr/>
              </a:pPr>
              <a:t>‹#›</a:t>
            </a:fld>
            <a:endParaRPr lang="it-IT" altLang="it-IT"/>
          </a:p>
        </p:txBody>
      </p:sp>
    </p:spTree>
    <p:extLst>
      <p:ext uri="{BB962C8B-B14F-4D97-AF65-F5344CB8AC3E}">
        <p14:creationId xmlns:p14="http://schemas.microsoft.com/office/powerpoint/2010/main" val="333156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a:extLst>
              <a:ext uri="{FF2B5EF4-FFF2-40B4-BE49-F238E27FC236}">
                <a16:creationId xmlns:a16="http://schemas.microsoft.com/office/drawing/2014/main" id="{A9E44C96-CE4F-4B14-AFA2-481797DD776D}"/>
              </a:ext>
            </a:extLst>
          </p:cNvPr>
          <p:cNvSpPr>
            <a:spLocks noGrp="1"/>
          </p:cNvSpPr>
          <p:nvPr>
            <p:ph type="dt" sz="half" idx="10"/>
          </p:nvPr>
        </p:nvSpPr>
        <p:spPr/>
        <p:txBody>
          <a:bodyPr/>
          <a:lstStyle>
            <a:lvl1pPr>
              <a:defRPr/>
            </a:lvl1pPr>
          </a:lstStyle>
          <a:p>
            <a:pPr>
              <a:defRPr/>
            </a:pPr>
            <a:fld id="{62FD7208-90C1-4190-8CEF-8938FBBDF172}" type="datetimeFigureOut">
              <a:rPr lang="it-IT"/>
              <a:pPr>
                <a:defRPr/>
              </a:pPr>
              <a:t>22/11/2021</a:t>
            </a:fld>
            <a:endParaRPr lang="it-IT"/>
          </a:p>
        </p:txBody>
      </p:sp>
      <p:sp>
        <p:nvSpPr>
          <p:cNvPr id="4" name="Segnaposto piè di pagina 4">
            <a:extLst>
              <a:ext uri="{FF2B5EF4-FFF2-40B4-BE49-F238E27FC236}">
                <a16:creationId xmlns:a16="http://schemas.microsoft.com/office/drawing/2014/main" id="{6EC46EE4-CE17-4F20-B359-4F6F03A8EAD3}"/>
              </a:ext>
            </a:extLst>
          </p:cNvPr>
          <p:cNvSpPr>
            <a:spLocks noGrp="1"/>
          </p:cNvSpPr>
          <p:nvPr>
            <p:ph type="ftr" sz="quarter" idx="11"/>
          </p:nvPr>
        </p:nvSpPr>
        <p:spPr/>
        <p:txBody>
          <a:bodyPr/>
          <a:lstStyle>
            <a:lvl1pPr>
              <a:defRPr/>
            </a:lvl1pPr>
          </a:lstStyle>
          <a:p>
            <a:pPr>
              <a:defRPr/>
            </a:pPr>
            <a:endParaRPr lang="it-IT"/>
          </a:p>
        </p:txBody>
      </p:sp>
      <p:sp>
        <p:nvSpPr>
          <p:cNvPr id="5" name="Segnaposto numero diapositiva 5">
            <a:extLst>
              <a:ext uri="{FF2B5EF4-FFF2-40B4-BE49-F238E27FC236}">
                <a16:creationId xmlns:a16="http://schemas.microsoft.com/office/drawing/2014/main" id="{19EA948D-2266-40D1-AC8F-DC395C59A296}"/>
              </a:ext>
            </a:extLst>
          </p:cNvPr>
          <p:cNvSpPr>
            <a:spLocks noGrp="1"/>
          </p:cNvSpPr>
          <p:nvPr>
            <p:ph type="sldNum" sz="quarter" idx="12"/>
          </p:nvPr>
        </p:nvSpPr>
        <p:spPr/>
        <p:txBody>
          <a:bodyPr/>
          <a:lstStyle>
            <a:lvl1pPr>
              <a:defRPr/>
            </a:lvl1pPr>
          </a:lstStyle>
          <a:p>
            <a:pPr>
              <a:defRPr/>
            </a:pPr>
            <a:fld id="{76D86EC3-A4C5-4236-A454-7F921A3F8098}" type="slidenum">
              <a:rPr lang="it-IT" altLang="it-IT"/>
              <a:pPr>
                <a:defRPr/>
              </a:pPr>
              <a:t>‹#›</a:t>
            </a:fld>
            <a:endParaRPr lang="it-IT" altLang="it-IT"/>
          </a:p>
        </p:txBody>
      </p:sp>
    </p:spTree>
    <p:extLst>
      <p:ext uri="{BB962C8B-B14F-4D97-AF65-F5344CB8AC3E}">
        <p14:creationId xmlns:p14="http://schemas.microsoft.com/office/powerpoint/2010/main" val="209334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a:extLst>
              <a:ext uri="{FF2B5EF4-FFF2-40B4-BE49-F238E27FC236}">
                <a16:creationId xmlns:a16="http://schemas.microsoft.com/office/drawing/2014/main" id="{41979AFF-88FA-4602-BB12-C1E5F28B91EB}"/>
              </a:ext>
            </a:extLst>
          </p:cNvPr>
          <p:cNvSpPr>
            <a:spLocks noGrp="1"/>
          </p:cNvSpPr>
          <p:nvPr>
            <p:ph type="dt" sz="half" idx="10"/>
          </p:nvPr>
        </p:nvSpPr>
        <p:spPr/>
        <p:txBody>
          <a:bodyPr/>
          <a:lstStyle>
            <a:lvl1pPr>
              <a:defRPr/>
            </a:lvl1pPr>
          </a:lstStyle>
          <a:p>
            <a:pPr>
              <a:defRPr/>
            </a:pPr>
            <a:fld id="{559C9066-AE98-4EF2-B386-E466D6B9F0F4}" type="datetimeFigureOut">
              <a:rPr lang="it-IT"/>
              <a:pPr>
                <a:defRPr/>
              </a:pPr>
              <a:t>22/11/2021</a:t>
            </a:fld>
            <a:endParaRPr lang="it-IT"/>
          </a:p>
        </p:txBody>
      </p:sp>
      <p:sp>
        <p:nvSpPr>
          <p:cNvPr id="3" name="Segnaposto piè di pagina 4">
            <a:extLst>
              <a:ext uri="{FF2B5EF4-FFF2-40B4-BE49-F238E27FC236}">
                <a16:creationId xmlns:a16="http://schemas.microsoft.com/office/drawing/2014/main" id="{FB8B440F-2541-4564-A1DE-AE294E24921E}"/>
              </a:ext>
            </a:extLst>
          </p:cNvPr>
          <p:cNvSpPr>
            <a:spLocks noGrp="1"/>
          </p:cNvSpPr>
          <p:nvPr>
            <p:ph type="ftr" sz="quarter" idx="11"/>
          </p:nvPr>
        </p:nvSpPr>
        <p:spPr/>
        <p:txBody>
          <a:bodyPr/>
          <a:lstStyle>
            <a:lvl1pPr>
              <a:defRPr/>
            </a:lvl1pPr>
          </a:lstStyle>
          <a:p>
            <a:pPr>
              <a:defRPr/>
            </a:pPr>
            <a:endParaRPr lang="it-IT"/>
          </a:p>
        </p:txBody>
      </p:sp>
      <p:sp>
        <p:nvSpPr>
          <p:cNvPr id="4" name="Segnaposto numero diapositiva 5">
            <a:extLst>
              <a:ext uri="{FF2B5EF4-FFF2-40B4-BE49-F238E27FC236}">
                <a16:creationId xmlns:a16="http://schemas.microsoft.com/office/drawing/2014/main" id="{C8163EC1-5C00-4EB5-BACE-B8D1E8B8F9FA}"/>
              </a:ext>
            </a:extLst>
          </p:cNvPr>
          <p:cNvSpPr>
            <a:spLocks noGrp="1"/>
          </p:cNvSpPr>
          <p:nvPr>
            <p:ph type="sldNum" sz="quarter" idx="12"/>
          </p:nvPr>
        </p:nvSpPr>
        <p:spPr/>
        <p:txBody>
          <a:bodyPr/>
          <a:lstStyle>
            <a:lvl1pPr>
              <a:defRPr/>
            </a:lvl1pPr>
          </a:lstStyle>
          <a:p>
            <a:pPr>
              <a:defRPr/>
            </a:pPr>
            <a:fld id="{A1FAC3BF-344B-43E3-803A-22CF70832A29}" type="slidenum">
              <a:rPr lang="it-IT" altLang="it-IT"/>
              <a:pPr>
                <a:defRPr/>
              </a:pPr>
              <a:t>‹#›</a:t>
            </a:fld>
            <a:endParaRPr lang="it-IT" altLang="it-IT"/>
          </a:p>
        </p:txBody>
      </p:sp>
    </p:spTree>
    <p:extLst>
      <p:ext uri="{BB962C8B-B14F-4D97-AF65-F5344CB8AC3E}">
        <p14:creationId xmlns:p14="http://schemas.microsoft.com/office/powerpoint/2010/main" val="52694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2382DB27-7251-4B74-A0E7-428CA4F12B9C}"/>
              </a:ext>
            </a:extLst>
          </p:cNvPr>
          <p:cNvSpPr>
            <a:spLocks noGrp="1"/>
          </p:cNvSpPr>
          <p:nvPr>
            <p:ph type="dt" sz="half" idx="10"/>
          </p:nvPr>
        </p:nvSpPr>
        <p:spPr/>
        <p:txBody>
          <a:bodyPr/>
          <a:lstStyle>
            <a:lvl1pPr>
              <a:defRPr/>
            </a:lvl1pPr>
          </a:lstStyle>
          <a:p>
            <a:pPr>
              <a:defRPr/>
            </a:pPr>
            <a:fld id="{33563A60-B779-4BB7-BAA0-798E9BFE8E15}" type="datetimeFigureOut">
              <a:rPr lang="it-IT"/>
              <a:pPr>
                <a:defRPr/>
              </a:pPr>
              <a:t>22/11/2021</a:t>
            </a:fld>
            <a:endParaRPr lang="it-IT"/>
          </a:p>
        </p:txBody>
      </p:sp>
      <p:sp>
        <p:nvSpPr>
          <p:cNvPr id="6" name="Segnaposto piè di pagina 4">
            <a:extLst>
              <a:ext uri="{FF2B5EF4-FFF2-40B4-BE49-F238E27FC236}">
                <a16:creationId xmlns:a16="http://schemas.microsoft.com/office/drawing/2014/main" id="{8E739852-C049-48D0-93A7-5E85AE35478F}"/>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C64186FA-4FDF-4C85-8C3A-7B66E4E8B54D}"/>
              </a:ext>
            </a:extLst>
          </p:cNvPr>
          <p:cNvSpPr>
            <a:spLocks noGrp="1"/>
          </p:cNvSpPr>
          <p:nvPr>
            <p:ph type="sldNum" sz="quarter" idx="12"/>
          </p:nvPr>
        </p:nvSpPr>
        <p:spPr/>
        <p:txBody>
          <a:bodyPr/>
          <a:lstStyle>
            <a:lvl1pPr>
              <a:defRPr/>
            </a:lvl1pPr>
          </a:lstStyle>
          <a:p>
            <a:pPr>
              <a:defRPr/>
            </a:pPr>
            <a:fld id="{0937450D-6E75-49DC-9465-F2C5287761AA}" type="slidenum">
              <a:rPr lang="it-IT" altLang="it-IT"/>
              <a:pPr>
                <a:defRPr/>
              </a:pPr>
              <a:t>‹#›</a:t>
            </a:fld>
            <a:endParaRPr lang="it-IT" altLang="it-IT"/>
          </a:p>
        </p:txBody>
      </p:sp>
    </p:spTree>
    <p:extLst>
      <p:ext uri="{BB962C8B-B14F-4D97-AF65-F5344CB8AC3E}">
        <p14:creationId xmlns:p14="http://schemas.microsoft.com/office/powerpoint/2010/main" val="38051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328580D5-1D63-4131-83E2-BA3CBA5FD5C5}"/>
              </a:ext>
            </a:extLst>
          </p:cNvPr>
          <p:cNvSpPr>
            <a:spLocks noGrp="1"/>
          </p:cNvSpPr>
          <p:nvPr>
            <p:ph type="dt" sz="half" idx="10"/>
          </p:nvPr>
        </p:nvSpPr>
        <p:spPr/>
        <p:txBody>
          <a:bodyPr/>
          <a:lstStyle>
            <a:lvl1pPr>
              <a:defRPr/>
            </a:lvl1pPr>
          </a:lstStyle>
          <a:p>
            <a:pPr>
              <a:defRPr/>
            </a:pPr>
            <a:fld id="{EAE988BC-6BFB-4963-9BF7-CE3427A3C17A}" type="datetimeFigureOut">
              <a:rPr lang="it-IT"/>
              <a:pPr>
                <a:defRPr/>
              </a:pPr>
              <a:t>22/11/2021</a:t>
            </a:fld>
            <a:endParaRPr lang="it-IT"/>
          </a:p>
        </p:txBody>
      </p:sp>
      <p:sp>
        <p:nvSpPr>
          <p:cNvPr id="6" name="Segnaposto piè di pagina 4">
            <a:extLst>
              <a:ext uri="{FF2B5EF4-FFF2-40B4-BE49-F238E27FC236}">
                <a16:creationId xmlns:a16="http://schemas.microsoft.com/office/drawing/2014/main" id="{E4CEB2A1-1CD5-401A-88F4-4C09E0813F82}"/>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D0B458A0-672F-43EE-B671-BB2A37C0E4B4}"/>
              </a:ext>
            </a:extLst>
          </p:cNvPr>
          <p:cNvSpPr>
            <a:spLocks noGrp="1"/>
          </p:cNvSpPr>
          <p:nvPr>
            <p:ph type="sldNum" sz="quarter" idx="12"/>
          </p:nvPr>
        </p:nvSpPr>
        <p:spPr/>
        <p:txBody>
          <a:bodyPr/>
          <a:lstStyle>
            <a:lvl1pPr>
              <a:defRPr/>
            </a:lvl1pPr>
          </a:lstStyle>
          <a:p>
            <a:pPr>
              <a:defRPr/>
            </a:pPr>
            <a:fld id="{A2C5BFE1-42EB-4008-9298-DE66F0FD17EF}" type="slidenum">
              <a:rPr lang="it-IT" altLang="it-IT"/>
              <a:pPr>
                <a:defRPr/>
              </a:pPr>
              <a:t>‹#›</a:t>
            </a:fld>
            <a:endParaRPr lang="it-IT" altLang="it-IT"/>
          </a:p>
        </p:txBody>
      </p:sp>
    </p:spTree>
    <p:extLst>
      <p:ext uri="{BB962C8B-B14F-4D97-AF65-F5344CB8AC3E}">
        <p14:creationId xmlns:p14="http://schemas.microsoft.com/office/powerpoint/2010/main" val="74524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F1FFB8BB-7255-4F47-A52D-A47AF94822FC}"/>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a:extLst>
              <a:ext uri="{FF2B5EF4-FFF2-40B4-BE49-F238E27FC236}">
                <a16:creationId xmlns:a16="http://schemas.microsoft.com/office/drawing/2014/main" id="{2B9DB0C3-2E9B-4D7A-ABD3-39467A2FC2BF}"/>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a:extLst>
              <a:ext uri="{FF2B5EF4-FFF2-40B4-BE49-F238E27FC236}">
                <a16:creationId xmlns:a16="http://schemas.microsoft.com/office/drawing/2014/main" id="{DDCC824B-C8B0-4D30-BD53-ED41B226C7A3}"/>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cs typeface="Arial" charset="0"/>
              </a:defRPr>
            </a:lvl1pPr>
          </a:lstStyle>
          <a:p>
            <a:pPr>
              <a:defRPr/>
            </a:pPr>
            <a:fld id="{2D9800B7-ADD6-40E9-B77B-29B1EBA759BB}" type="datetimeFigureOut">
              <a:rPr lang="it-IT"/>
              <a:pPr>
                <a:defRPr/>
              </a:pPr>
              <a:t>22/11/2021</a:t>
            </a:fld>
            <a:endParaRPr lang="it-IT"/>
          </a:p>
        </p:txBody>
      </p:sp>
      <p:sp>
        <p:nvSpPr>
          <p:cNvPr id="5" name="Segnaposto piè di pagina 4">
            <a:extLst>
              <a:ext uri="{FF2B5EF4-FFF2-40B4-BE49-F238E27FC236}">
                <a16:creationId xmlns:a16="http://schemas.microsoft.com/office/drawing/2014/main" id="{4B9B3A72-220B-4C8D-A4F3-C0B2194DBC08}"/>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cs typeface="Arial" charset="0"/>
              </a:defRPr>
            </a:lvl1pPr>
          </a:lstStyle>
          <a:p>
            <a:pPr>
              <a:defRPr/>
            </a:pPr>
            <a:endParaRPr lang="it-IT"/>
          </a:p>
        </p:txBody>
      </p:sp>
      <p:sp>
        <p:nvSpPr>
          <p:cNvPr id="6" name="Segnaposto numero diapositiva 5">
            <a:extLst>
              <a:ext uri="{FF2B5EF4-FFF2-40B4-BE49-F238E27FC236}">
                <a16:creationId xmlns:a16="http://schemas.microsoft.com/office/drawing/2014/main" id="{7DC586C4-E540-4633-A6F7-BF81BE96125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DDADE03-0476-4538-A5B7-D0500B05BD41}"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a:extLst>
              <a:ext uri="{FF2B5EF4-FFF2-40B4-BE49-F238E27FC236}">
                <a16:creationId xmlns:a16="http://schemas.microsoft.com/office/drawing/2014/main" id="{C18CB081-E29B-4CE9-9C1B-7F42D3ED0890}"/>
              </a:ext>
            </a:extLst>
          </p:cNvPr>
          <p:cNvSpPr>
            <a:spLocks noGrp="1"/>
          </p:cNvSpPr>
          <p:nvPr>
            <p:ph type="ctrTitle"/>
          </p:nvPr>
        </p:nvSpPr>
        <p:spPr/>
        <p:txBody>
          <a:bodyPr/>
          <a:lstStyle/>
          <a:p>
            <a:pPr eaLnBrk="1" hangingPunct="1"/>
            <a:r>
              <a:rPr lang="it-IT" altLang="it-IT"/>
              <a:t>Virtual Private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olo 1">
            <a:extLst>
              <a:ext uri="{FF2B5EF4-FFF2-40B4-BE49-F238E27FC236}">
                <a16:creationId xmlns:a16="http://schemas.microsoft.com/office/drawing/2014/main" id="{60328392-63EC-45FE-981F-A169CB7DFF59}"/>
              </a:ext>
            </a:extLst>
          </p:cNvPr>
          <p:cNvSpPr>
            <a:spLocks noGrp="1"/>
          </p:cNvSpPr>
          <p:nvPr>
            <p:ph type="title"/>
          </p:nvPr>
        </p:nvSpPr>
        <p:spPr/>
        <p:txBody>
          <a:bodyPr/>
          <a:lstStyle/>
          <a:p>
            <a:r>
              <a:rPr lang="it-IT" altLang="it-IT"/>
              <a:t>VPN Ingredients</a:t>
            </a:r>
          </a:p>
        </p:txBody>
      </p:sp>
      <p:sp>
        <p:nvSpPr>
          <p:cNvPr id="18435" name="Segnaposto contenuto 2">
            <a:extLst>
              <a:ext uri="{FF2B5EF4-FFF2-40B4-BE49-F238E27FC236}">
                <a16:creationId xmlns:a16="http://schemas.microsoft.com/office/drawing/2014/main" id="{CBDA08BF-E8B1-4C99-A060-E756117E4BD7}"/>
              </a:ext>
            </a:extLst>
          </p:cNvPr>
          <p:cNvSpPr>
            <a:spLocks noGrp="1"/>
          </p:cNvSpPr>
          <p:nvPr>
            <p:ph idx="1"/>
          </p:nvPr>
        </p:nvSpPr>
        <p:spPr/>
        <p:txBody>
          <a:bodyPr/>
          <a:lstStyle/>
          <a:p>
            <a:r>
              <a:rPr lang="it-IT" altLang="it-IT"/>
              <a:t>A VPN Server</a:t>
            </a:r>
          </a:p>
          <a:p>
            <a:r>
              <a:rPr lang="it-IT" altLang="it-IT"/>
              <a:t>A Tunneling protocol </a:t>
            </a:r>
          </a:p>
          <a:p>
            <a:pPr lvl="1"/>
            <a:r>
              <a:rPr lang="it-IT" altLang="it-IT"/>
              <a:t>Confidential</a:t>
            </a:r>
          </a:p>
          <a:p>
            <a:pPr lvl="1"/>
            <a:r>
              <a:rPr lang="it-IT" altLang="it-IT"/>
              <a:t>With integrity checks</a:t>
            </a:r>
          </a:p>
          <a:p>
            <a:r>
              <a:rPr lang="it-IT" altLang="it-IT"/>
              <a:t>A user authentication machinery</a:t>
            </a:r>
          </a:p>
          <a:p>
            <a:pPr lvl="1"/>
            <a:r>
              <a:rPr lang="it-IT" altLang="it-IT"/>
              <a:t>Must handle individual accounts</a:t>
            </a:r>
          </a:p>
          <a:p>
            <a:r>
              <a:rPr lang="it-IT" altLang="it-IT"/>
              <a:t>Virtual Network cards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2A2DCB1-CC9F-47DF-B8AA-325B8043DEB1}"/>
                  </a:ext>
                </a:extLst>
              </p14:cNvPr>
              <p14:cNvContentPartPr/>
              <p14:nvPr/>
            </p14:nvContentPartPr>
            <p14:xfrm>
              <a:off x="4838520" y="3298680"/>
              <a:ext cx="549720" cy="702000"/>
            </p14:xfrm>
          </p:contentPart>
        </mc:Choice>
        <mc:Fallback>
          <p:pic>
            <p:nvPicPr>
              <p:cNvPr id="2" name="Ink 1">
                <a:extLst>
                  <a:ext uri="{FF2B5EF4-FFF2-40B4-BE49-F238E27FC236}">
                    <a16:creationId xmlns:a16="http://schemas.microsoft.com/office/drawing/2014/main" id="{E2A2DCB1-CC9F-47DF-B8AA-325B8043DEB1}"/>
                  </a:ext>
                </a:extLst>
              </p:cNvPr>
              <p:cNvPicPr/>
              <p:nvPr/>
            </p:nvPicPr>
            <p:blipFill>
              <a:blip r:embed="rId3"/>
              <a:stretch>
                <a:fillRect/>
              </a:stretch>
            </p:blipFill>
            <p:spPr>
              <a:xfrm>
                <a:off x="4829160" y="3289320"/>
                <a:ext cx="568440" cy="7207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Diagram&#10;&#10;Description automatically generated">
            <a:extLst>
              <a:ext uri="{FF2B5EF4-FFF2-40B4-BE49-F238E27FC236}">
                <a16:creationId xmlns:a16="http://schemas.microsoft.com/office/drawing/2014/main" id="{28BC3AEF-8132-4857-942B-F111E6B6B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49" t="13319" r="15117" b="24722"/>
          <a:stretch>
            <a:fillRect/>
          </a:stretch>
        </p:blipFill>
        <p:spPr bwMode="auto">
          <a:xfrm>
            <a:off x="2387600" y="1557338"/>
            <a:ext cx="7416800"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1">
            <a:extLst>
              <a:ext uri="{FF2B5EF4-FFF2-40B4-BE49-F238E27FC236}">
                <a16:creationId xmlns:a16="http://schemas.microsoft.com/office/drawing/2014/main" id="{5A8AB8E2-2331-4EB7-A159-4700D4FDD566}"/>
              </a:ext>
            </a:extLst>
          </p:cNvPr>
          <p:cNvSpPr>
            <a:spLocks noGrp="1"/>
          </p:cNvSpPr>
          <p:nvPr>
            <p:ph type="title"/>
          </p:nvPr>
        </p:nvSpPr>
        <p:spPr/>
        <p:txBody>
          <a:bodyPr/>
          <a:lstStyle/>
          <a:p>
            <a:r>
              <a:rPr lang="en-US" altLang="it-IT"/>
              <a:t>Virtual NICs</a:t>
            </a:r>
            <a:endParaRPr lang="it-IT" alt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DED3D12-93C1-4999-AC01-1C0608481E79}"/>
              </a:ext>
            </a:extLst>
          </p:cNvPr>
          <p:cNvSpPr>
            <a:spLocks noGrp="1"/>
          </p:cNvSpPr>
          <p:nvPr>
            <p:ph type="title"/>
          </p:nvPr>
        </p:nvSpPr>
        <p:spPr/>
        <p:txBody>
          <a:bodyPr/>
          <a:lstStyle/>
          <a:p>
            <a:r>
              <a:rPr lang="en-US" altLang="it-IT"/>
              <a:t>VPN Layer processing</a:t>
            </a:r>
            <a:endParaRPr lang="it-IT" altLang="it-IT"/>
          </a:p>
        </p:txBody>
      </p:sp>
      <p:pic>
        <p:nvPicPr>
          <p:cNvPr id="20483" name="Picture 3" descr="Diagram&#10;&#10;Description automatically generated">
            <a:extLst>
              <a:ext uri="{FF2B5EF4-FFF2-40B4-BE49-F238E27FC236}">
                <a16:creationId xmlns:a16="http://schemas.microsoft.com/office/drawing/2014/main" id="{5FD2CC2E-FE85-4D27-930C-1A31B9C4C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713" b="23235"/>
          <a:stretch>
            <a:fillRect/>
          </a:stretch>
        </p:blipFill>
        <p:spPr bwMode="auto">
          <a:xfrm>
            <a:off x="1774825" y="1844675"/>
            <a:ext cx="8713788"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642CEBA-BF23-4EBD-AA77-D9F78FF60561}"/>
              </a:ext>
            </a:extLst>
          </p:cNvPr>
          <p:cNvSpPr>
            <a:spLocks noGrp="1"/>
          </p:cNvSpPr>
          <p:nvPr>
            <p:ph type="title"/>
          </p:nvPr>
        </p:nvSpPr>
        <p:spPr/>
        <p:txBody>
          <a:bodyPr/>
          <a:lstStyle/>
          <a:p>
            <a:r>
              <a:rPr lang="en-US" altLang="it-IT"/>
              <a:t>VPN Processing server side</a:t>
            </a:r>
            <a:endParaRPr lang="it-IT" altLang="it-IT"/>
          </a:p>
        </p:txBody>
      </p:sp>
      <p:pic>
        <p:nvPicPr>
          <p:cNvPr id="21507" name="Picture 3" descr="Diagram&#10;&#10;Description automatically generated">
            <a:extLst>
              <a:ext uri="{FF2B5EF4-FFF2-40B4-BE49-F238E27FC236}">
                <a16:creationId xmlns:a16="http://schemas.microsoft.com/office/drawing/2014/main" id="{4244B148-76A4-4EB3-AD31-0EDB3F5BC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2836"/>
          <a:stretch>
            <a:fillRect/>
          </a:stretch>
        </p:blipFill>
        <p:spPr bwMode="auto">
          <a:xfrm>
            <a:off x="1757364" y="1773238"/>
            <a:ext cx="86772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85325AB-27F3-46A3-A514-F6E3F1D78CB5}"/>
              </a:ext>
            </a:extLst>
          </p:cNvPr>
          <p:cNvSpPr>
            <a:spLocks noGrp="1"/>
          </p:cNvSpPr>
          <p:nvPr>
            <p:ph type="title"/>
          </p:nvPr>
        </p:nvSpPr>
        <p:spPr/>
        <p:txBody>
          <a:bodyPr/>
          <a:lstStyle/>
          <a:p>
            <a:r>
              <a:rPr lang="en-US" altLang="it-IT"/>
              <a:t>Client to server VPN traffic</a:t>
            </a:r>
            <a:endParaRPr lang="it-IT" altLang="it-IT"/>
          </a:p>
        </p:txBody>
      </p:sp>
      <p:pic>
        <p:nvPicPr>
          <p:cNvPr id="22531" name="Picture 3" descr="Diagram&#10;&#10;Description automatically generated">
            <a:extLst>
              <a:ext uri="{FF2B5EF4-FFF2-40B4-BE49-F238E27FC236}">
                <a16:creationId xmlns:a16="http://schemas.microsoft.com/office/drawing/2014/main" id="{7EC678FF-F02D-42AD-8D64-0827A1AAB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7959"/>
          <a:stretch>
            <a:fillRect/>
          </a:stretch>
        </p:blipFill>
        <p:spPr bwMode="auto">
          <a:xfrm>
            <a:off x="1673225" y="1989138"/>
            <a:ext cx="8694738"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42B4524-8AE7-4576-A1AE-841A6BED6D3C}"/>
              </a:ext>
            </a:extLst>
          </p:cNvPr>
          <p:cNvSpPr>
            <a:spLocks noGrp="1"/>
          </p:cNvSpPr>
          <p:nvPr>
            <p:ph type="title"/>
          </p:nvPr>
        </p:nvSpPr>
        <p:spPr/>
        <p:txBody>
          <a:bodyPr/>
          <a:lstStyle/>
          <a:p>
            <a:r>
              <a:rPr lang="en-US" altLang="it-IT"/>
              <a:t>Server to client VPN traffic</a:t>
            </a:r>
            <a:endParaRPr lang="it-IT" altLang="it-IT"/>
          </a:p>
        </p:txBody>
      </p:sp>
      <p:pic>
        <p:nvPicPr>
          <p:cNvPr id="23555" name="Picture 3" descr="Diagram&#10;&#10;Description automatically generated">
            <a:extLst>
              <a:ext uri="{FF2B5EF4-FFF2-40B4-BE49-F238E27FC236}">
                <a16:creationId xmlns:a16="http://schemas.microsoft.com/office/drawing/2014/main" id="{FABC0B19-A46D-4E8B-9F13-A7A1EDEBD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289" t="19295" b="11028"/>
          <a:stretch>
            <a:fillRect/>
          </a:stretch>
        </p:blipFill>
        <p:spPr bwMode="auto">
          <a:xfrm>
            <a:off x="1970088" y="1628775"/>
            <a:ext cx="82296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8BC9628-2799-49B7-82CB-7270BD92804C}"/>
                  </a:ext>
                </a:extLst>
              </p14:cNvPr>
              <p14:cNvContentPartPr/>
              <p14:nvPr/>
            </p14:nvContentPartPr>
            <p14:xfrm>
              <a:off x="4209960" y="3562200"/>
              <a:ext cx="1473480" cy="140040"/>
            </p14:xfrm>
          </p:contentPart>
        </mc:Choice>
        <mc:Fallback>
          <p:pic>
            <p:nvPicPr>
              <p:cNvPr id="2" name="Ink 1">
                <a:extLst>
                  <a:ext uri="{FF2B5EF4-FFF2-40B4-BE49-F238E27FC236}">
                    <a16:creationId xmlns:a16="http://schemas.microsoft.com/office/drawing/2014/main" id="{28BC9628-2799-49B7-82CB-7270BD92804C}"/>
                  </a:ext>
                </a:extLst>
              </p:cNvPr>
              <p:cNvPicPr/>
              <p:nvPr/>
            </p:nvPicPr>
            <p:blipFill>
              <a:blip r:embed="rId4"/>
              <a:stretch>
                <a:fillRect/>
              </a:stretch>
            </p:blipFill>
            <p:spPr>
              <a:xfrm>
                <a:off x="4200600" y="3552840"/>
                <a:ext cx="1492200" cy="1587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C7B047A-2A1B-49A4-AC7C-A9712223AB41}"/>
              </a:ext>
            </a:extLst>
          </p:cNvPr>
          <p:cNvSpPr>
            <a:spLocks noGrp="1"/>
          </p:cNvSpPr>
          <p:nvPr>
            <p:ph type="title"/>
          </p:nvPr>
        </p:nvSpPr>
        <p:spPr/>
        <p:txBody>
          <a:bodyPr/>
          <a:lstStyle/>
          <a:p>
            <a:r>
              <a:rPr lang="en-US" altLang="it-IT"/>
              <a:t>Full Tunnel vs Split Tunnel</a:t>
            </a:r>
            <a:endParaRPr lang="it-IT" altLang="it-IT"/>
          </a:p>
        </p:txBody>
      </p:sp>
      <p:sp>
        <p:nvSpPr>
          <p:cNvPr id="24579" name="Content Placeholder 2">
            <a:extLst>
              <a:ext uri="{FF2B5EF4-FFF2-40B4-BE49-F238E27FC236}">
                <a16:creationId xmlns:a16="http://schemas.microsoft.com/office/drawing/2014/main" id="{41C47FF6-7E02-44EC-9DD1-986DA19F3ED5}"/>
              </a:ext>
            </a:extLst>
          </p:cNvPr>
          <p:cNvSpPr>
            <a:spLocks noGrp="1"/>
          </p:cNvSpPr>
          <p:nvPr>
            <p:ph idx="1"/>
          </p:nvPr>
        </p:nvSpPr>
        <p:spPr/>
        <p:txBody>
          <a:bodyPr/>
          <a:lstStyle/>
          <a:p>
            <a:r>
              <a:rPr lang="en-US" altLang="it-IT"/>
              <a:t>Full Tunnel </a:t>
            </a:r>
          </a:p>
          <a:p>
            <a:pPr lvl="1"/>
            <a:r>
              <a:rPr lang="en-US" altLang="it-IT"/>
              <a:t>the VPN server becomes the default gateway</a:t>
            </a:r>
          </a:p>
          <a:p>
            <a:r>
              <a:rPr lang="en-US" altLang="it-IT"/>
              <a:t>Split Tunnel</a:t>
            </a:r>
          </a:p>
          <a:p>
            <a:pPr lvl="1"/>
            <a:r>
              <a:rPr lang="en-US" altLang="it-IT"/>
              <a:t>Only some routes forward to the VPN server</a:t>
            </a:r>
            <a:endParaRPr lang="it-IT" alt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2">
            <a:extLst>
              <a:ext uri="{FF2B5EF4-FFF2-40B4-BE49-F238E27FC236}">
                <a16:creationId xmlns:a16="http://schemas.microsoft.com/office/drawing/2014/main" id="{E2469F30-83A1-4BE9-B5FF-9F63964911E4}"/>
              </a:ext>
            </a:extLst>
          </p:cNvPr>
          <p:cNvSpPr>
            <a:spLocks noGrp="1"/>
          </p:cNvSpPr>
          <p:nvPr>
            <p:ph type="title"/>
          </p:nvPr>
        </p:nvSpPr>
        <p:spPr/>
        <p:txBody>
          <a:bodyPr/>
          <a:lstStyle/>
          <a:p>
            <a:pPr eaLnBrk="1" hangingPunct="1"/>
            <a:r>
              <a:rPr lang="it-IT" altLang="it-IT"/>
              <a:t>Advantages of VPN</a:t>
            </a:r>
          </a:p>
        </p:txBody>
      </p:sp>
      <p:sp>
        <p:nvSpPr>
          <p:cNvPr id="17410" name="Segnaposto contenuto 1">
            <a:extLst>
              <a:ext uri="{FF2B5EF4-FFF2-40B4-BE49-F238E27FC236}">
                <a16:creationId xmlns:a16="http://schemas.microsoft.com/office/drawing/2014/main" id="{A3B36FAF-22FE-4249-AE21-90475219B7CE}"/>
              </a:ext>
            </a:extLst>
          </p:cNvPr>
          <p:cNvSpPr>
            <a:spLocks noGrp="1"/>
          </p:cNvSpPr>
          <p:nvPr>
            <p:ph idx="1"/>
          </p:nvPr>
        </p:nvSpPr>
        <p:spPr/>
        <p:txBody>
          <a:bodyPr rtlCol="0">
            <a:normAutofit/>
          </a:bodyPr>
          <a:lstStyle/>
          <a:p>
            <a:pPr eaLnBrk="1" fontAlgn="auto" hangingPunct="1">
              <a:spcAft>
                <a:spcPts val="0"/>
              </a:spcAft>
              <a:buFont typeface="Wingdings 2"/>
              <a:buChar char=""/>
              <a:defRPr/>
            </a:pPr>
            <a:r>
              <a:rPr lang="it-IT" dirty="0" err="1"/>
              <a:t>Cost</a:t>
            </a:r>
            <a:r>
              <a:rPr lang="it-IT" dirty="0"/>
              <a:t> </a:t>
            </a:r>
            <a:r>
              <a:rPr lang="it-IT" dirty="0" err="1"/>
              <a:t>reduction</a:t>
            </a:r>
            <a:r>
              <a:rPr lang="it-IT" dirty="0"/>
              <a:t> (for the use of the Internet)</a:t>
            </a:r>
          </a:p>
          <a:p>
            <a:pPr lvl="1" eaLnBrk="1" fontAlgn="auto" hangingPunct="1">
              <a:spcAft>
                <a:spcPts val="0"/>
              </a:spcAft>
              <a:buFont typeface="Wingdings 2"/>
              <a:buChar char=""/>
              <a:defRPr/>
            </a:pPr>
            <a:r>
              <a:rPr lang="en-US" dirty="0"/>
              <a:t>Connecting remote locations without the costs of a dedicated line</a:t>
            </a:r>
          </a:p>
          <a:p>
            <a:pPr eaLnBrk="1" fontAlgn="auto" hangingPunct="1">
              <a:spcAft>
                <a:spcPts val="0"/>
              </a:spcAft>
              <a:buFont typeface="Wingdings 2"/>
              <a:buChar char=""/>
              <a:defRPr/>
            </a:pPr>
            <a:r>
              <a:rPr lang="en-US" dirty="0"/>
              <a:t>Scalability</a:t>
            </a:r>
          </a:p>
          <a:p>
            <a:pPr lvl="1" eaLnBrk="1" fontAlgn="auto" hangingPunct="1">
              <a:spcAft>
                <a:spcPts val="0"/>
              </a:spcAft>
              <a:buFont typeface="Wingdings 2"/>
              <a:buChar char=""/>
              <a:defRPr/>
            </a:pPr>
            <a:r>
              <a:rPr lang="en-US" dirty="0"/>
              <a:t>Add a potentially unlimited number of new sections or </a:t>
            </a:r>
            <a:r>
              <a:rPr lang="en-US" dirty="0" err="1"/>
              <a:t>roadwarriors</a:t>
            </a:r>
            <a:endParaRPr lang="en-US" dirty="0"/>
          </a:p>
          <a:p>
            <a:pPr eaLnBrk="1" fontAlgn="auto" hangingPunct="1">
              <a:spcAft>
                <a:spcPts val="0"/>
              </a:spcAft>
              <a:buFont typeface="Wingdings 2"/>
              <a:buChar char=""/>
              <a:defRPr/>
            </a:pPr>
            <a:r>
              <a:rPr lang="en-US" dirty="0"/>
              <a:t>Security and protection of data transmitted over the network</a:t>
            </a:r>
          </a:p>
          <a:p>
            <a:pPr eaLnBrk="1" fontAlgn="auto" hangingPunct="1">
              <a:spcAft>
                <a:spcPts val="0"/>
              </a:spcAft>
              <a:buFont typeface="Wingdings 2"/>
              <a:buChar char=""/>
              <a:defRPr/>
            </a:pPr>
            <a:r>
              <a:rPr lang="en-US" dirty="0"/>
              <a:t>Possibility to access the corporate network users outside the company</a:t>
            </a:r>
          </a:p>
          <a:p>
            <a:pPr eaLnBrk="1" fontAlgn="auto" hangingPunct="1">
              <a:spcAft>
                <a:spcPts val="0"/>
              </a:spcAft>
              <a:buFont typeface="Wingdings 2"/>
              <a:buChar char=""/>
              <a:defRPr/>
            </a:pPr>
            <a:r>
              <a:rPr lang="en-US" dirty="0"/>
              <a:t>Protocol independent, no need to support SSL at layer 4-7</a:t>
            </a:r>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olo 1">
            <a:extLst>
              <a:ext uri="{FF2B5EF4-FFF2-40B4-BE49-F238E27FC236}">
                <a16:creationId xmlns:a16="http://schemas.microsoft.com/office/drawing/2014/main" id="{9314E96C-AEF5-4409-893F-ECE386AE8F19}"/>
              </a:ext>
            </a:extLst>
          </p:cNvPr>
          <p:cNvSpPr>
            <a:spLocks noGrp="1"/>
          </p:cNvSpPr>
          <p:nvPr>
            <p:ph type="title"/>
          </p:nvPr>
        </p:nvSpPr>
        <p:spPr/>
        <p:txBody>
          <a:bodyPr/>
          <a:lstStyle/>
          <a:p>
            <a:pPr eaLnBrk="1" hangingPunct="1"/>
            <a:r>
              <a:rPr lang="it-IT" altLang="it-IT"/>
              <a:t>Disadvantages</a:t>
            </a:r>
          </a:p>
        </p:txBody>
      </p:sp>
      <p:sp>
        <p:nvSpPr>
          <p:cNvPr id="27651" name="Segnaposto contenuto 2">
            <a:extLst>
              <a:ext uri="{FF2B5EF4-FFF2-40B4-BE49-F238E27FC236}">
                <a16:creationId xmlns:a16="http://schemas.microsoft.com/office/drawing/2014/main" id="{5E057A2E-5862-4564-82E9-CADD18CD782C}"/>
              </a:ext>
            </a:extLst>
          </p:cNvPr>
          <p:cNvSpPr>
            <a:spLocks noGrp="1"/>
          </p:cNvSpPr>
          <p:nvPr>
            <p:ph idx="1"/>
          </p:nvPr>
        </p:nvSpPr>
        <p:spPr/>
        <p:txBody>
          <a:bodyPr/>
          <a:lstStyle/>
          <a:p>
            <a:pPr eaLnBrk="1" hangingPunct="1"/>
            <a:r>
              <a:rPr lang="it-IT" altLang="it-IT"/>
              <a:t>Overhead and loss of bandwidth</a:t>
            </a:r>
          </a:p>
          <a:p>
            <a:pPr eaLnBrk="1" hangingPunct="1"/>
            <a:r>
              <a:rPr lang="it-IT" altLang="it-IT"/>
              <a:t>Configuration far from automatic</a:t>
            </a:r>
          </a:p>
          <a:p>
            <a:pPr eaLnBrk="1" hangingPunct="1"/>
            <a:r>
              <a:rPr lang="it-IT" altLang="it-IT"/>
              <a:t>Vulnerabilities exist, VPNs are not the universal solution</a:t>
            </a:r>
          </a:p>
          <a:p>
            <a:pPr lvl="1" eaLnBrk="1" hangingPunct="1"/>
            <a:r>
              <a:rPr lang="it-IT" altLang="it-IT"/>
              <a:t>«Tanto c’ho la VPN», «Tanto c’ho la mascherina»</a:t>
            </a:r>
          </a:p>
          <a:p>
            <a:pPr eaLnBrk="1" hangingPunct="1"/>
            <a:r>
              <a:rPr lang="it-IT" altLang="it-IT" b="1"/>
              <a:t>ONLY the virtual link between client and VPN server is under protection </a:t>
            </a:r>
            <a:r>
              <a:rPr lang="it-IT" altLang="it-IT"/>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2">
            <a:extLst>
              <a:ext uri="{FF2B5EF4-FFF2-40B4-BE49-F238E27FC236}">
                <a16:creationId xmlns:a16="http://schemas.microsoft.com/office/drawing/2014/main" id="{79557E0A-9ED5-41D7-BE27-8AED3E95E7DF}"/>
              </a:ext>
            </a:extLst>
          </p:cNvPr>
          <p:cNvSpPr>
            <a:spLocks noGrp="1"/>
          </p:cNvSpPr>
          <p:nvPr>
            <p:ph type="title"/>
          </p:nvPr>
        </p:nvSpPr>
        <p:spPr/>
        <p:txBody>
          <a:bodyPr/>
          <a:lstStyle/>
          <a:p>
            <a:pPr eaLnBrk="1" hangingPunct="1"/>
            <a:r>
              <a:rPr lang="it-IT" altLang="it-IT"/>
              <a:t>Secure VPN</a:t>
            </a:r>
          </a:p>
        </p:txBody>
      </p:sp>
      <p:sp>
        <p:nvSpPr>
          <p:cNvPr id="29699" name="Segnaposto contenuto 1">
            <a:extLst>
              <a:ext uri="{FF2B5EF4-FFF2-40B4-BE49-F238E27FC236}">
                <a16:creationId xmlns:a16="http://schemas.microsoft.com/office/drawing/2014/main" id="{4A15A69B-6B39-4410-8388-777ED5E73231}"/>
              </a:ext>
            </a:extLst>
          </p:cNvPr>
          <p:cNvSpPr>
            <a:spLocks noGrp="1"/>
          </p:cNvSpPr>
          <p:nvPr>
            <p:ph idx="1"/>
          </p:nvPr>
        </p:nvSpPr>
        <p:spPr/>
        <p:txBody>
          <a:bodyPr/>
          <a:lstStyle/>
          <a:p>
            <a:pPr eaLnBrk="1" hangingPunct="1"/>
            <a:r>
              <a:rPr lang="en-US" altLang="it-IT"/>
              <a:t>Authentication mechanisms for the endpoints of the tunnel (during the setup of the tunnel)</a:t>
            </a:r>
          </a:p>
          <a:p>
            <a:pPr eaLnBrk="1" hangingPunct="1"/>
            <a:r>
              <a:rPr lang="en-US" altLang="it-IT"/>
              <a:t>Transit traffic encryption</a:t>
            </a:r>
          </a:p>
          <a:p>
            <a:pPr eaLnBrk="1" hangingPunct="1"/>
            <a:r>
              <a:rPr lang="en-US" altLang="it-IT"/>
              <a:t>The traffic is encrypted and this creates a "</a:t>
            </a:r>
            <a:r>
              <a:rPr lang="en-US" altLang="it-IT" i="1"/>
              <a:t>Tunnel</a:t>
            </a:r>
            <a:r>
              <a:rPr lang="en-US" altLang="it-IT"/>
              <a:t>" between two networks / hosts</a:t>
            </a:r>
          </a:p>
          <a:p>
            <a:pPr eaLnBrk="1" hangingPunct="1"/>
            <a:r>
              <a:rPr lang="en-US" altLang="it-IT"/>
              <a:t>The "Secure VPN" have one or more tunnels and each tunnel has two endpoints</a:t>
            </a:r>
            <a:endParaRPr lang="it-IT" altLang="it-I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A02180B-3ACA-4DD6-9984-5FA6A7FC8420}"/>
              </a:ext>
            </a:extLst>
          </p:cNvPr>
          <p:cNvSpPr>
            <a:spLocks noGrp="1"/>
          </p:cNvSpPr>
          <p:nvPr>
            <p:ph type="ctrTitle"/>
          </p:nvPr>
        </p:nvSpPr>
        <p:spPr/>
        <p:txBody>
          <a:bodyPr/>
          <a:lstStyle/>
          <a:p>
            <a:r>
              <a:rPr lang="en-US" altLang="it-IT"/>
              <a:t>Part 1: “Practical” VPNs</a:t>
            </a:r>
            <a:endParaRPr lang="it-IT" altLang="it-IT"/>
          </a:p>
        </p:txBody>
      </p:sp>
      <p:sp>
        <p:nvSpPr>
          <p:cNvPr id="3" name="Subtitle 2">
            <a:extLst>
              <a:ext uri="{FF2B5EF4-FFF2-40B4-BE49-F238E27FC236}">
                <a16:creationId xmlns:a16="http://schemas.microsoft.com/office/drawing/2014/main" id="{BFDF65C7-6B3F-40D6-A3C3-05F586D9AB83}"/>
              </a:ext>
            </a:extLst>
          </p:cNvPr>
          <p:cNvSpPr>
            <a:spLocks noGrp="1"/>
          </p:cNvSpPr>
          <p:nvPr>
            <p:ph type="subTitle" idx="1"/>
          </p:nvPr>
        </p:nvSpPr>
        <p:spPr/>
        <p:txBody>
          <a:bodyPr/>
          <a:lstStyle/>
          <a:p>
            <a:pPr>
              <a:defRPr/>
            </a:pPr>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2">
            <a:extLst>
              <a:ext uri="{FF2B5EF4-FFF2-40B4-BE49-F238E27FC236}">
                <a16:creationId xmlns:a16="http://schemas.microsoft.com/office/drawing/2014/main" id="{671BC802-4DF7-4A47-9B90-866A1EB94F64}"/>
              </a:ext>
            </a:extLst>
          </p:cNvPr>
          <p:cNvSpPr>
            <a:spLocks noGrp="1"/>
          </p:cNvSpPr>
          <p:nvPr>
            <p:ph type="title"/>
          </p:nvPr>
        </p:nvSpPr>
        <p:spPr/>
        <p:txBody>
          <a:bodyPr/>
          <a:lstStyle/>
          <a:p>
            <a:pPr eaLnBrk="1" hangingPunct="1"/>
            <a:r>
              <a:rPr lang="it-IT" altLang="it-IT"/>
              <a:t>Secure VPNs</a:t>
            </a:r>
          </a:p>
        </p:txBody>
      </p:sp>
      <p:sp>
        <p:nvSpPr>
          <p:cNvPr id="31747" name="Segnaposto contenuto 1">
            <a:extLst>
              <a:ext uri="{FF2B5EF4-FFF2-40B4-BE49-F238E27FC236}">
                <a16:creationId xmlns:a16="http://schemas.microsoft.com/office/drawing/2014/main" id="{F57AFD65-333C-4652-BA31-5A61F84136FC}"/>
              </a:ext>
            </a:extLst>
          </p:cNvPr>
          <p:cNvSpPr>
            <a:spLocks noGrp="1"/>
          </p:cNvSpPr>
          <p:nvPr>
            <p:ph idx="1"/>
          </p:nvPr>
        </p:nvSpPr>
        <p:spPr/>
        <p:txBody>
          <a:bodyPr/>
          <a:lstStyle/>
          <a:p>
            <a:pPr eaLnBrk="1" hangingPunct="1"/>
            <a:endParaRPr lang="en-US" altLang="it-IT"/>
          </a:p>
          <a:p>
            <a:pPr eaLnBrk="1" hangingPunct="1"/>
            <a:r>
              <a:rPr lang="en-US" altLang="it-IT"/>
              <a:t>To be called Secure, a VPN must provide:</a:t>
            </a:r>
          </a:p>
          <a:p>
            <a:pPr lvl="1" eaLnBrk="1" hangingPunct="1"/>
            <a:r>
              <a:rPr lang="en-US" altLang="it-IT"/>
              <a:t>an authentication system</a:t>
            </a:r>
          </a:p>
          <a:p>
            <a:pPr lvl="1" eaLnBrk="1" hangingPunct="1"/>
            <a:r>
              <a:rPr lang="en-US" altLang="it-IT"/>
              <a:t>the data must be transmitted under encryption and with signatures</a:t>
            </a:r>
          </a:p>
          <a:p>
            <a:pPr lvl="1" eaLnBrk="1" hangingPunct="1"/>
            <a:r>
              <a:rPr lang="en-US" altLang="it-IT"/>
              <a:t>Cryptography must be strong and can be rekeyed over time</a:t>
            </a:r>
            <a:endParaRPr lang="it-IT" alt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olo 2">
            <a:extLst>
              <a:ext uri="{FF2B5EF4-FFF2-40B4-BE49-F238E27FC236}">
                <a16:creationId xmlns:a16="http://schemas.microsoft.com/office/drawing/2014/main" id="{214860A4-F378-41AC-8209-5407631D3B09}"/>
              </a:ext>
            </a:extLst>
          </p:cNvPr>
          <p:cNvSpPr>
            <a:spLocks noGrp="1"/>
          </p:cNvSpPr>
          <p:nvPr>
            <p:ph type="title"/>
          </p:nvPr>
        </p:nvSpPr>
        <p:spPr/>
        <p:txBody>
          <a:bodyPr/>
          <a:lstStyle/>
          <a:p>
            <a:pPr eaLnBrk="1" hangingPunct="1"/>
            <a:r>
              <a:rPr lang="it-IT" altLang="it-IT"/>
              <a:t>Secure VPNs</a:t>
            </a:r>
          </a:p>
        </p:txBody>
      </p:sp>
      <p:sp>
        <p:nvSpPr>
          <p:cNvPr id="24578" name="Segnaposto contenuto 1">
            <a:extLst>
              <a:ext uri="{FF2B5EF4-FFF2-40B4-BE49-F238E27FC236}">
                <a16:creationId xmlns:a16="http://schemas.microsoft.com/office/drawing/2014/main" id="{1009BC24-DC97-473A-BB6E-D534F0051D95}"/>
              </a:ext>
            </a:extLst>
          </p:cNvPr>
          <p:cNvSpPr>
            <a:spLocks noGrp="1"/>
          </p:cNvSpPr>
          <p:nvPr>
            <p:ph idx="1"/>
          </p:nvPr>
        </p:nvSpPr>
        <p:spPr/>
        <p:txBody>
          <a:bodyPr rtlCol="0">
            <a:normAutofit/>
          </a:bodyPr>
          <a:lstStyle/>
          <a:p>
            <a:pPr eaLnBrk="1" fontAlgn="auto" hangingPunct="1">
              <a:spcAft>
                <a:spcPts val="0"/>
              </a:spcAft>
              <a:buFont typeface="Wingdings 2"/>
              <a:buChar char=""/>
              <a:defRPr/>
            </a:pPr>
            <a:r>
              <a:rPr lang="en-US"/>
              <a:t>Are used:</a:t>
            </a:r>
          </a:p>
          <a:p>
            <a:pPr lvl="1" eaLnBrk="1" fontAlgn="auto" hangingPunct="1">
              <a:spcAft>
                <a:spcPts val="0"/>
              </a:spcAft>
              <a:buFont typeface="Wingdings 2"/>
              <a:buChar char=""/>
              <a:defRPr/>
            </a:pPr>
            <a:r>
              <a:rPr lang="en-US"/>
              <a:t>to protect the traffic when the Internet is the network of support or if the level of security offered by the underlying network differs from that required by domestic traffic to the VPN</a:t>
            </a:r>
          </a:p>
          <a:p>
            <a:pPr lvl="1" eaLnBrk="1" fontAlgn="auto" hangingPunct="1">
              <a:spcAft>
                <a:spcPts val="0"/>
              </a:spcAft>
              <a:buFont typeface="Wingdings 2"/>
              <a:buChar char=""/>
              <a:defRPr/>
            </a:pPr>
            <a:endParaRPr lang="en-US"/>
          </a:p>
          <a:p>
            <a:pPr lvl="1" eaLnBrk="1" fontAlgn="auto" hangingPunct="1">
              <a:spcAft>
                <a:spcPts val="0"/>
              </a:spcAft>
              <a:buFont typeface="Wingdings 2"/>
              <a:buChar char=""/>
              <a:defRPr/>
            </a:pPr>
            <a:r>
              <a:rPr lang="en-US"/>
              <a:t>In a remote access scenario, where a VPN client (end user) connects securely to a remote office network</a:t>
            </a:r>
          </a:p>
          <a:p>
            <a:pPr lvl="2" eaLnBrk="1" fontAlgn="auto" hangingPunct="1">
              <a:spcAft>
                <a:spcPts val="0"/>
              </a:spcAft>
              <a:buFont typeface="Wingdings 2"/>
              <a:buChar char=""/>
              <a:defRPr/>
            </a:pPr>
            <a:r>
              <a:rPr lang="en-US"/>
              <a:t>For example, utilities offer remote access to employees of an organization</a:t>
            </a:r>
            <a:endParaRPr lang="it-I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olo 2">
            <a:extLst>
              <a:ext uri="{FF2B5EF4-FFF2-40B4-BE49-F238E27FC236}">
                <a16:creationId xmlns:a16="http://schemas.microsoft.com/office/drawing/2014/main" id="{CD00355D-094D-45D4-8EE4-824F5478FE38}"/>
              </a:ext>
            </a:extLst>
          </p:cNvPr>
          <p:cNvSpPr>
            <a:spLocks noGrp="1"/>
          </p:cNvSpPr>
          <p:nvPr>
            <p:ph type="title"/>
          </p:nvPr>
        </p:nvSpPr>
        <p:spPr/>
        <p:txBody>
          <a:bodyPr/>
          <a:lstStyle/>
          <a:p>
            <a:pPr eaLnBrk="1" hangingPunct="1"/>
            <a:r>
              <a:rPr lang="it-IT" altLang="it-IT"/>
              <a:t>Secure VPNs</a:t>
            </a:r>
          </a:p>
        </p:txBody>
      </p:sp>
      <p:sp>
        <p:nvSpPr>
          <p:cNvPr id="35843" name="Segnaposto contenuto 1">
            <a:extLst>
              <a:ext uri="{FF2B5EF4-FFF2-40B4-BE49-F238E27FC236}">
                <a16:creationId xmlns:a16="http://schemas.microsoft.com/office/drawing/2014/main" id="{2E48C7F3-3C66-4954-A365-72E793872A8D}"/>
              </a:ext>
            </a:extLst>
          </p:cNvPr>
          <p:cNvSpPr>
            <a:spLocks noGrp="1"/>
          </p:cNvSpPr>
          <p:nvPr>
            <p:ph idx="1"/>
          </p:nvPr>
        </p:nvSpPr>
        <p:spPr/>
        <p:txBody>
          <a:bodyPr/>
          <a:lstStyle/>
          <a:p>
            <a:pPr eaLnBrk="1" hangingPunct="1"/>
            <a:r>
              <a:rPr lang="it-IT" altLang="it-IT"/>
              <a:t>Technologies and protocols used (some non-standard IETF)</a:t>
            </a:r>
          </a:p>
          <a:p>
            <a:pPr lvl="1" eaLnBrk="1" hangingPunct="1"/>
            <a:r>
              <a:rPr lang="it-IT" altLang="it-IT"/>
              <a:t>SSH Tunneling</a:t>
            </a:r>
          </a:p>
          <a:p>
            <a:pPr lvl="1" eaLnBrk="1" hangingPunct="1"/>
            <a:r>
              <a:rPr lang="it-IT" altLang="it-IT"/>
              <a:t>SSL/TLS VPN (with SSL/TLS)</a:t>
            </a:r>
          </a:p>
          <a:p>
            <a:pPr lvl="2" eaLnBrk="1" hangingPunct="1"/>
            <a:r>
              <a:rPr lang="it-IT" altLang="it-IT"/>
              <a:t>OpenVPN</a:t>
            </a:r>
          </a:p>
          <a:p>
            <a:pPr lvl="1" eaLnBrk="1" hangingPunct="1"/>
            <a:r>
              <a:rPr lang="it-IT" altLang="it-IT"/>
              <a:t>PPTP/SSTP (with MPPE).</a:t>
            </a:r>
          </a:p>
          <a:p>
            <a:pPr lvl="1" eaLnBrk="1" hangingPunct="1"/>
            <a:r>
              <a:rPr lang="it-IT" altLang="it-IT"/>
              <a:t>IPsec ‘pure’</a:t>
            </a:r>
          </a:p>
          <a:p>
            <a:pPr lvl="1" eaLnBrk="1" hangingPunct="1"/>
            <a:r>
              <a:rPr lang="it-IT" altLang="it-IT"/>
              <a:t>Ipsec+L2TP+IKEv2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olo 1">
            <a:extLst>
              <a:ext uri="{FF2B5EF4-FFF2-40B4-BE49-F238E27FC236}">
                <a16:creationId xmlns:a16="http://schemas.microsoft.com/office/drawing/2014/main" id="{8303F5FE-1E42-49A1-9479-70431131396B}"/>
              </a:ext>
            </a:extLst>
          </p:cNvPr>
          <p:cNvSpPr>
            <a:spLocks noGrp="1"/>
          </p:cNvSpPr>
          <p:nvPr>
            <p:ph type="title"/>
          </p:nvPr>
        </p:nvSpPr>
        <p:spPr/>
        <p:txBody>
          <a:bodyPr/>
          <a:lstStyle/>
          <a:p>
            <a:r>
              <a:rPr lang="it-IT" altLang="it-IT"/>
              <a:t>Obstacles to VPN deployment</a:t>
            </a:r>
          </a:p>
        </p:txBody>
      </p:sp>
      <p:sp>
        <p:nvSpPr>
          <p:cNvPr id="3" name="Segnaposto contenuto 2">
            <a:extLst>
              <a:ext uri="{FF2B5EF4-FFF2-40B4-BE49-F238E27FC236}">
                <a16:creationId xmlns:a16="http://schemas.microsoft.com/office/drawing/2014/main" id="{CD9151C2-17B2-47FB-91BF-0250C943F70D}"/>
              </a:ext>
            </a:extLst>
          </p:cNvPr>
          <p:cNvSpPr>
            <a:spLocks noGrp="1"/>
          </p:cNvSpPr>
          <p:nvPr>
            <p:ph idx="1"/>
          </p:nvPr>
        </p:nvSpPr>
        <p:spPr/>
        <p:txBody>
          <a:bodyPr/>
          <a:lstStyle/>
          <a:p>
            <a:pPr>
              <a:defRPr/>
            </a:pPr>
            <a:r>
              <a:rPr lang="it-IT" dirty="0"/>
              <a:t>TCP </a:t>
            </a:r>
            <a:r>
              <a:rPr lang="it-IT" dirty="0" err="1"/>
              <a:t>Tunnels</a:t>
            </a:r>
            <a:r>
              <a:rPr lang="it-IT" dirty="0"/>
              <a:t> : Head of the line  </a:t>
            </a:r>
            <a:r>
              <a:rPr lang="it-IT" dirty="0" err="1"/>
              <a:t>blocking</a:t>
            </a:r>
            <a:endParaRPr lang="it-IT" dirty="0"/>
          </a:p>
          <a:p>
            <a:pPr lvl="1">
              <a:defRPr/>
            </a:pPr>
            <a:r>
              <a:rPr lang="it-IT" dirty="0" err="1"/>
              <a:t>Sequence</a:t>
            </a:r>
            <a:r>
              <a:rPr lang="it-IT" dirty="0"/>
              <a:t> </a:t>
            </a:r>
            <a:r>
              <a:rPr lang="it-IT" dirty="0" err="1"/>
              <a:t>numbers</a:t>
            </a:r>
            <a:r>
              <a:rPr lang="it-IT" dirty="0"/>
              <a:t> are a </a:t>
            </a:r>
            <a:r>
              <a:rPr lang="it-IT" dirty="0" err="1"/>
              <a:t>trouble</a:t>
            </a:r>
            <a:endParaRPr lang="it-IT" dirty="0"/>
          </a:p>
          <a:p>
            <a:pPr lvl="1">
              <a:defRPr/>
            </a:pPr>
            <a:endParaRPr lang="it-IT" dirty="0"/>
          </a:p>
          <a:p>
            <a:pPr>
              <a:defRPr/>
            </a:pPr>
            <a:r>
              <a:rPr lang="it-IT" dirty="0"/>
              <a:t>GRE and IPSec are </a:t>
            </a:r>
            <a:r>
              <a:rPr lang="it-IT" dirty="0" err="1"/>
              <a:t>not</a:t>
            </a:r>
            <a:r>
              <a:rPr lang="it-IT" dirty="0"/>
              <a:t> NAT </a:t>
            </a:r>
            <a:r>
              <a:rPr lang="it-IT" dirty="0" err="1"/>
              <a:t>friendly</a:t>
            </a:r>
            <a:endParaRPr lang="it-IT" dirty="0"/>
          </a:p>
          <a:p>
            <a:pPr marL="457200" lvl="1" indent="0">
              <a:buNone/>
              <a:defRPr/>
            </a:pPr>
            <a:endParaRPr lang="it-IT" dirty="0"/>
          </a:p>
          <a:p>
            <a:pPr>
              <a:defRPr/>
            </a:pPr>
            <a:r>
              <a:rPr lang="it-IT" dirty="0"/>
              <a:t>IPSec over UDP </a:t>
            </a:r>
            <a:r>
              <a:rPr lang="it-IT" dirty="0" err="1"/>
              <a:t>is</a:t>
            </a:r>
            <a:r>
              <a:rPr lang="it-IT" dirty="0"/>
              <a:t> OK, </a:t>
            </a:r>
            <a:r>
              <a:rPr lang="it-IT" dirty="0" err="1"/>
              <a:t>but</a:t>
            </a:r>
            <a:r>
              <a:rPr lang="it-IT" dirty="0"/>
              <a:t> with </a:t>
            </a:r>
            <a:r>
              <a:rPr lang="it-IT" dirty="0" err="1"/>
              <a:t>smaller</a:t>
            </a:r>
            <a:r>
              <a:rPr lang="it-IT" dirty="0"/>
              <a:t> MTU</a:t>
            </a:r>
          </a:p>
          <a:p>
            <a:pPr lvl="1">
              <a:defRPr/>
            </a:pPr>
            <a:endParaRPr lang="it-IT" dirty="0"/>
          </a:p>
          <a:p>
            <a:pPr lvl="1">
              <a:defRPr/>
            </a:pP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olo 2">
            <a:extLst>
              <a:ext uri="{FF2B5EF4-FFF2-40B4-BE49-F238E27FC236}">
                <a16:creationId xmlns:a16="http://schemas.microsoft.com/office/drawing/2014/main" id="{5D8AFD05-C090-49C8-BF15-8AEDA4D1673C}"/>
              </a:ext>
            </a:extLst>
          </p:cNvPr>
          <p:cNvSpPr>
            <a:spLocks noGrp="1"/>
          </p:cNvSpPr>
          <p:nvPr>
            <p:ph type="title"/>
          </p:nvPr>
        </p:nvSpPr>
        <p:spPr/>
        <p:txBody>
          <a:bodyPr/>
          <a:lstStyle/>
          <a:p>
            <a:pPr eaLnBrk="1" hangingPunct="1"/>
            <a:r>
              <a:rPr lang="it-IT" altLang="it-IT"/>
              <a:t>Security Protocols (Secure VPN)</a:t>
            </a:r>
          </a:p>
        </p:txBody>
      </p:sp>
      <p:sp>
        <p:nvSpPr>
          <p:cNvPr id="38915" name="Segnaposto contenuto 1">
            <a:extLst>
              <a:ext uri="{FF2B5EF4-FFF2-40B4-BE49-F238E27FC236}">
                <a16:creationId xmlns:a16="http://schemas.microsoft.com/office/drawing/2014/main" id="{C7703084-64A0-4555-92F1-0E642B3D104B}"/>
              </a:ext>
            </a:extLst>
          </p:cNvPr>
          <p:cNvSpPr>
            <a:spLocks noGrp="1"/>
          </p:cNvSpPr>
          <p:nvPr>
            <p:ph idx="1"/>
          </p:nvPr>
        </p:nvSpPr>
        <p:spPr/>
        <p:txBody>
          <a:bodyPr/>
          <a:lstStyle/>
          <a:p>
            <a:pPr eaLnBrk="1" hangingPunct="1"/>
            <a:r>
              <a:rPr lang="it-IT" altLang="it-IT"/>
              <a:t>Ipsec (Internet Protocol Security)</a:t>
            </a:r>
          </a:p>
          <a:p>
            <a:pPr lvl="1" eaLnBrk="1" hangingPunct="1"/>
            <a:endParaRPr lang="en-US" altLang="it-IT"/>
          </a:p>
          <a:p>
            <a:pPr lvl="1" eaLnBrk="1" hangingPunct="1"/>
            <a:r>
              <a:rPr lang="en-US" altLang="it-IT"/>
              <a:t>Developed for IPv6, but also used for IPv4</a:t>
            </a:r>
          </a:p>
          <a:p>
            <a:pPr lvl="1" eaLnBrk="1" hangingPunct="1"/>
            <a:endParaRPr lang="en-US" altLang="it-IT"/>
          </a:p>
          <a:p>
            <a:pPr lvl="1" eaLnBrk="1" hangingPunct="1"/>
            <a:r>
              <a:rPr lang="en-US" altLang="it-IT"/>
              <a:t>Introduction of security</a:t>
            </a:r>
          </a:p>
          <a:p>
            <a:pPr lvl="2" eaLnBrk="1" hangingPunct="1"/>
            <a:r>
              <a:rPr lang="en-US" altLang="it-IT"/>
              <a:t>Traffic encryption: traffic read only by target</a:t>
            </a:r>
          </a:p>
          <a:p>
            <a:pPr lvl="2" eaLnBrk="1" hangingPunct="1"/>
            <a:r>
              <a:rPr lang="it-IT" altLang="it-IT"/>
              <a:t>Integrity</a:t>
            </a:r>
          </a:p>
          <a:p>
            <a:pPr lvl="2" eaLnBrk="1" hangingPunct="1"/>
            <a:r>
              <a:rPr lang="it-IT" altLang="it-IT"/>
              <a:t>Authentication of peers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olo 2">
            <a:extLst>
              <a:ext uri="{FF2B5EF4-FFF2-40B4-BE49-F238E27FC236}">
                <a16:creationId xmlns:a16="http://schemas.microsoft.com/office/drawing/2014/main" id="{B5EE67A3-2789-42D3-98E6-3C8F5D61F746}"/>
              </a:ext>
            </a:extLst>
          </p:cNvPr>
          <p:cNvSpPr>
            <a:spLocks noGrp="1"/>
          </p:cNvSpPr>
          <p:nvPr>
            <p:ph type="title"/>
          </p:nvPr>
        </p:nvSpPr>
        <p:spPr/>
        <p:txBody>
          <a:bodyPr/>
          <a:lstStyle/>
          <a:p>
            <a:pPr eaLnBrk="1" hangingPunct="1"/>
            <a:r>
              <a:rPr lang="it-IT" altLang="it-IT"/>
              <a:t>Security Protocols (Secure VPN)</a:t>
            </a:r>
          </a:p>
        </p:txBody>
      </p:sp>
      <p:sp>
        <p:nvSpPr>
          <p:cNvPr id="27650" name="Segnaposto contenuto 1">
            <a:extLst>
              <a:ext uri="{FF2B5EF4-FFF2-40B4-BE49-F238E27FC236}">
                <a16:creationId xmlns:a16="http://schemas.microsoft.com/office/drawing/2014/main" id="{1AFFA035-F440-450C-8617-F25EE269FC79}"/>
              </a:ext>
            </a:extLst>
          </p:cNvPr>
          <p:cNvSpPr>
            <a:spLocks noGrp="1"/>
          </p:cNvSpPr>
          <p:nvPr>
            <p:ph idx="1"/>
          </p:nvPr>
        </p:nvSpPr>
        <p:spPr/>
        <p:txBody>
          <a:bodyPr rtlCol="0">
            <a:normAutofit/>
          </a:bodyPr>
          <a:lstStyle/>
          <a:p>
            <a:pPr eaLnBrk="1" fontAlgn="auto" hangingPunct="1">
              <a:spcAft>
                <a:spcPts val="0"/>
              </a:spcAft>
              <a:buFont typeface="Wingdings 2"/>
              <a:buChar char=""/>
              <a:defRPr/>
            </a:pPr>
            <a:r>
              <a:rPr lang="it-IT"/>
              <a:t>IPsec (Internet Protocol Security)</a:t>
            </a:r>
          </a:p>
          <a:p>
            <a:pPr lvl="1" eaLnBrk="1" fontAlgn="auto" hangingPunct="1">
              <a:spcAft>
                <a:spcPts val="0"/>
              </a:spcAft>
              <a:buFont typeface="Wingdings 2"/>
              <a:buChar char=""/>
              <a:defRPr/>
            </a:pPr>
            <a:r>
              <a:rPr lang="it-IT"/>
              <a:t>Standard</a:t>
            </a:r>
          </a:p>
          <a:p>
            <a:pPr lvl="2" eaLnBrk="1" fontAlgn="auto" hangingPunct="1">
              <a:spcAft>
                <a:spcPts val="0"/>
              </a:spcAft>
              <a:buFont typeface="Wingdings 2"/>
              <a:buChar char=""/>
              <a:defRPr/>
            </a:pPr>
            <a:r>
              <a:rPr lang="en-US" b="1"/>
              <a:t>Encapsulating Security Payload </a:t>
            </a:r>
            <a:r>
              <a:rPr lang="en-US"/>
              <a:t>(ESP): provides authentication, confidentiality and integrity check of the message;</a:t>
            </a:r>
          </a:p>
          <a:p>
            <a:pPr lvl="2" eaLnBrk="1" fontAlgn="auto" hangingPunct="1">
              <a:spcAft>
                <a:spcPts val="0"/>
              </a:spcAft>
              <a:buFont typeface="Wingdings 2"/>
              <a:buChar char=""/>
              <a:defRPr/>
            </a:pPr>
            <a:r>
              <a:rPr lang="en-US" b="1"/>
              <a:t>Authentication Header</a:t>
            </a:r>
            <a:r>
              <a:rPr lang="en-US"/>
              <a:t> (AH): ensures authentication and integrity of the messagebut does not offer the confidentiality;</a:t>
            </a:r>
          </a:p>
          <a:p>
            <a:pPr lvl="2" eaLnBrk="1" fontAlgn="auto" hangingPunct="1">
              <a:spcAft>
                <a:spcPts val="0"/>
              </a:spcAft>
              <a:buFont typeface="Wingdings 2"/>
              <a:buChar char=""/>
              <a:defRPr/>
            </a:pPr>
            <a:r>
              <a:rPr lang="en-US" b="1"/>
              <a:t>Internet key exchange</a:t>
            </a:r>
            <a:r>
              <a:rPr lang="en-US"/>
              <a:t> (IKE): implements "</a:t>
            </a:r>
            <a:r>
              <a:rPr lang="en-US" i="1"/>
              <a:t>exchange keys</a:t>
            </a:r>
            <a:r>
              <a:rPr lang="en-US"/>
              <a:t>" to realize the encrypted stream;</a:t>
            </a:r>
          </a:p>
          <a:p>
            <a:pPr lvl="2" eaLnBrk="1" fontAlgn="auto" hangingPunct="1">
              <a:spcAft>
                <a:spcPts val="0"/>
              </a:spcAft>
              <a:buFont typeface="Wingdings 2"/>
              <a:buChar char=""/>
              <a:defRPr/>
            </a:pPr>
            <a:r>
              <a:rPr lang="en-US"/>
              <a:t>AH authenticates the complete package, instead ESP authenticates data only.</a:t>
            </a:r>
            <a:endParaRPr lang="it-IT"/>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olo 2">
            <a:extLst>
              <a:ext uri="{FF2B5EF4-FFF2-40B4-BE49-F238E27FC236}">
                <a16:creationId xmlns:a16="http://schemas.microsoft.com/office/drawing/2014/main" id="{1BA85A41-5BC5-4CDA-A7E8-6E6295B4EB38}"/>
              </a:ext>
            </a:extLst>
          </p:cNvPr>
          <p:cNvSpPr>
            <a:spLocks noGrp="1"/>
          </p:cNvSpPr>
          <p:nvPr>
            <p:ph type="title"/>
          </p:nvPr>
        </p:nvSpPr>
        <p:spPr/>
        <p:txBody>
          <a:bodyPr/>
          <a:lstStyle/>
          <a:p>
            <a:pPr eaLnBrk="1" hangingPunct="1"/>
            <a:r>
              <a:rPr lang="it-IT" altLang="it-IT"/>
              <a:t>VPN with SSH Tunnel</a:t>
            </a:r>
          </a:p>
        </p:txBody>
      </p:sp>
      <p:pic>
        <p:nvPicPr>
          <p:cNvPr id="43011" name="Segnaposto contenuto 6">
            <a:extLst>
              <a:ext uri="{FF2B5EF4-FFF2-40B4-BE49-F238E27FC236}">
                <a16:creationId xmlns:a16="http://schemas.microsoft.com/office/drawing/2014/main" id="{E249E4A4-D7FD-4B08-8600-F736D428DF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67014" y="1500189"/>
            <a:ext cx="6472237" cy="3500437"/>
          </a:xfrm>
        </p:spPr>
      </p:pic>
      <p:sp>
        <p:nvSpPr>
          <p:cNvPr id="43012" name="CasellaDiTesto 4">
            <a:extLst>
              <a:ext uri="{FF2B5EF4-FFF2-40B4-BE49-F238E27FC236}">
                <a16:creationId xmlns:a16="http://schemas.microsoft.com/office/drawing/2014/main" id="{0F5683DC-C03B-40DB-8C47-3A04A0D706A2}"/>
              </a:ext>
            </a:extLst>
          </p:cNvPr>
          <p:cNvSpPr txBox="1">
            <a:spLocks noChangeArrowheads="1"/>
          </p:cNvSpPr>
          <p:nvPr/>
        </p:nvSpPr>
        <p:spPr bwMode="auto">
          <a:xfrm>
            <a:off x="2509839" y="5049838"/>
            <a:ext cx="7786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–i eth1 –d ssh.server –p tcp –dport 22 –j ACCEPT</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–i eth0 –p tcp –sport 22 \</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	–m state –state ESTABLISHED, RELATED–j ACCEPT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2">
            <a:extLst>
              <a:ext uri="{FF2B5EF4-FFF2-40B4-BE49-F238E27FC236}">
                <a16:creationId xmlns:a16="http://schemas.microsoft.com/office/drawing/2014/main" id="{3694E6F3-6D08-47E8-89C5-E21BFE00D6E9}"/>
              </a:ext>
            </a:extLst>
          </p:cNvPr>
          <p:cNvSpPr>
            <a:spLocks noGrp="1"/>
          </p:cNvSpPr>
          <p:nvPr>
            <p:ph type="title"/>
          </p:nvPr>
        </p:nvSpPr>
        <p:spPr/>
        <p:txBody>
          <a:bodyPr/>
          <a:lstStyle/>
          <a:p>
            <a:pPr eaLnBrk="1" hangingPunct="1"/>
            <a:r>
              <a:rPr lang="it-IT" altLang="it-IT"/>
              <a:t>VPN 	PPTP+GRE</a:t>
            </a:r>
          </a:p>
        </p:txBody>
      </p:sp>
      <p:pic>
        <p:nvPicPr>
          <p:cNvPr id="45059" name="Segnaposto contenuto 3">
            <a:extLst>
              <a:ext uri="{FF2B5EF4-FFF2-40B4-BE49-F238E27FC236}">
                <a16:creationId xmlns:a16="http://schemas.microsoft.com/office/drawing/2014/main" id="{D8E9BCB8-F6C0-43FB-985B-DABCCF1F7D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52701" y="1500188"/>
            <a:ext cx="6900863" cy="3281362"/>
          </a:xfrm>
        </p:spPr>
      </p:pic>
      <p:sp>
        <p:nvSpPr>
          <p:cNvPr id="45060" name="CasellaDiTesto 4">
            <a:extLst>
              <a:ext uri="{FF2B5EF4-FFF2-40B4-BE49-F238E27FC236}">
                <a16:creationId xmlns:a16="http://schemas.microsoft.com/office/drawing/2014/main" id="{F2DC3183-F363-4004-8FB0-15B9A8DBE541}"/>
              </a:ext>
            </a:extLst>
          </p:cNvPr>
          <p:cNvSpPr txBox="1">
            <a:spLocks noChangeArrowheads="1"/>
          </p:cNvSpPr>
          <p:nvPr/>
        </p:nvSpPr>
        <p:spPr bwMode="auto">
          <a:xfrm>
            <a:off x="2524125" y="4737101"/>
            <a:ext cx="7786688"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–p 47 –d vpn.server –j ACCEPT</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–i eth1 –d vpn.server–p tcp –-dport 1723 –m state –state ESTABLISHED, RELATED–j ACCEPT</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–FORWARD –eth0 –p tcp –-sport 1723 \</a:t>
            </a:r>
            <a:br>
              <a:rPr lang="it-IT" altLang="it-IT" sz="1800">
                <a:latin typeface="Courier New" panose="02070309020205020404" pitchFamily="49" charset="0"/>
                <a:cs typeface="Courier New" panose="02070309020205020404" pitchFamily="49" charset="0"/>
              </a:rPr>
            </a:br>
            <a:r>
              <a:rPr lang="it-IT" altLang="it-IT" sz="1800">
                <a:latin typeface="Courier New" panose="02070309020205020404" pitchFamily="49" charset="0"/>
                <a:cs typeface="Courier New" panose="02070309020205020404" pitchFamily="49" charset="0"/>
              </a:rPr>
              <a:t>	–m state –state ESTABLISHED, RELATED–j ACCEPT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2">
            <a:extLst>
              <a:ext uri="{FF2B5EF4-FFF2-40B4-BE49-F238E27FC236}">
                <a16:creationId xmlns:a16="http://schemas.microsoft.com/office/drawing/2014/main" id="{81FD80BA-A25C-4894-AF9B-209F8B2AF587}"/>
              </a:ext>
            </a:extLst>
          </p:cNvPr>
          <p:cNvSpPr>
            <a:spLocks noGrp="1"/>
          </p:cNvSpPr>
          <p:nvPr>
            <p:ph type="title"/>
          </p:nvPr>
        </p:nvSpPr>
        <p:spPr/>
        <p:txBody>
          <a:bodyPr/>
          <a:lstStyle/>
          <a:p>
            <a:pPr eaLnBrk="1" hangingPunct="1"/>
            <a:r>
              <a:rPr lang="it-IT" altLang="it-IT"/>
              <a:t>Tunneling with IPsec</a:t>
            </a:r>
          </a:p>
        </p:txBody>
      </p:sp>
      <p:pic>
        <p:nvPicPr>
          <p:cNvPr id="47107" name="Picture 2">
            <a:extLst>
              <a:ext uri="{FF2B5EF4-FFF2-40B4-BE49-F238E27FC236}">
                <a16:creationId xmlns:a16="http://schemas.microsoft.com/office/drawing/2014/main" id="{BAB5BB1E-E318-48B2-B149-95A3115215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095751" y="1214438"/>
            <a:ext cx="4170363" cy="3549650"/>
          </a:xfrm>
          <a:noFill/>
        </p:spPr>
      </p:pic>
      <p:sp>
        <p:nvSpPr>
          <p:cNvPr id="47108" name="CasellaDiTesto 4">
            <a:extLst>
              <a:ext uri="{FF2B5EF4-FFF2-40B4-BE49-F238E27FC236}">
                <a16:creationId xmlns:a16="http://schemas.microsoft.com/office/drawing/2014/main" id="{CBFBFF39-E9F4-42A5-8BCE-558B569F8C8D}"/>
              </a:ext>
            </a:extLst>
          </p:cNvPr>
          <p:cNvSpPr txBox="1">
            <a:spLocks noChangeArrowheads="1"/>
          </p:cNvSpPr>
          <p:nvPr/>
        </p:nvSpPr>
        <p:spPr bwMode="auto">
          <a:xfrm>
            <a:off x="2738439" y="4786313"/>
            <a:ext cx="77866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–p esp –j ACCEPT</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–i eth1 –p udp –-dport 500 \</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	–m state –state ESTABLISHED, RELATED–j ACCEPT</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iptables –A FORWARD –i eth0 –p udp –-sport 500 \</a:t>
            </a:r>
          </a:p>
          <a:p>
            <a:pPr eaLnBrk="1" hangingPunct="1">
              <a:spcBef>
                <a:spcPct val="0"/>
              </a:spcBef>
              <a:buFontTx/>
              <a:buNone/>
            </a:pPr>
            <a:r>
              <a:rPr lang="it-IT" altLang="it-IT" sz="1800">
                <a:latin typeface="Courier New" panose="02070309020205020404" pitchFamily="49" charset="0"/>
                <a:cs typeface="Courier New" panose="02070309020205020404" pitchFamily="49" charset="0"/>
              </a:rPr>
              <a:t>	–m state –state ESTABLISHED, RELATED–j ACCEPT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2">
            <a:extLst>
              <a:ext uri="{FF2B5EF4-FFF2-40B4-BE49-F238E27FC236}">
                <a16:creationId xmlns:a16="http://schemas.microsoft.com/office/drawing/2014/main" id="{3D26FC51-7AA3-4837-98A1-F39A72AE7AF6}"/>
              </a:ext>
            </a:extLst>
          </p:cNvPr>
          <p:cNvSpPr>
            <a:spLocks noGrp="1"/>
          </p:cNvSpPr>
          <p:nvPr>
            <p:ph type="title"/>
          </p:nvPr>
        </p:nvSpPr>
        <p:spPr/>
        <p:txBody>
          <a:bodyPr/>
          <a:lstStyle/>
          <a:p>
            <a:pPr eaLnBrk="1" hangingPunct="1"/>
            <a:r>
              <a:rPr lang="it-IT" altLang="it-IT"/>
              <a:t>Virtual links: other technologies</a:t>
            </a:r>
          </a:p>
        </p:txBody>
      </p:sp>
      <p:sp>
        <p:nvSpPr>
          <p:cNvPr id="49155" name="Segnaposto contenuto 1">
            <a:extLst>
              <a:ext uri="{FF2B5EF4-FFF2-40B4-BE49-F238E27FC236}">
                <a16:creationId xmlns:a16="http://schemas.microsoft.com/office/drawing/2014/main" id="{C7F13E6D-FF20-4817-80AE-8A7946C68933}"/>
              </a:ext>
            </a:extLst>
          </p:cNvPr>
          <p:cNvSpPr>
            <a:spLocks noGrp="1"/>
          </p:cNvSpPr>
          <p:nvPr>
            <p:ph idx="1"/>
          </p:nvPr>
        </p:nvSpPr>
        <p:spPr/>
        <p:txBody>
          <a:bodyPr/>
          <a:lstStyle/>
          <a:p>
            <a:pPr eaLnBrk="1" hangingPunct="1"/>
            <a:endParaRPr lang="it-IT" altLang="it-IT"/>
          </a:p>
          <a:p>
            <a:pPr eaLnBrk="1" hangingPunct="1"/>
            <a:r>
              <a:rPr lang="it-IT" altLang="it-IT"/>
              <a:t>Protocols used for the Tunneling:</a:t>
            </a:r>
          </a:p>
          <a:p>
            <a:pPr lvl="1" eaLnBrk="1" hangingPunct="1"/>
            <a:r>
              <a:rPr lang="it-IT" altLang="it-IT"/>
              <a:t>L2TP (Layer 2 Tunneling Protocol)</a:t>
            </a:r>
          </a:p>
          <a:p>
            <a:pPr lvl="1" eaLnBrk="1" hangingPunct="1"/>
            <a:r>
              <a:rPr lang="it-IT" altLang="it-IT"/>
              <a:t>MPLS (Multi-Protocol Label Switching)</a:t>
            </a:r>
          </a:p>
          <a:p>
            <a:pPr lvl="1" eaLnBrk="1" hangingPunct="1"/>
            <a:r>
              <a:rPr lang="it-IT" altLang="it-IT"/>
              <a:t>GRE (Generic Routing Encapsulation)</a:t>
            </a:r>
          </a:p>
          <a:p>
            <a:pPr lvl="1" eaLnBrk="1" hangingPunct="1"/>
            <a:r>
              <a:rPr lang="it-IT" altLang="it-IT"/>
              <a:t>PPTP(Point-to-Point Tunneling Protocol)</a:t>
            </a:r>
          </a:p>
          <a:p>
            <a:pPr lvl="1" eaLnBrk="1" hangingPunct="1"/>
            <a:r>
              <a:rPr lang="it-IT" altLang="it-IT"/>
              <a:t>Ipsec</a:t>
            </a:r>
          </a:p>
          <a:p>
            <a:pPr lvl="1" eaLnBrk="1" hangingPunct="1"/>
            <a:r>
              <a:rPr lang="it-IT" altLang="it-IT"/>
              <a:t>IEEE 802.1Q (Ethernet VLANs)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2">
            <a:extLst>
              <a:ext uri="{FF2B5EF4-FFF2-40B4-BE49-F238E27FC236}">
                <a16:creationId xmlns:a16="http://schemas.microsoft.com/office/drawing/2014/main" id="{DA8754F5-F57A-41D0-983B-A6A80985EE46}"/>
              </a:ext>
            </a:extLst>
          </p:cNvPr>
          <p:cNvSpPr>
            <a:spLocks noGrp="1"/>
          </p:cNvSpPr>
          <p:nvPr>
            <p:ph type="title"/>
          </p:nvPr>
        </p:nvSpPr>
        <p:spPr/>
        <p:txBody>
          <a:bodyPr/>
          <a:lstStyle/>
          <a:p>
            <a:pPr eaLnBrk="1" hangingPunct="1"/>
            <a:r>
              <a:rPr lang="it-IT" altLang="it-IT"/>
              <a:t>Open issues</a:t>
            </a:r>
          </a:p>
        </p:txBody>
      </p:sp>
      <p:sp>
        <p:nvSpPr>
          <p:cNvPr id="6147" name="Segnaposto contenuto 1">
            <a:extLst>
              <a:ext uri="{FF2B5EF4-FFF2-40B4-BE49-F238E27FC236}">
                <a16:creationId xmlns:a16="http://schemas.microsoft.com/office/drawing/2014/main" id="{7959268B-2146-4CDA-BF11-8431CAD3B581}"/>
              </a:ext>
            </a:extLst>
          </p:cNvPr>
          <p:cNvSpPr>
            <a:spLocks noGrp="1"/>
          </p:cNvSpPr>
          <p:nvPr>
            <p:ph idx="1"/>
          </p:nvPr>
        </p:nvSpPr>
        <p:spPr/>
        <p:txBody>
          <a:bodyPr/>
          <a:lstStyle/>
          <a:p>
            <a:pPr marL="622300" indent="-514350" eaLnBrk="1" hangingPunct="1">
              <a:buFont typeface="Lucida Sans Unicode" panose="020B0602030504020204" pitchFamily="34" charset="0"/>
              <a:buAutoNum type="arabicPeriod"/>
            </a:pPr>
            <a:r>
              <a:rPr lang="it-IT" altLang="it-IT"/>
              <a:t>Collision domains are unsecure</a:t>
            </a:r>
          </a:p>
          <a:p>
            <a:pPr marL="622300" indent="-514350" eaLnBrk="1" hangingPunct="1">
              <a:buFont typeface="Lucida Sans Unicode" panose="020B0602030504020204" pitchFamily="34" charset="0"/>
              <a:buAutoNum type="arabicPeriod"/>
            </a:pPr>
            <a:r>
              <a:rPr lang="en-US" altLang="it-IT"/>
              <a:t>Employees often need to remote access to corporate network resources</a:t>
            </a:r>
          </a:p>
          <a:p>
            <a:pPr marL="849313" lvl="1" indent="-457200" eaLnBrk="1" hangingPunct="1"/>
            <a:r>
              <a:rPr lang="en-US" altLang="it-IT" sz="2400"/>
              <a:t>The Internet traffic is much more vulnerable to eavesdropping than the one that runs in an internal company network (think at a hotel wifi).</a:t>
            </a:r>
          </a:p>
          <a:p>
            <a:pPr marL="622300" indent="-514350" eaLnBrk="1" hangingPunct="1">
              <a:buFont typeface="Lucida Sans Unicode" panose="020B0602030504020204" pitchFamily="34" charset="0"/>
              <a:buAutoNum type="arabicPeriod"/>
            </a:pPr>
            <a:r>
              <a:rPr lang="en-US" altLang="it-IT"/>
              <a:t>More remote offices may need to have access to the same resources</a:t>
            </a:r>
          </a:p>
          <a:p>
            <a:pPr marL="622300" indent="-514350" eaLnBrk="1" hangingPunct="1">
              <a:buFont typeface="Lucida Sans Unicode" panose="020B0602030504020204" pitchFamily="34" charset="0"/>
              <a:buAutoNum type="arabicPeriod"/>
            </a:pPr>
            <a:r>
              <a:rPr lang="en-US" altLang="it-IT"/>
              <a:t>General privacy needs with respect to ISPs, Governments…  </a:t>
            </a:r>
            <a:endParaRPr lang="it-IT" alt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2">
            <a:extLst>
              <a:ext uri="{FF2B5EF4-FFF2-40B4-BE49-F238E27FC236}">
                <a16:creationId xmlns:a16="http://schemas.microsoft.com/office/drawing/2014/main" id="{DCB6C278-101B-4B6A-A524-EF68071C5B40}"/>
              </a:ext>
            </a:extLst>
          </p:cNvPr>
          <p:cNvSpPr>
            <a:spLocks noGrp="1"/>
          </p:cNvSpPr>
          <p:nvPr>
            <p:ph type="title"/>
          </p:nvPr>
        </p:nvSpPr>
        <p:spPr/>
        <p:txBody>
          <a:bodyPr/>
          <a:lstStyle/>
          <a:p>
            <a:pPr eaLnBrk="1" hangingPunct="1"/>
            <a:r>
              <a:rPr lang="it-IT" altLang="it-IT"/>
              <a:t>Tunneling: other technologies</a:t>
            </a:r>
          </a:p>
        </p:txBody>
      </p:sp>
      <p:graphicFrame>
        <p:nvGraphicFramePr>
          <p:cNvPr id="4" name="Segnaposto contenuto 3">
            <a:extLst>
              <a:ext uri="{FF2B5EF4-FFF2-40B4-BE49-F238E27FC236}">
                <a16:creationId xmlns:a16="http://schemas.microsoft.com/office/drawing/2014/main" id="{2E81D801-99DD-4CA6-962A-39C22DA76439}"/>
              </a:ext>
            </a:extLst>
          </p:cNvPr>
          <p:cNvGraphicFramePr>
            <a:graphicFrameLocks noGrp="1"/>
          </p:cNvGraphicFramePr>
          <p:nvPr>
            <p:ph idx="1"/>
          </p:nvPr>
        </p:nvGraphicFramePr>
        <p:xfrm>
          <a:off x="1981200" y="1600201"/>
          <a:ext cx="8229600" cy="3662363"/>
        </p:xfrm>
        <a:graphic>
          <a:graphicData uri="http://schemas.openxmlformats.org/drawingml/2006/table">
            <a:tbl>
              <a:tblPr firstRow="1" bandRow="1">
                <a:tableStyleId>{5940675A-B579-460E-94D1-54222C63F5DA}</a:tableStyleId>
              </a:tblPr>
              <a:tblGrid>
                <a:gridCol w="3186106">
                  <a:extLst>
                    <a:ext uri="{9D8B030D-6E8A-4147-A177-3AD203B41FA5}">
                      <a16:colId xmlns:a16="http://schemas.microsoft.com/office/drawing/2014/main" val="20000"/>
                    </a:ext>
                  </a:extLst>
                </a:gridCol>
                <a:gridCol w="5043494">
                  <a:extLst>
                    <a:ext uri="{9D8B030D-6E8A-4147-A177-3AD203B41FA5}">
                      <a16:colId xmlns:a16="http://schemas.microsoft.com/office/drawing/2014/main" val="20001"/>
                    </a:ext>
                  </a:extLst>
                </a:gridCol>
              </a:tblGrid>
              <a:tr h="914388">
                <a:tc>
                  <a:txBody>
                    <a:bodyPr/>
                    <a:lstStyle/>
                    <a:p>
                      <a:r>
                        <a:rPr lang="it-IT" sz="1800" b="1" dirty="0"/>
                        <a:t>Point </a:t>
                      </a:r>
                      <a:r>
                        <a:rPr lang="it-IT" sz="1800" b="1" dirty="0" err="1"/>
                        <a:t>to</a:t>
                      </a:r>
                      <a:r>
                        <a:rPr lang="it-IT" sz="1800" b="1" baseline="0" dirty="0"/>
                        <a:t> Point </a:t>
                      </a:r>
                      <a:r>
                        <a:rPr lang="it-IT" sz="1800" b="1" baseline="0" dirty="0" err="1"/>
                        <a:t>Tunneling</a:t>
                      </a:r>
                      <a:r>
                        <a:rPr lang="it-IT" sz="1800" b="1" baseline="0" dirty="0"/>
                        <a:t> </a:t>
                      </a:r>
                      <a:r>
                        <a:rPr lang="it-IT" sz="1800" b="1" baseline="0" dirty="0" err="1"/>
                        <a:t>Protocol</a:t>
                      </a:r>
                      <a:r>
                        <a:rPr lang="it-IT" sz="1800" b="1" baseline="0" dirty="0"/>
                        <a:t> (PPTP)</a:t>
                      </a:r>
                      <a:endParaRPr lang="it-IT" sz="1800" b="1" dirty="0"/>
                    </a:p>
                  </a:txBody>
                  <a:tcPr marT="45714" marB="45714"/>
                </a:tc>
                <a:tc>
                  <a:txBody>
                    <a:bodyPr/>
                    <a:lstStyle/>
                    <a:p>
                      <a:r>
                        <a:rPr lang="it-IT" sz="1800" dirty="0" err="1"/>
                        <a:t>Developed</a:t>
                      </a:r>
                      <a:r>
                        <a:rPr lang="it-IT" sz="1800" dirty="0"/>
                        <a:t> </a:t>
                      </a:r>
                      <a:r>
                        <a:rPr lang="it-IT" sz="1800" dirty="0" err="1"/>
                        <a:t>by</a:t>
                      </a:r>
                      <a:r>
                        <a:rPr lang="it-IT" sz="1800" dirty="0"/>
                        <a:t> Microsoft, </a:t>
                      </a:r>
                      <a:r>
                        <a:rPr lang="it-IT" sz="1800" dirty="0" err="1"/>
                        <a:t>is</a:t>
                      </a:r>
                      <a:r>
                        <a:rPr lang="it-IT" sz="1800" dirty="0"/>
                        <a:t> a Point </a:t>
                      </a:r>
                      <a:r>
                        <a:rPr lang="it-IT" sz="1800" dirty="0" err="1"/>
                        <a:t>to</a:t>
                      </a:r>
                      <a:r>
                        <a:rPr lang="it-IT" sz="1800" dirty="0"/>
                        <a:t> Point </a:t>
                      </a:r>
                      <a:r>
                        <a:rPr lang="it-IT" sz="1800" dirty="0" err="1"/>
                        <a:t>Protocol</a:t>
                      </a:r>
                      <a:r>
                        <a:rPr lang="it-IT" sz="1800" baseline="0" dirty="0"/>
                        <a:t> (PPP)</a:t>
                      </a:r>
                      <a:r>
                        <a:rPr lang="it-IT" sz="1800" dirty="0"/>
                        <a:t> </a:t>
                      </a:r>
                      <a:r>
                        <a:rPr lang="it-IT" sz="1800" dirty="0" err="1"/>
                        <a:t>extension</a:t>
                      </a:r>
                      <a:r>
                        <a:rPr lang="it-IT" sz="1800" baseline="0" dirty="0"/>
                        <a:t> </a:t>
                      </a:r>
                      <a:r>
                        <a:rPr lang="it-IT" sz="1800" baseline="0" dirty="0" err="1"/>
                        <a:t>that</a:t>
                      </a:r>
                      <a:r>
                        <a:rPr lang="it-IT" sz="1800" baseline="0" dirty="0"/>
                        <a:t> </a:t>
                      </a:r>
                      <a:r>
                        <a:rPr lang="it-IT" sz="1800" baseline="0" dirty="0" err="1"/>
                        <a:t>encapsulates</a:t>
                      </a:r>
                      <a:r>
                        <a:rPr lang="it-IT" sz="1800" baseline="0" dirty="0"/>
                        <a:t> IP, IPX, </a:t>
                      </a:r>
                      <a:r>
                        <a:rPr lang="it-IT" sz="1800" baseline="0" dirty="0" err="1"/>
                        <a:t>NetBEUI</a:t>
                      </a:r>
                      <a:r>
                        <a:rPr lang="it-IT" sz="1800" baseline="0" dirty="0"/>
                        <a:t> </a:t>
                      </a:r>
                      <a:r>
                        <a:rPr lang="it-IT" sz="1800" baseline="0" dirty="0" err="1"/>
                        <a:t>into</a:t>
                      </a:r>
                      <a:r>
                        <a:rPr lang="it-IT" sz="1800" baseline="0" dirty="0"/>
                        <a:t> IP </a:t>
                      </a:r>
                      <a:r>
                        <a:rPr lang="it-IT" sz="1800" baseline="0" dirty="0" err="1"/>
                        <a:t>packets</a:t>
                      </a:r>
                      <a:endParaRPr lang="it-IT" sz="1800" dirty="0"/>
                    </a:p>
                  </a:txBody>
                  <a:tcPr marT="45714" marB="45714"/>
                </a:tc>
                <a:extLst>
                  <a:ext uri="{0D108BD9-81ED-4DB2-BD59-A6C34878D82A}">
                    <a16:rowId xmlns:a16="http://schemas.microsoft.com/office/drawing/2014/main" val="10000"/>
                  </a:ext>
                </a:extLst>
              </a:tr>
              <a:tr h="640068">
                <a:tc>
                  <a:txBody>
                    <a:bodyPr/>
                    <a:lstStyle/>
                    <a:p>
                      <a:r>
                        <a:rPr lang="it-IT" sz="1800" b="1" dirty="0" err="1"/>
                        <a:t>Layer</a:t>
                      </a:r>
                      <a:r>
                        <a:rPr lang="it-IT" sz="1800" b="1" dirty="0"/>
                        <a:t> 2 </a:t>
                      </a:r>
                      <a:r>
                        <a:rPr lang="it-IT" sz="1800" b="1" dirty="0" err="1"/>
                        <a:t>Forwarding</a:t>
                      </a:r>
                      <a:r>
                        <a:rPr lang="it-IT" sz="1800" b="1" dirty="0"/>
                        <a:t> (L2F)</a:t>
                      </a:r>
                    </a:p>
                  </a:txBody>
                  <a:tcPr marT="45714" marB="45714"/>
                </a:tc>
                <a:tc>
                  <a:txBody>
                    <a:bodyPr/>
                    <a:lstStyle/>
                    <a:p>
                      <a:r>
                        <a:rPr lang="it-IT" sz="1800" dirty="0" err="1"/>
                        <a:t>Developed</a:t>
                      </a:r>
                      <a:r>
                        <a:rPr lang="it-IT" sz="1800" dirty="0"/>
                        <a:t> </a:t>
                      </a:r>
                      <a:r>
                        <a:rPr lang="it-IT" sz="1800" dirty="0" err="1"/>
                        <a:t>by</a:t>
                      </a:r>
                      <a:r>
                        <a:rPr lang="it-IT" sz="1800" dirty="0"/>
                        <a:t> Cisco, </a:t>
                      </a:r>
                      <a:r>
                        <a:rPr lang="it-IT" sz="1800" dirty="0" err="1"/>
                        <a:t>used</a:t>
                      </a:r>
                      <a:r>
                        <a:rPr lang="it-IT" sz="1800" dirty="0"/>
                        <a:t> </a:t>
                      </a:r>
                      <a:r>
                        <a:rPr lang="it-IT" sz="1800" dirty="0" err="1"/>
                        <a:t>for</a:t>
                      </a:r>
                      <a:r>
                        <a:rPr lang="it-IT" sz="1800" dirty="0"/>
                        <a:t> the “</a:t>
                      </a:r>
                      <a:r>
                        <a:rPr lang="it-IT" sz="1800" dirty="0" err="1"/>
                        <a:t>tunneling</a:t>
                      </a:r>
                      <a:r>
                        <a:rPr lang="it-IT" sz="1800" dirty="0"/>
                        <a:t>” </a:t>
                      </a:r>
                      <a:r>
                        <a:rPr lang="it-IT" sz="1800" dirty="0" err="1"/>
                        <a:t>of</a:t>
                      </a:r>
                      <a:r>
                        <a:rPr lang="it-IT" sz="1800" dirty="0"/>
                        <a:t> link </a:t>
                      </a:r>
                      <a:r>
                        <a:rPr lang="it-IT" sz="1800" dirty="0" err="1"/>
                        <a:t>protocols</a:t>
                      </a:r>
                      <a:endParaRPr lang="it-IT" sz="1800" dirty="0"/>
                    </a:p>
                  </a:txBody>
                  <a:tcPr marT="45714" marB="45714"/>
                </a:tc>
                <a:extLst>
                  <a:ext uri="{0D108BD9-81ED-4DB2-BD59-A6C34878D82A}">
                    <a16:rowId xmlns:a16="http://schemas.microsoft.com/office/drawing/2014/main" val="10001"/>
                  </a:ext>
                </a:extLst>
              </a:tr>
              <a:tr h="1737120">
                <a:tc>
                  <a:txBody>
                    <a:bodyPr/>
                    <a:lstStyle/>
                    <a:p>
                      <a:r>
                        <a:rPr lang="it-IT" sz="1800" b="1" dirty="0" err="1"/>
                        <a:t>Layer</a:t>
                      </a:r>
                      <a:r>
                        <a:rPr lang="it-IT" sz="1800" b="1" dirty="0"/>
                        <a:t> 2 </a:t>
                      </a:r>
                      <a:r>
                        <a:rPr lang="it-IT" sz="1800" b="1" dirty="0" err="1"/>
                        <a:t>Forwarding</a:t>
                      </a:r>
                      <a:r>
                        <a:rPr lang="it-IT" sz="1800" b="1" dirty="0"/>
                        <a:t> </a:t>
                      </a:r>
                      <a:r>
                        <a:rPr lang="it-IT" sz="1800" b="1" dirty="0" err="1"/>
                        <a:t>Protocol</a:t>
                      </a:r>
                      <a:r>
                        <a:rPr lang="it-IT" sz="1800" b="1" dirty="0"/>
                        <a:t> (L2TP)</a:t>
                      </a:r>
                    </a:p>
                  </a:txBody>
                  <a:tcPr marT="45714" marB="45714"/>
                </a:tc>
                <a:tc>
                  <a:txBody>
                    <a:bodyPr/>
                    <a:lstStyle/>
                    <a:p>
                      <a:r>
                        <a:rPr lang="en-US" sz="1800" dirty="0"/>
                        <a:t>Created with an agreement to Microsoft and Cisco, allows the “tunneling” of PPP traffic</a:t>
                      </a:r>
                      <a:r>
                        <a:rPr lang="en-US" sz="1800" baseline="0" dirty="0"/>
                        <a:t> on several networks. Gives a multi-protocol dial-up service for ISP and POP provider.</a:t>
                      </a:r>
                    </a:p>
                    <a:p>
                      <a:r>
                        <a:rPr lang="en-US" sz="1800" baseline="0" dirty="0"/>
                        <a:t>As L2F, L2TP does not provide encryption.</a:t>
                      </a:r>
                      <a:endParaRPr lang="it-IT" sz="1800" dirty="0"/>
                    </a:p>
                  </a:txBody>
                  <a:tcPr marT="45714" marB="45714"/>
                </a:tc>
                <a:extLst>
                  <a:ext uri="{0D108BD9-81ED-4DB2-BD59-A6C34878D82A}">
                    <a16:rowId xmlns:a16="http://schemas.microsoft.com/office/drawing/2014/main" val="10002"/>
                  </a:ext>
                </a:extLst>
              </a:tr>
              <a:tr h="370788">
                <a:tc>
                  <a:txBody>
                    <a:bodyPr/>
                    <a:lstStyle/>
                    <a:p>
                      <a:r>
                        <a:rPr lang="it-IT" sz="1800" b="1" dirty="0"/>
                        <a:t>Socksv5</a:t>
                      </a:r>
                    </a:p>
                  </a:txBody>
                  <a:tcPr marT="45714" marB="45714"/>
                </a:tc>
                <a:tc>
                  <a:txBody>
                    <a:bodyPr/>
                    <a:lstStyle/>
                    <a:p>
                      <a:r>
                        <a:rPr lang="it-IT" sz="1800" dirty="0"/>
                        <a:t>L2TP</a:t>
                      </a:r>
                      <a:r>
                        <a:rPr lang="it-IT" sz="1800" baseline="0" dirty="0"/>
                        <a:t> alternative </a:t>
                      </a:r>
                      <a:r>
                        <a:rPr lang="it-IT" sz="1800" baseline="0" dirty="0" err="1"/>
                        <a:t>developed</a:t>
                      </a:r>
                      <a:r>
                        <a:rPr lang="it-IT" sz="1800" baseline="0" dirty="0"/>
                        <a:t> </a:t>
                      </a:r>
                      <a:r>
                        <a:rPr lang="it-IT" sz="1800" baseline="0" dirty="0" err="1"/>
                        <a:t>by</a:t>
                      </a:r>
                      <a:r>
                        <a:rPr lang="it-IT" sz="1800" baseline="0" dirty="0"/>
                        <a:t> Nec</a:t>
                      </a:r>
                      <a:endParaRPr lang="it-IT" sz="1800" dirty="0"/>
                    </a:p>
                  </a:txBody>
                  <a:tcPr marT="45714" marB="45714"/>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2">
            <a:extLst>
              <a:ext uri="{FF2B5EF4-FFF2-40B4-BE49-F238E27FC236}">
                <a16:creationId xmlns:a16="http://schemas.microsoft.com/office/drawing/2014/main" id="{06340D7E-89E0-401C-A7A7-9DA865947879}"/>
              </a:ext>
            </a:extLst>
          </p:cNvPr>
          <p:cNvSpPr>
            <a:spLocks noGrp="1"/>
          </p:cNvSpPr>
          <p:nvPr>
            <p:ph type="title"/>
          </p:nvPr>
        </p:nvSpPr>
        <p:spPr/>
        <p:txBody>
          <a:bodyPr/>
          <a:lstStyle/>
          <a:p>
            <a:pPr eaLnBrk="1" hangingPunct="1"/>
            <a:r>
              <a:rPr lang="it-IT" altLang="it-IT"/>
              <a:t>Security Protocols (Secure VPN)</a:t>
            </a:r>
          </a:p>
        </p:txBody>
      </p:sp>
      <p:sp>
        <p:nvSpPr>
          <p:cNvPr id="2" name="Segnaposto contenuto 1">
            <a:extLst>
              <a:ext uri="{FF2B5EF4-FFF2-40B4-BE49-F238E27FC236}">
                <a16:creationId xmlns:a16="http://schemas.microsoft.com/office/drawing/2014/main" id="{23A3CD0B-B6BB-4AA8-80F0-DBF330DBA5E7}"/>
              </a:ext>
            </a:extLst>
          </p:cNvPr>
          <p:cNvSpPr>
            <a:spLocks noGrp="1"/>
          </p:cNvSpPr>
          <p:nvPr>
            <p:ph idx="1"/>
          </p:nvPr>
        </p:nvSpPr>
        <p:spPr/>
        <p:txBody>
          <a:bodyPr rtlCol="0">
            <a:normAutofit fontScale="92500" lnSpcReduction="10000"/>
          </a:bodyPr>
          <a:lstStyle/>
          <a:p>
            <a:pPr marL="365760" indent="-256032" eaLnBrk="1" fontAlgn="auto" hangingPunct="1">
              <a:spcAft>
                <a:spcPts val="0"/>
              </a:spcAft>
              <a:buFont typeface="Wingdings 3"/>
              <a:buChar char=""/>
              <a:defRPr/>
            </a:pPr>
            <a:r>
              <a:rPr lang="it-IT" b="1" dirty="0" err="1"/>
              <a:t>Transport</a:t>
            </a:r>
            <a:r>
              <a:rPr lang="it-IT" b="1" dirty="0"/>
              <a:t> </a:t>
            </a:r>
            <a:r>
              <a:rPr lang="it-IT" b="1" dirty="0" err="1"/>
              <a:t>Layer</a:t>
            </a:r>
            <a:r>
              <a:rPr lang="it-IT" b="1" dirty="0"/>
              <a:t> Security (SSL/TLS)</a:t>
            </a:r>
          </a:p>
          <a:p>
            <a:pPr marL="621792" lvl="1" eaLnBrk="1" fontAlgn="auto" hangingPunct="1">
              <a:spcBef>
                <a:spcPts val="324"/>
              </a:spcBef>
              <a:spcAft>
                <a:spcPts val="0"/>
              </a:spcAft>
              <a:buFont typeface="Verdana"/>
              <a:buChar char="◦"/>
              <a:defRPr/>
            </a:pPr>
            <a:r>
              <a:rPr lang="it-IT" dirty="0"/>
              <a:t>Can be </a:t>
            </a:r>
            <a:r>
              <a:rPr lang="it-IT" dirty="0" err="1"/>
              <a:t>used</a:t>
            </a:r>
            <a:r>
              <a:rPr lang="it-IT" dirty="0"/>
              <a:t> for </a:t>
            </a:r>
            <a:r>
              <a:rPr lang="it-IT" dirty="0" err="1"/>
              <a:t>tunneling</a:t>
            </a:r>
            <a:r>
              <a:rPr lang="it-IT" dirty="0"/>
              <a:t> the </a:t>
            </a:r>
            <a:r>
              <a:rPr lang="it-IT" dirty="0" err="1"/>
              <a:t>entire</a:t>
            </a:r>
            <a:r>
              <a:rPr lang="it-IT" dirty="0"/>
              <a:t> network </a:t>
            </a:r>
            <a:r>
              <a:rPr lang="it-IT" dirty="0" err="1"/>
              <a:t>traffic</a:t>
            </a:r>
            <a:r>
              <a:rPr lang="it-IT" dirty="0"/>
              <a:t> (SSL/TLS VPN) or to </a:t>
            </a:r>
            <a:r>
              <a:rPr lang="it-IT" dirty="0" err="1"/>
              <a:t>make</a:t>
            </a:r>
            <a:r>
              <a:rPr lang="it-IT" dirty="0"/>
              <a:t> </a:t>
            </a:r>
            <a:r>
              <a:rPr lang="it-IT" dirty="0" err="1"/>
              <a:t>it</a:t>
            </a:r>
            <a:r>
              <a:rPr lang="it-IT" dirty="0"/>
              <a:t> </a:t>
            </a:r>
            <a:r>
              <a:rPr lang="it-IT" dirty="0" err="1"/>
              <a:t>secure</a:t>
            </a:r>
            <a:r>
              <a:rPr lang="it-IT" dirty="0"/>
              <a:t> a </a:t>
            </a:r>
            <a:r>
              <a:rPr lang="it-IT" dirty="0" err="1"/>
              <a:t>individual</a:t>
            </a:r>
            <a:r>
              <a:rPr lang="it-IT" dirty="0"/>
              <a:t> connection</a:t>
            </a:r>
          </a:p>
          <a:p>
            <a:pPr marL="621792" lvl="1" eaLnBrk="1" fontAlgn="auto" hangingPunct="1">
              <a:spcBef>
                <a:spcPts val="324"/>
              </a:spcBef>
              <a:spcAft>
                <a:spcPts val="0"/>
              </a:spcAft>
              <a:buFont typeface="Verdana"/>
              <a:buChar char="◦"/>
              <a:defRPr/>
            </a:pPr>
            <a:r>
              <a:rPr lang="it-IT" dirty="0"/>
              <a:t>SSL (</a:t>
            </a:r>
            <a:r>
              <a:rPr lang="it-IT" dirty="0" err="1"/>
              <a:t>essential</a:t>
            </a:r>
            <a:r>
              <a:rPr lang="it-IT" dirty="0"/>
              <a:t> </a:t>
            </a:r>
            <a:r>
              <a:rPr lang="it-IT" dirty="0" err="1"/>
              <a:t>for</a:t>
            </a:r>
            <a:r>
              <a:rPr lang="it-IT" dirty="0"/>
              <a:t> </a:t>
            </a:r>
            <a:r>
              <a:rPr lang="it-IT" dirty="0" err="1"/>
              <a:t>providing</a:t>
            </a:r>
            <a:r>
              <a:rPr lang="it-IT" dirty="0"/>
              <a:t> remote </a:t>
            </a:r>
            <a:r>
              <a:rPr lang="it-IT" dirty="0" err="1"/>
              <a:t>access</a:t>
            </a:r>
            <a:r>
              <a:rPr lang="it-IT" dirty="0"/>
              <a:t> </a:t>
            </a:r>
            <a:r>
              <a:rPr lang="it-IT" dirty="0" err="1"/>
              <a:t>to</a:t>
            </a:r>
            <a:r>
              <a:rPr lang="it-IT" dirty="0"/>
              <a:t> VPN </a:t>
            </a:r>
            <a:r>
              <a:rPr lang="it-IT" dirty="0" err="1"/>
              <a:t>services</a:t>
            </a:r>
            <a:r>
              <a:rPr lang="it-IT" dirty="0"/>
              <a:t>)</a:t>
            </a:r>
          </a:p>
          <a:p>
            <a:pPr marL="859536" lvl="2" eaLnBrk="1" fontAlgn="auto" hangingPunct="1">
              <a:spcAft>
                <a:spcPts val="0"/>
              </a:spcAft>
              <a:buFont typeface="Wingdings 2"/>
              <a:buChar char=""/>
              <a:defRPr/>
            </a:pPr>
            <a:r>
              <a:rPr lang="en-US" dirty="0"/>
              <a:t>Advantage of SSL VPN is that it can also be accessed from locations that restrict access to SSL-based Web sites without the support of </a:t>
            </a:r>
            <a:r>
              <a:rPr lang="en-US" dirty="0" err="1"/>
              <a:t>IPsec</a:t>
            </a:r>
            <a:r>
              <a:rPr lang="en-US" dirty="0"/>
              <a:t>.</a:t>
            </a:r>
          </a:p>
          <a:p>
            <a:pPr marL="859536" lvl="2" eaLnBrk="1" fontAlgn="auto" hangingPunct="1">
              <a:spcAft>
                <a:spcPts val="0"/>
              </a:spcAft>
              <a:buFont typeface="Wingdings 2"/>
              <a:buChar char=""/>
              <a:defRPr/>
            </a:pPr>
            <a:r>
              <a:rPr lang="en-US" dirty="0"/>
              <a:t>SSL-based VPNs may be vulnerable to denial-of-service targeted to TCP connections, being unauthenticated</a:t>
            </a:r>
          </a:p>
          <a:p>
            <a:pPr marL="621792" lvl="1" eaLnBrk="1" fontAlgn="auto" hangingPunct="1">
              <a:spcBef>
                <a:spcPts val="324"/>
              </a:spcBef>
              <a:spcAft>
                <a:spcPts val="0"/>
              </a:spcAft>
              <a:buFont typeface="Verdana"/>
              <a:buChar char="◦"/>
              <a:defRPr/>
            </a:pPr>
            <a:r>
              <a:rPr lang="en-US" dirty="0"/>
              <a:t>Ensures confidentiality and reliability of communications over a public network</a:t>
            </a:r>
          </a:p>
          <a:p>
            <a:pPr marL="621792" lvl="1" eaLnBrk="1" fontAlgn="auto" hangingPunct="1">
              <a:spcBef>
                <a:spcPts val="324"/>
              </a:spcBef>
              <a:spcAft>
                <a:spcPts val="0"/>
              </a:spcAft>
              <a:buFont typeface="Verdana"/>
              <a:buChar char="◦"/>
              <a:defRPr/>
            </a:pPr>
            <a:r>
              <a:rPr lang="en-US" dirty="0"/>
              <a:t>Protects from intrusion, alteration or falsification</a:t>
            </a:r>
            <a:endParaRPr lang="it-IT" dirty="0"/>
          </a:p>
          <a:p>
            <a:pPr marL="621792" lvl="1" eaLnBrk="1" fontAlgn="auto" hangingPunct="1">
              <a:spcBef>
                <a:spcPts val="324"/>
              </a:spcBef>
              <a:spcAft>
                <a:spcPts val="0"/>
              </a:spcAft>
              <a:buFont typeface="Verdana"/>
              <a:buChar char="◦"/>
              <a:defRPr/>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2">
            <a:extLst>
              <a:ext uri="{FF2B5EF4-FFF2-40B4-BE49-F238E27FC236}">
                <a16:creationId xmlns:a16="http://schemas.microsoft.com/office/drawing/2014/main" id="{5BEAEC47-0860-4F65-8BFA-17166DD7BC3A}"/>
              </a:ext>
            </a:extLst>
          </p:cNvPr>
          <p:cNvSpPr>
            <a:spLocks noGrp="1"/>
          </p:cNvSpPr>
          <p:nvPr>
            <p:ph type="title"/>
          </p:nvPr>
        </p:nvSpPr>
        <p:spPr/>
        <p:txBody>
          <a:bodyPr/>
          <a:lstStyle/>
          <a:p>
            <a:pPr eaLnBrk="1" hangingPunct="1"/>
            <a:r>
              <a:rPr lang="it-IT" altLang="it-IT"/>
              <a:t>Security Protocols (Secure VPN)</a:t>
            </a:r>
          </a:p>
        </p:txBody>
      </p:sp>
      <p:sp>
        <p:nvSpPr>
          <p:cNvPr id="2" name="Segnaposto contenuto 1">
            <a:extLst>
              <a:ext uri="{FF2B5EF4-FFF2-40B4-BE49-F238E27FC236}">
                <a16:creationId xmlns:a16="http://schemas.microsoft.com/office/drawing/2014/main" id="{F82D9DAB-5F46-4DB1-8E94-1C37231D1AAD}"/>
              </a:ext>
            </a:extLst>
          </p:cNvPr>
          <p:cNvSpPr>
            <a:spLocks noGrp="1"/>
          </p:cNvSpPr>
          <p:nvPr>
            <p:ph idx="1"/>
          </p:nvPr>
        </p:nvSpPr>
        <p:spPr/>
        <p:txBody>
          <a:bodyPr rtlCol="0">
            <a:normAutofit fontScale="92500" lnSpcReduction="20000"/>
          </a:bodyPr>
          <a:lstStyle/>
          <a:p>
            <a:pPr marL="365760" indent="-256032" eaLnBrk="1" fontAlgn="auto" hangingPunct="1">
              <a:spcAft>
                <a:spcPts val="0"/>
              </a:spcAft>
              <a:buFont typeface="Wingdings 3"/>
              <a:buChar char=""/>
              <a:defRPr/>
            </a:pPr>
            <a:r>
              <a:rPr lang="en-US" b="1" dirty="0"/>
              <a:t>Datagram Transport Layer Security (DTLS)</a:t>
            </a:r>
          </a:p>
          <a:p>
            <a:pPr marL="621792" lvl="1" eaLnBrk="1" fontAlgn="auto" hangingPunct="1">
              <a:spcBef>
                <a:spcPts val="324"/>
              </a:spcBef>
              <a:spcAft>
                <a:spcPts val="0"/>
              </a:spcAft>
              <a:buFont typeface="Verdana"/>
              <a:buChar char="◦"/>
              <a:defRPr/>
            </a:pPr>
            <a:r>
              <a:rPr lang="en-US" dirty="0"/>
              <a:t>Cisco </a:t>
            </a:r>
            <a:r>
              <a:rPr lang="en-US" dirty="0" err="1"/>
              <a:t>AnyConnect</a:t>
            </a:r>
            <a:r>
              <a:rPr lang="en-US" dirty="0"/>
              <a:t> VPN.</a:t>
            </a:r>
          </a:p>
          <a:p>
            <a:pPr marL="621792" lvl="1" eaLnBrk="1" fontAlgn="auto" hangingPunct="1">
              <a:spcBef>
                <a:spcPts val="324"/>
              </a:spcBef>
              <a:spcAft>
                <a:spcPts val="0"/>
              </a:spcAft>
              <a:buFont typeface="Verdana"/>
              <a:buChar char="◦"/>
              <a:defRPr/>
            </a:pPr>
            <a:r>
              <a:rPr lang="en-US" dirty="0"/>
              <a:t>DTLS resolve the HOL problem on TCP</a:t>
            </a:r>
            <a:br>
              <a:rPr lang="en-US" dirty="0"/>
            </a:br>
            <a:endParaRPr lang="en-US" dirty="0"/>
          </a:p>
          <a:p>
            <a:pPr marL="365760" indent="-256032" eaLnBrk="1" fontAlgn="auto" hangingPunct="1">
              <a:spcAft>
                <a:spcPts val="0"/>
              </a:spcAft>
              <a:buFont typeface="Wingdings 3"/>
              <a:buChar char=""/>
              <a:defRPr/>
            </a:pPr>
            <a:r>
              <a:rPr lang="it-IT" b="1" dirty="0"/>
              <a:t>Microsoft </a:t>
            </a:r>
            <a:r>
              <a:rPr lang="it-IT" b="1" dirty="0" err="1"/>
              <a:t>Point-to-Point</a:t>
            </a:r>
            <a:r>
              <a:rPr lang="it-IT" b="1" dirty="0"/>
              <a:t> </a:t>
            </a:r>
            <a:r>
              <a:rPr lang="it-IT" b="1" dirty="0" err="1"/>
              <a:t>Encryption</a:t>
            </a:r>
            <a:r>
              <a:rPr lang="it-IT" b="1" dirty="0"/>
              <a:t> (MPPE)</a:t>
            </a:r>
          </a:p>
          <a:p>
            <a:pPr marL="621792" lvl="1" eaLnBrk="1" fontAlgn="auto" hangingPunct="1">
              <a:spcBef>
                <a:spcPts val="324"/>
              </a:spcBef>
              <a:spcAft>
                <a:spcPts val="0"/>
              </a:spcAft>
              <a:buFont typeface="Verdana"/>
              <a:buChar char="◦"/>
              <a:defRPr/>
            </a:pPr>
            <a:r>
              <a:rPr lang="it-IT" dirty="0" err="1"/>
              <a:t>Used</a:t>
            </a:r>
            <a:r>
              <a:rPr lang="it-IT" dirty="0"/>
              <a:t> </a:t>
            </a:r>
            <a:r>
              <a:rPr lang="it-IT" dirty="0" err="1"/>
              <a:t>with</a:t>
            </a:r>
            <a:r>
              <a:rPr lang="it-IT" dirty="0"/>
              <a:t> PPTP</a:t>
            </a:r>
          </a:p>
          <a:p>
            <a:pPr marL="621792" lvl="1" eaLnBrk="1" fontAlgn="auto" hangingPunct="1">
              <a:spcBef>
                <a:spcPts val="324"/>
              </a:spcBef>
              <a:spcAft>
                <a:spcPts val="0"/>
              </a:spcAft>
              <a:buFont typeface="Verdana"/>
              <a:buChar char="◦"/>
              <a:defRPr/>
            </a:pPr>
            <a:r>
              <a:rPr lang="it-IT" dirty="0"/>
              <a:t>PPTP (</a:t>
            </a:r>
            <a:r>
              <a:rPr lang="it-IT" dirty="0" err="1"/>
              <a:t>point-to-point</a:t>
            </a:r>
            <a:r>
              <a:rPr lang="it-IT" dirty="0"/>
              <a:t> </a:t>
            </a:r>
            <a:r>
              <a:rPr lang="it-IT" dirty="0" err="1"/>
              <a:t>tunneling</a:t>
            </a:r>
            <a:r>
              <a:rPr lang="it-IT" dirty="0"/>
              <a:t> </a:t>
            </a:r>
            <a:r>
              <a:rPr lang="it-IT" dirty="0" err="1"/>
              <a:t>protocol</a:t>
            </a:r>
            <a:r>
              <a:rPr lang="it-IT" dirty="0"/>
              <a:t>):</a:t>
            </a:r>
          </a:p>
          <a:p>
            <a:pPr marL="859536" lvl="2" eaLnBrk="1" fontAlgn="auto" hangingPunct="1">
              <a:spcAft>
                <a:spcPts val="0"/>
              </a:spcAft>
              <a:buFont typeface="Wingdings 2"/>
              <a:buChar char=""/>
              <a:defRPr/>
            </a:pPr>
            <a:r>
              <a:rPr lang="it-IT" dirty="0"/>
              <a:t>Data </a:t>
            </a:r>
            <a:r>
              <a:rPr lang="it-IT" dirty="0" err="1"/>
              <a:t>encryption</a:t>
            </a:r>
            <a:endParaRPr lang="it-IT" dirty="0"/>
          </a:p>
          <a:p>
            <a:pPr marL="859536" lvl="2" eaLnBrk="1" fontAlgn="auto" hangingPunct="1">
              <a:spcAft>
                <a:spcPts val="0"/>
              </a:spcAft>
              <a:buFont typeface="Wingdings 2"/>
              <a:buChar char=""/>
              <a:defRPr/>
            </a:pPr>
            <a:r>
              <a:rPr lang="it-IT" dirty="0" err="1"/>
              <a:t>Developed</a:t>
            </a:r>
            <a:r>
              <a:rPr lang="it-IT" dirty="0"/>
              <a:t> </a:t>
            </a:r>
            <a:r>
              <a:rPr lang="it-IT" dirty="0" err="1"/>
              <a:t>by</a:t>
            </a:r>
            <a:r>
              <a:rPr lang="it-IT" dirty="0"/>
              <a:t> Microsoft, </a:t>
            </a:r>
            <a:r>
              <a:rPr lang="it-IT" dirty="0" err="1"/>
              <a:t>ensures</a:t>
            </a:r>
            <a:r>
              <a:rPr lang="it-IT" dirty="0"/>
              <a:t> </a:t>
            </a:r>
            <a:r>
              <a:rPr lang="it-IT" dirty="0" err="1"/>
              <a:t>authentication</a:t>
            </a:r>
            <a:r>
              <a:rPr lang="it-IT" dirty="0"/>
              <a:t>, </a:t>
            </a:r>
            <a:r>
              <a:rPr lang="it-IT" dirty="0" err="1"/>
              <a:t>encryption</a:t>
            </a:r>
            <a:r>
              <a:rPr lang="it-IT" dirty="0"/>
              <a:t> and </a:t>
            </a:r>
            <a:r>
              <a:rPr lang="it-IT" dirty="0" err="1"/>
              <a:t>compression</a:t>
            </a:r>
            <a:r>
              <a:rPr lang="it-IT" dirty="0"/>
              <a:t> </a:t>
            </a:r>
            <a:r>
              <a:rPr lang="it-IT" dirty="0" err="1"/>
              <a:t>of</a:t>
            </a:r>
            <a:r>
              <a:rPr lang="it-IT" dirty="0"/>
              <a:t> data</a:t>
            </a:r>
          </a:p>
          <a:p>
            <a:pPr marL="621792" lvl="1" eaLnBrk="1" fontAlgn="auto" hangingPunct="1">
              <a:spcBef>
                <a:spcPts val="324"/>
              </a:spcBef>
              <a:spcAft>
                <a:spcPts val="0"/>
              </a:spcAft>
              <a:buFont typeface="Verdana"/>
              <a:buChar char="◦"/>
              <a:defRPr/>
            </a:pPr>
            <a:r>
              <a:rPr lang="it-IT" dirty="0" err="1"/>
              <a:t>Generic</a:t>
            </a:r>
            <a:r>
              <a:rPr lang="it-IT" dirty="0"/>
              <a:t> </a:t>
            </a:r>
            <a:r>
              <a:rPr lang="it-IT" dirty="0" err="1"/>
              <a:t>Routing</a:t>
            </a:r>
            <a:r>
              <a:rPr lang="it-IT" dirty="0"/>
              <a:t> </a:t>
            </a:r>
            <a:r>
              <a:rPr lang="it-IT" dirty="0" err="1"/>
              <a:t>Encapsulation</a:t>
            </a:r>
            <a:r>
              <a:rPr lang="it-IT" dirty="0"/>
              <a:t> (GRE): </a:t>
            </a:r>
            <a:r>
              <a:rPr lang="en-US" dirty="0"/>
              <a:t>GRE creates a virtual link point-to-point and this is done in a way that none of the two ends have to worry about the infrastructure on which the communication passes</a:t>
            </a:r>
            <a:endParaRPr lang="it-I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2">
            <a:extLst>
              <a:ext uri="{FF2B5EF4-FFF2-40B4-BE49-F238E27FC236}">
                <a16:creationId xmlns:a16="http://schemas.microsoft.com/office/drawing/2014/main" id="{6DB2E5FA-05FD-42EA-8117-245C9CE5D5A1}"/>
              </a:ext>
            </a:extLst>
          </p:cNvPr>
          <p:cNvSpPr>
            <a:spLocks noGrp="1"/>
          </p:cNvSpPr>
          <p:nvPr>
            <p:ph type="title"/>
          </p:nvPr>
        </p:nvSpPr>
        <p:spPr/>
        <p:txBody>
          <a:bodyPr/>
          <a:lstStyle/>
          <a:p>
            <a:pPr eaLnBrk="1" hangingPunct="1"/>
            <a:r>
              <a:rPr lang="it-IT" altLang="it-IT"/>
              <a:t>Security Protocols (Secure VPN)</a:t>
            </a:r>
          </a:p>
        </p:txBody>
      </p:sp>
      <p:sp>
        <p:nvSpPr>
          <p:cNvPr id="2" name="Segnaposto contenuto 1">
            <a:extLst>
              <a:ext uri="{FF2B5EF4-FFF2-40B4-BE49-F238E27FC236}">
                <a16:creationId xmlns:a16="http://schemas.microsoft.com/office/drawing/2014/main" id="{22FEDD23-9B8E-41E2-9F13-DA202FE6B46F}"/>
              </a:ext>
            </a:extLst>
          </p:cNvPr>
          <p:cNvSpPr>
            <a:spLocks noGrp="1"/>
          </p:cNvSpPr>
          <p:nvPr>
            <p:ph idx="1"/>
          </p:nvPr>
        </p:nvSpPr>
        <p:spPr>
          <a:xfrm>
            <a:off x="1981200" y="1481138"/>
            <a:ext cx="8229600" cy="4305300"/>
          </a:xfrm>
        </p:spPr>
        <p:txBody>
          <a:bodyPr rtlCol="0">
            <a:normAutofit fontScale="92500"/>
          </a:bodyPr>
          <a:lstStyle/>
          <a:p>
            <a:pPr marL="365760" indent="-256032" eaLnBrk="1" fontAlgn="auto" hangingPunct="1">
              <a:spcAft>
                <a:spcPts val="0"/>
              </a:spcAft>
              <a:buFont typeface="Wingdings 3"/>
              <a:buChar char=""/>
              <a:defRPr/>
            </a:pPr>
            <a:r>
              <a:rPr lang="sv-SE" b="1" dirty="0"/>
              <a:t>Secure Socket Tunneling Protocol (SSTP) </a:t>
            </a:r>
            <a:r>
              <a:rPr lang="it-IT" b="1" dirty="0"/>
              <a:t>(Microsoft)</a:t>
            </a:r>
          </a:p>
          <a:p>
            <a:pPr marL="621792" lvl="1" eaLnBrk="1" fontAlgn="auto" hangingPunct="1">
              <a:spcBef>
                <a:spcPts val="324"/>
              </a:spcBef>
              <a:spcAft>
                <a:spcPts val="0"/>
              </a:spcAft>
              <a:buFont typeface="Verdana"/>
              <a:buChar char="◦"/>
              <a:defRPr/>
            </a:pPr>
            <a:r>
              <a:rPr lang="en-US" dirty="0"/>
              <a:t>Windows Server 2008, Windows Vista Service Pack 1.</a:t>
            </a:r>
          </a:p>
          <a:p>
            <a:pPr marL="621792" lvl="1" eaLnBrk="1" fontAlgn="auto" hangingPunct="1">
              <a:spcBef>
                <a:spcPts val="324"/>
              </a:spcBef>
              <a:spcAft>
                <a:spcPts val="0"/>
              </a:spcAft>
              <a:buFont typeface="Verdana"/>
              <a:buChar char="◦"/>
              <a:defRPr/>
            </a:pPr>
            <a:r>
              <a:rPr lang="it-IT" dirty="0"/>
              <a:t>SSTP </a:t>
            </a:r>
            <a:r>
              <a:rPr lang="it-IT" dirty="0" err="1"/>
              <a:t>tunnels</a:t>
            </a:r>
            <a:r>
              <a:rPr lang="it-IT" dirty="0"/>
              <a:t> PPP o L2TP </a:t>
            </a:r>
            <a:r>
              <a:rPr lang="it-IT" dirty="0" err="1"/>
              <a:t>traffic</a:t>
            </a:r>
            <a:r>
              <a:rPr lang="it-IT" dirty="0"/>
              <a:t> via a SSL 3.0 </a:t>
            </a:r>
            <a:r>
              <a:rPr lang="it-IT" dirty="0" err="1"/>
              <a:t>channel</a:t>
            </a:r>
            <a:endParaRPr lang="it-IT" dirty="0"/>
          </a:p>
          <a:p>
            <a:pPr marL="365760" indent="-256032" eaLnBrk="1" fontAlgn="auto" hangingPunct="1">
              <a:spcAft>
                <a:spcPts val="0"/>
              </a:spcAft>
              <a:buFont typeface="Wingdings 3"/>
              <a:buChar char=""/>
              <a:defRPr/>
            </a:pPr>
            <a:r>
              <a:rPr lang="en-US" b="1" dirty="0"/>
              <a:t>MPVPN (Multi Path Virtual Private Network)</a:t>
            </a:r>
          </a:p>
          <a:p>
            <a:pPr marL="621792" lvl="1" eaLnBrk="1" fontAlgn="auto" hangingPunct="1">
              <a:spcBef>
                <a:spcPts val="324"/>
              </a:spcBef>
              <a:spcAft>
                <a:spcPts val="0"/>
              </a:spcAft>
              <a:buFont typeface="Verdana"/>
              <a:buChar char="◦"/>
              <a:defRPr/>
            </a:pPr>
            <a:r>
              <a:rPr lang="it-IT" dirty="0" err="1"/>
              <a:t>Developed</a:t>
            </a:r>
            <a:r>
              <a:rPr lang="it-IT" dirty="0"/>
              <a:t> </a:t>
            </a:r>
            <a:r>
              <a:rPr lang="it-IT" dirty="0" err="1"/>
              <a:t>by</a:t>
            </a:r>
            <a:r>
              <a:rPr lang="it-IT" dirty="0"/>
              <a:t> </a:t>
            </a:r>
            <a:r>
              <a:rPr lang="it-IT" dirty="0" err="1"/>
              <a:t>Ragula</a:t>
            </a:r>
            <a:r>
              <a:rPr lang="it-IT" dirty="0"/>
              <a:t> </a:t>
            </a:r>
            <a:r>
              <a:rPr lang="it-IT" dirty="0" err="1"/>
              <a:t>Systems</a:t>
            </a:r>
            <a:r>
              <a:rPr lang="it-IT" dirty="0"/>
              <a:t> </a:t>
            </a:r>
            <a:r>
              <a:rPr lang="it-IT" dirty="0" err="1"/>
              <a:t>Development</a:t>
            </a:r>
            <a:r>
              <a:rPr lang="it-IT" dirty="0"/>
              <a:t> Company</a:t>
            </a:r>
          </a:p>
          <a:p>
            <a:pPr marL="365760" indent="-256032" eaLnBrk="1" fontAlgn="auto" hangingPunct="1">
              <a:spcAft>
                <a:spcPts val="0"/>
              </a:spcAft>
              <a:buFont typeface="Wingdings 3"/>
              <a:buChar char=""/>
              <a:defRPr/>
            </a:pPr>
            <a:r>
              <a:rPr lang="it-IT" b="1" dirty="0"/>
              <a:t>SSH VPN </a:t>
            </a:r>
            <a:r>
              <a:rPr lang="it-IT" b="1" dirty="0" err="1"/>
              <a:t>--</a:t>
            </a:r>
            <a:r>
              <a:rPr lang="it-IT" b="1" dirty="0"/>
              <a:t> </a:t>
            </a:r>
            <a:r>
              <a:rPr lang="it-IT" b="1" dirty="0" err="1"/>
              <a:t>OpenSSH</a:t>
            </a:r>
            <a:endParaRPr lang="it-IT" b="1" dirty="0"/>
          </a:p>
          <a:p>
            <a:pPr marL="621792" lvl="1" eaLnBrk="1" fontAlgn="auto" hangingPunct="1">
              <a:spcBef>
                <a:spcPts val="324"/>
              </a:spcBef>
              <a:spcAft>
                <a:spcPts val="0"/>
              </a:spcAft>
              <a:buFont typeface="Verdana"/>
              <a:buChar char="◦"/>
              <a:defRPr/>
            </a:pPr>
            <a:r>
              <a:rPr lang="en-US" dirty="0"/>
              <a:t>Provides VPN tunneling to ensure secure remote connections to a network</a:t>
            </a:r>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olo 2">
            <a:extLst>
              <a:ext uri="{FF2B5EF4-FFF2-40B4-BE49-F238E27FC236}">
                <a16:creationId xmlns:a16="http://schemas.microsoft.com/office/drawing/2014/main" id="{0EF81E3C-2EDD-4222-8100-D856871AF09A}"/>
              </a:ext>
            </a:extLst>
          </p:cNvPr>
          <p:cNvSpPr>
            <a:spLocks noGrp="1"/>
          </p:cNvSpPr>
          <p:nvPr>
            <p:ph type="title"/>
          </p:nvPr>
        </p:nvSpPr>
        <p:spPr/>
        <p:txBody>
          <a:bodyPr/>
          <a:lstStyle/>
          <a:p>
            <a:pPr eaLnBrk="1" hangingPunct="1"/>
            <a:r>
              <a:rPr lang="it-IT" altLang="it-IT"/>
              <a:t>Security Protocols (Secure VPN)</a:t>
            </a:r>
          </a:p>
        </p:txBody>
      </p:sp>
      <p:sp>
        <p:nvSpPr>
          <p:cNvPr id="2" name="Segnaposto contenuto 1">
            <a:extLst>
              <a:ext uri="{FF2B5EF4-FFF2-40B4-BE49-F238E27FC236}">
                <a16:creationId xmlns:a16="http://schemas.microsoft.com/office/drawing/2014/main" id="{7CAFDBE9-B966-4BC0-AC22-3590EB83337A}"/>
              </a:ext>
            </a:extLst>
          </p:cNvPr>
          <p:cNvSpPr>
            <a:spLocks noGrp="1"/>
          </p:cNvSpPr>
          <p:nvPr>
            <p:ph idx="1"/>
          </p:nvPr>
        </p:nvSpPr>
        <p:spPr/>
        <p:txBody>
          <a:bodyPr rtlCol="0">
            <a:normAutofit fontScale="92500" lnSpcReduction="10000"/>
          </a:bodyPr>
          <a:lstStyle/>
          <a:p>
            <a:pPr marL="365760" indent="-256032" eaLnBrk="1" fontAlgn="auto" hangingPunct="1">
              <a:spcAft>
                <a:spcPts val="0"/>
              </a:spcAft>
              <a:buFont typeface="Wingdings 3"/>
              <a:buChar char=""/>
              <a:defRPr/>
            </a:pPr>
            <a:r>
              <a:rPr lang="it-IT" b="1" dirty="0"/>
              <a:t>L2TP (</a:t>
            </a:r>
            <a:r>
              <a:rPr lang="it-IT" b="1" dirty="0" err="1"/>
              <a:t>Layer</a:t>
            </a:r>
            <a:r>
              <a:rPr lang="it-IT" b="1" dirty="0"/>
              <a:t> 2 </a:t>
            </a:r>
            <a:r>
              <a:rPr lang="it-IT" b="1" dirty="0" err="1"/>
              <a:t>Tunnelling</a:t>
            </a:r>
            <a:r>
              <a:rPr lang="it-IT" b="1" dirty="0"/>
              <a:t> </a:t>
            </a:r>
            <a:r>
              <a:rPr lang="it-IT" b="1" dirty="0" err="1"/>
              <a:t>Protocol</a:t>
            </a:r>
            <a:r>
              <a:rPr lang="it-IT" b="1" dirty="0"/>
              <a:t>)</a:t>
            </a:r>
          </a:p>
          <a:p>
            <a:pPr marL="621792" lvl="1" eaLnBrk="1" fontAlgn="auto" hangingPunct="1">
              <a:spcBef>
                <a:spcPts val="324"/>
              </a:spcBef>
              <a:spcAft>
                <a:spcPts val="0"/>
              </a:spcAft>
              <a:buFont typeface="Verdana"/>
              <a:buChar char="◦"/>
              <a:defRPr/>
            </a:pPr>
            <a:r>
              <a:rPr lang="it-IT" dirty="0" err="1"/>
              <a:t>Secure</a:t>
            </a:r>
            <a:r>
              <a:rPr lang="it-IT" dirty="0"/>
              <a:t>/</a:t>
            </a:r>
            <a:r>
              <a:rPr lang="it-IT" dirty="0" err="1"/>
              <a:t>Trusted</a:t>
            </a:r>
            <a:r>
              <a:rPr lang="it-IT" dirty="0"/>
              <a:t> VPN</a:t>
            </a:r>
          </a:p>
          <a:p>
            <a:pPr marL="621792" lvl="1" eaLnBrk="1" fontAlgn="auto" hangingPunct="1">
              <a:spcBef>
                <a:spcPts val="324"/>
              </a:spcBef>
              <a:spcAft>
                <a:spcPts val="0"/>
              </a:spcAft>
              <a:buFont typeface="Verdana"/>
              <a:buChar char="◦"/>
              <a:defRPr/>
            </a:pPr>
            <a:r>
              <a:rPr lang="it-IT" dirty="0"/>
              <a:t>Standard IETF</a:t>
            </a:r>
          </a:p>
          <a:p>
            <a:pPr marL="621792" lvl="1" eaLnBrk="1" fontAlgn="auto" hangingPunct="1">
              <a:spcBef>
                <a:spcPts val="324"/>
              </a:spcBef>
              <a:spcAft>
                <a:spcPts val="0"/>
              </a:spcAft>
              <a:buFont typeface="Verdana"/>
              <a:buChar char="◦"/>
              <a:defRPr/>
            </a:pPr>
            <a:r>
              <a:rPr lang="it-IT" dirty="0" err="1"/>
              <a:t>Is</a:t>
            </a:r>
            <a:r>
              <a:rPr lang="it-IT" dirty="0"/>
              <a:t> a </a:t>
            </a:r>
            <a:r>
              <a:rPr lang="it-IT" dirty="0" err="1"/>
              <a:t>layer</a:t>
            </a:r>
            <a:r>
              <a:rPr lang="it-IT" dirty="0"/>
              <a:t> 5 </a:t>
            </a:r>
            <a:r>
              <a:rPr lang="it-IT" dirty="0" err="1"/>
              <a:t>protocol</a:t>
            </a:r>
            <a:r>
              <a:rPr lang="it-IT" dirty="0"/>
              <a:t> (</a:t>
            </a:r>
            <a:r>
              <a:rPr lang="it-IT" dirty="0" err="1"/>
              <a:t>session</a:t>
            </a:r>
            <a:r>
              <a:rPr lang="it-IT" dirty="0"/>
              <a:t>) </a:t>
            </a:r>
            <a:r>
              <a:rPr lang="it-IT" dirty="0" err="1"/>
              <a:t>that</a:t>
            </a:r>
            <a:r>
              <a:rPr lang="it-IT" dirty="0"/>
              <a:t> </a:t>
            </a:r>
            <a:r>
              <a:rPr lang="it-IT" dirty="0" err="1"/>
              <a:t>works</a:t>
            </a:r>
            <a:r>
              <a:rPr lang="it-IT" dirty="0"/>
              <a:t> </a:t>
            </a:r>
            <a:r>
              <a:rPr lang="it-IT" dirty="0" err="1"/>
              <a:t>as</a:t>
            </a:r>
            <a:r>
              <a:rPr lang="it-IT" dirty="0"/>
              <a:t> a </a:t>
            </a:r>
            <a:r>
              <a:rPr lang="it-IT" dirty="0" err="1"/>
              <a:t>layer</a:t>
            </a:r>
            <a:r>
              <a:rPr lang="it-IT" dirty="0"/>
              <a:t> 2 </a:t>
            </a:r>
            <a:r>
              <a:rPr lang="it-IT" dirty="0" err="1"/>
              <a:t>protocol</a:t>
            </a:r>
            <a:r>
              <a:rPr lang="it-IT" dirty="0"/>
              <a:t> (data link) </a:t>
            </a:r>
            <a:r>
              <a:rPr lang="it-IT" dirty="0" err="1"/>
              <a:t>using</a:t>
            </a:r>
            <a:r>
              <a:rPr lang="it-IT" dirty="0"/>
              <a:t> UDP </a:t>
            </a:r>
            <a:r>
              <a:rPr lang="it-IT" dirty="0" err="1"/>
              <a:t>packets</a:t>
            </a:r>
            <a:r>
              <a:rPr lang="it-IT" dirty="0"/>
              <a:t> </a:t>
            </a:r>
            <a:r>
              <a:rPr lang="it-IT" dirty="0" err="1"/>
              <a:t>to</a:t>
            </a:r>
            <a:r>
              <a:rPr lang="it-IT" dirty="0"/>
              <a:t> </a:t>
            </a:r>
            <a:r>
              <a:rPr lang="it-IT" dirty="0" err="1"/>
              <a:t>encapsulate</a:t>
            </a:r>
            <a:r>
              <a:rPr lang="it-IT" dirty="0"/>
              <a:t> L2TP </a:t>
            </a:r>
            <a:r>
              <a:rPr lang="it-IT" dirty="0" err="1"/>
              <a:t>packets</a:t>
            </a:r>
            <a:r>
              <a:rPr lang="it-IT" dirty="0"/>
              <a:t> and </a:t>
            </a:r>
            <a:r>
              <a:rPr lang="it-IT" dirty="0" err="1"/>
              <a:t>to</a:t>
            </a:r>
            <a:r>
              <a:rPr lang="it-IT" dirty="0"/>
              <a:t> </a:t>
            </a:r>
            <a:r>
              <a:rPr lang="it-IT" dirty="0" err="1"/>
              <a:t>maintain</a:t>
            </a:r>
            <a:r>
              <a:rPr lang="it-IT" dirty="0"/>
              <a:t> a </a:t>
            </a:r>
            <a:r>
              <a:rPr lang="it-IT" dirty="0" err="1"/>
              <a:t>Point-to-Point</a:t>
            </a:r>
            <a:r>
              <a:rPr lang="it-IT" dirty="0"/>
              <a:t> connection.</a:t>
            </a:r>
          </a:p>
          <a:p>
            <a:pPr marL="621792" lvl="1" eaLnBrk="1" fontAlgn="auto" hangingPunct="1">
              <a:spcBef>
                <a:spcPts val="324"/>
              </a:spcBef>
              <a:spcAft>
                <a:spcPts val="0"/>
              </a:spcAft>
              <a:buFont typeface="Verdana"/>
              <a:buChar char="◦"/>
              <a:defRPr/>
            </a:pPr>
            <a:r>
              <a:rPr lang="en-US" dirty="0"/>
              <a:t>Has to be combined with another protocol to implement authentication, confidentiality and integrity of data (usually IPSec).</a:t>
            </a:r>
          </a:p>
          <a:p>
            <a:pPr marL="365760" indent="-256032" eaLnBrk="1" fontAlgn="auto" hangingPunct="1">
              <a:spcAft>
                <a:spcPts val="0"/>
              </a:spcAft>
              <a:buFont typeface="Wingdings 3"/>
              <a:buChar char=""/>
              <a:defRPr/>
            </a:pPr>
            <a:r>
              <a:rPr lang="it-IT" b="1" dirty="0"/>
              <a:t>L2TPv3 (</a:t>
            </a:r>
            <a:r>
              <a:rPr lang="it-IT" b="1" dirty="0" err="1"/>
              <a:t>Layer</a:t>
            </a:r>
            <a:r>
              <a:rPr lang="it-IT" b="1" dirty="0"/>
              <a:t> 2 </a:t>
            </a:r>
            <a:r>
              <a:rPr lang="it-IT" b="1" dirty="0" err="1"/>
              <a:t>Tunnelling</a:t>
            </a:r>
            <a:r>
              <a:rPr lang="it-IT" b="1" dirty="0"/>
              <a:t> </a:t>
            </a:r>
            <a:r>
              <a:rPr lang="it-IT" b="1" dirty="0" err="1"/>
              <a:t>Protocol</a:t>
            </a:r>
            <a:r>
              <a:rPr lang="it-IT" b="1" dirty="0"/>
              <a:t> </a:t>
            </a:r>
            <a:r>
              <a:rPr lang="it-IT" b="1" dirty="0" err="1"/>
              <a:t>version</a:t>
            </a:r>
            <a:r>
              <a:rPr lang="it-IT" b="1" dirty="0"/>
              <a:t> 3)</a:t>
            </a:r>
          </a:p>
          <a:p>
            <a:pPr marL="621792" lvl="1" eaLnBrk="1" fontAlgn="auto" hangingPunct="1">
              <a:spcBef>
                <a:spcPts val="324"/>
              </a:spcBef>
              <a:spcAft>
                <a:spcPts val="0"/>
              </a:spcAft>
              <a:buFont typeface="Verdana"/>
              <a:buChar char="◦"/>
              <a:defRPr/>
            </a:pPr>
            <a:r>
              <a:rPr lang="it-IT" dirty="0" err="1"/>
              <a:t>Secure</a:t>
            </a:r>
            <a:r>
              <a:rPr lang="it-IT" dirty="0"/>
              <a:t>/</a:t>
            </a:r>
            <a:r>
              <a:rPr lang="it-IT" dirty="0" err="1"/>
              <a:t>Trusted</a:t>
            </a:r>
            <a:r>
              <a:rPr lang="it-IT" dirty="0"/>
              <a:t> VPN</a:t>
            </a:r>
          </a:p>
          <a:p>
            <a:pPr marL="621792" lvl="1" eaLnBrk="1" fontAlgn="auto" hangingPunct="1">
              <a:spcBef>
                <a:spcPts val="324"/>
              </a:spcBef>
              <a:spcAft>
                <a:spcPts val="0"/>
              </a:spcAft>
              <a:buFont typeface="Verdana"/>
              <a:buChar char="◦"/>
              <a:defRPr/>
            </a:pPr>
            <a:r>
              <a:rPr lang="it-IT" dirty="0"/>
              <a:t>Evoluzione di L2TP creato come alternativa a MPLS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2">
            <a:extLst>
              <a:ext uri="{FF2B5EF4-FFF2-40B4-BE49-F238E27FC236}">
                <a16:creationId xmlns:a16="http://schemas.microsoft.com/office/drawing/2014/main" id="{CE5E7DF7-DE35-478E-A6B8-16EA221A7487}"/>
              </a:ext>
            </a:extLst>
          </p:cNvPr>
          <p:cNvSpPr>
            <a:spLocks noGrp="1"/>
          </p:cNvSpPr>
          <p:nvPr>
            <p:ph type="title"/>
          </p:nvPr>
        </p:nvSpPr>
        <p:spPr/>
        <p:txBody>
          <a:bodyPr/>
          <a:lstStyle/>
          <a:p>
            <a:pPr eaLnBrk="1" hangingPunct="1"/>
            <a:r>
              <a:rPr lang="it-IT" altLang="it-IT"/>
              <a:t>IPSec based VPN</a:t>
            </a:r>
          </a:p>
        </p:txBody>
      </p:sp>
      <p:sp>
        <p:nvSpPr>
          <p:cNvPr id="2" name="Segnaposto contenuto 1">
            <a:extLst>
              <a:ext uri="{FF2B5EF4-FFF2-40B4-BE49-F238E27FC236}">
                <a16:creationId xmlns:a16="http://schemas.microsoft.com/office/drawing/2014/main" id="{35267633-276F-42D9-8750-9CC2E35D4D81}"/>
              </a:ext>
            </a:extLst>
          </p:cNvPr>
          <p:cNvSpPr>
            <a:spLocks noGrp="1"/>
          </p:cNvSpPr>
          <p:nvPr>
            <p:ph idx="1"/>
          </p:nvPr>
        </p:nvSpPr>
        <p:spPr>
          <a:xfrm>
            <a:off x="1981200" y="1481139"/>
            <a:ext cx="8229600" cy="2662237"/>
          </a:xfrm>
        </p:spPr>
        <p:txBody>
          <a:bodyPr rtlCol="0">
            <a:normAutofit fontScale="70000" lnSpcReduction="20000"/>
          </a:bodyPr>
          <a:lstStyle/>
          <a:p>
            <a:pPr marL="365760" indent="-256032" eaLnBrk="1" fontAlgn="auto" hangingPunct="1">
              <a:spcAft>
                <a:spcPts val="0"/>
              </a:spcAft>
              <a:buFont typeface="Wingdings 3"/>
              <a:buChar char=""/>
              <a:defRPr/>
            </a:pPr>
            <a:r>
              <a:rPr lang="en-US" dirty="0"/>
              <a:t>Data confidentiality: Encrypts packets before </a:t>
            </a:r>
            <a:r>
              <a:rPr lang="it-IT" dirty="0" err="1"/>
              <a:t>transmission</a:t>
            </a:r>
            <a:r>
              <a:rPr lang="it-IT" dirty="0"/>
              <a:t> (ESP)</a:t>
            </a:r>
          </a:p>
          <a:p>
            <a:pPr marL="365760" indent="-256032" eaLnBrk="1" fontAlgn="auto" hangingPunct="1">
              <a:spcAft>
                <a:spcPts val="0"/>
              </a:spcAft>
              <a:buFont typeface="Wingdings 3"/>
              <a:buChar char=""/>
              <a:defRPr/>
            </a:pPr>
            <a:r>
              <a:rPr lang="en-US" dirty="0"/>
              <a:t>Data integrity: Authenticates packets to help ensure that the data has not been altered during </a:t>
            </a:r>
            <a:r>
              <a:rPr lang="it-IT" dirty="0" err="1"/>
              <a:t>transmission</a:t>
            </a:r>
            <a:endParaRPr lang="it-IT" dirty="0"/>
          </a:p>
          <a:p>
            <a:pPr marL="365760" indent="-256032" eaLnBrk="1" fontAlgn="auto" hangingPunct="1">
              <a:spcAft>
                <a:spcPts val="0"/>
              </a:spcAft>
              <a:buFont typeface="Wingdings 3"/>
              <a:buChar char=""/>
              <a:defRPr/>
            </a:pPr>
            <a:r>
              <a:rPr lang="en-US" dirty="0"/>
              <a:t>Data origin authentication: Authenticates the source of received packets, in conjunction with data integrity service (Internet Key Exchange </a:t>
            </a:r>
            <a:r>
              <a:rPr lang="it-IT" dirty="0" err="1"/>
              <a:t>protocol</a:t>
            </a:r>
            <a:r>
              <a:rPr lang="it-IT" dirty="0"/>
              <a:t>)</a:t>
            </a:r>
          </a:p>
          <a:p>
            <a:pPr marL="365760" indent="-256032" eaLnBrk="1" fontAlgn="auto" hangingPunct="1">
              <a:spcAft>
                <a:spcPts val="0"/>
              </a:spcAft>
              <a:buFont typeface="Wingdings 3"/>
              <a:buChar char=""/>
              <a:defRPr/>
            </a:pPr>
            <a:r>
              <a:rPr lang="en-US" dirty="0" err="1"/>
              <a:t>Antireplay</a:t>
            </a:r>
            <a:r>
              <a:rPr lang="en-US" dirty="0"/>
              <a:t>: Detects aged or duplicate packets, </a:t>
            </a:r>
            <a:r>
              <a:rPr lang="it-IT" dirty="0" err="1"/>
              <a:t>rejecting</a:t>
            </a:r>
            <a:r>
              <a:rPr lang="it-IT" dirty="0"/>
              <a:t> </a:t>
            </a:r>
            <a:r>
              <a:rPr lang="it-IT" dirty="0" err="1"/>
              <a:t>them</a:t>
            </a:r>
            <a:endParaRPr lang="it-IT" dirty="0"/>
          </a:p>
        </p:txBody>
      </p:sp>
      <p:pic>
        <p:nvPicPr>
          <p:cNvPr id="61444" name="Picture 4" descr="Site-to-Site IPSec-Based VPN">
            <a:extLst>
              <a:ext uri="{FF2B5EF4-FFF2-40B4-BE49-F238E27FC236}">
                <a16:creationId xmlns:a16="http://schemas.microsoft.com/office/drawing/2014/main" id="{0632CFE5-A660-4B73-B66C-DF58F0C66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5" y="3929064"/>
            <a:ext cx="410845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descr="Remote Access IPSec-Based VPN">
            <a:extLst>
              <a:ext uri="{FF2B5EF4-FFF2-40B4-BE49-F238E27FC236}">
                <a16:creationId xmlns:a16="http://schemas.microsoft.com/office/drawing/2014/main" id="{C324402F-099F-47C7-8AAA-FD12EEA9A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3189" y="3962401"/>
            <a:ext cx="37115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olo 2">
            <a:extLst>
              <a:ext uri="{FF2B5EF4-FFF2-40B4-BE49-F238E27FC236}">
                <a16:creationId xmlns:a16="http://schemas.microsoft.com/office/drawing/2014/main" id="{B4036753-4F4C-4947-9F98-4A1511D7A5BE}"/>
              </a:ext>
            </a:extLst>
          </p:cNvPr>
          <p:cNvSpPr>
            <a:spLocks noGrp="1"/>
          </p:cNvSpPr>
          <p:nvPr>
            <p:ph type="title"/>
          </p:nvPr>
        </p:nvSpPr>
        <p:spPr/>
        <p:txBody>
          <a:bodyPr/>
          <a:lstStyle/>
          <a:p>
            <a:pPr eaLnBrk="1" hangingPunct="1"/>
            <a:r>
              <a:rPr lang="it-IT" altLang="it-IT"/>
              <a:t>SSL-based VPN</a:t>
            </a:r>
          </a:p>
        </p:txBody>
      </p:sp>
      <p:sp>
        <p:nvSpPr>
          <p:cNvPr id="2" name="Segnaposto contenuto 1">
            <a:extLst>
              <a:ext uri="{FF2B5EF4-FFF2-40B4-BE49-F238E27FC236}">
                <a16:creationId xmlns:a16="http://schemas.microsoft.com/office/drawing/2014/main" id="{274C838D-0027-42CC-9F9C-0F0644520904}"/>
              </a:ext>
            </a:extLst>
          </p:cNvPr>
          <p:cNvSpPr>
            <a:spLocks noGrp="1"/>
          </p:cNvSpPr>
          <p:nvPr>
            <p:ph idx="1"/>
          </p:nvPr>
        </p:nvSpPr>
        <p:spPr>
          <a:xfrm>
            <a:off x="1981200" y="1481138"/>
            <a:ext cx="8229600" cy="3733800"/>
          </a:xfrm>
        </p:spPr>
        <p:txBody>
          <a:bodyPr rtlCol="0">
            <a:normAutofit fontScale="70000" lnSpcReduction="20000"/>
          </a:bodyPr>
          <a:lstStyle/>
          <a:p>
            <a:pPr marL="365760" indent="-256032" eaLnBrk="1" fontAlgn="auto" hangingPunct="1">
              <a:spcAft>
                <a:spcPts val="0"/>
              </a:spcAft>
              <a:buFont typeface="Wingdings 3"/>
              <a:buChar char=""/>
              <a:defRPr/>
            </a:pPr>
            <a:r>
              <a:rPr lang="en-US" dirty="0"/>
              <a:t>Alternative to IPSec for remote-access VPNs</a:t>
            </a:r>
          </a:p>
          <a:p>
            <a:pPr marL="365760" indent="-256032" eaLnBrk="1" fontAlgn="auto" hangingPunct="1">
              <a:spcAft>
                <a:spcPts val="0"/>
              </a:spcAft>
              <a:buFont typeface="Wingdings 3"/>
              <a:buChar char=""/>
              <a:defRPr/>
            </a:pPr>
            <a:r>
              <a:rPr lang="en-US" dirty="0"/>
              <a:t>SSL provides access special client software</a:t>
            </a:r>
          </a:p>
          <a:p>
            <a:pPr marL="365760" indent="-256032" eaLnBrk="1" fontAlgn="auto" hangingPunct="1">
              <a:spcAft>
                <a:spcPts val="0"/>
              </a:spcAft>
              <a:buFont typeface="Wingdings 3"/>
              <a:buChar char=""/>
              <a:defRPr/>
            </a:pPr>
            <a:r>
              <a:rPr lang="en-US" dirty="0"/>
              <a:t>Secure connectivity by authenticating the communicating parties and encrypting the traffic</a:t>
            </a:r>
          </a:p>
          <a:p>
            <a:pPr marL="365760" indent="-256032" eaLnBrk="1" fontAlgn="auto" hangingPunct="1">
              <a:spcAft>
                <a:spcPts val="0"/>
              </a:spcAft>
              <a:buFont typeface="Wingdings 3"/>
              <a:buChar char=""/>
              <a:defRPr/>
            </a:pPr>
            <a:r>
              <a:rPr lang="en-US" dirty="0"/>
              <a:t>SSL operates at the session layer and doesn’t not support applications not coded for SSL</a:t>
            </a:r>
          </a:p>
          <a:p>
            <a:pPr marL="365760" indent="-256032" eaLnBrk="1" fontAlgn="auto" hangingPunct="1">
              <a:spcAft>
                <a:spcPts val="0"/>
              </a:spcAft>
              <a:buFont typeface="Wingdings 3"/>
              <a:buChar char=""/>
              <a:defRPr/>
            </a:pPr>
            <a:r>
              <a:rPr lang="en-US" dirty="0"/>
              <a:t>SP can provide granular access control, limiting individual users' access to resources</a:t>
            </a:r>
          </a:p>
          <a:p>
            <a:pPr marL="365760" indent="-256032" eaLnBrk="1" fontAlgn="auto" hangingPunct="1">
              <a:spcAft>
                <a:spcPts val="0"/>
              </a:spcAft>
              <a:buFont typeface="Wingdings 3"/>
              <a:buChar char=""/>
              <a:defRPr/>
            </a:pPr>
            <a:r>
              <a:rPr lang="en-US" dirty="0"/>
              <a:t>Include application proxies (SSL must be aware of </a:t>
            </a:r>
            <a:r>
              <a:rPr lang="it-IT" dirty="0" err="1"/>
              <a:t>each</a:t>
            </a:r>
            <a:r>
              <a:rPr lang="it-IT" dirty="0"/>
              <a:t> </a:t>
            </a:r>
            <a:r>
              <a:rPr lang="it-IT" dirty="0" err="1"/>
              <a:t>individual</a:t>
            </a:r>
            <a:r>
              <a:rPr lang="it-IT" dirty="0"/>
              <a:t> connection )</a:t>
            </a:r>
          </a:p>
          <a:p>
            <a:pPr marL="365760" indent="-256032" eaLnBrk="1" fontAlgn="auto" hangingPunct="1">
              <a:spcAft>
                <a:spcPts val="0"/>
              </a:spcAft>
              <a:buFont typeface="Wingdings 3"/>
              <a:buChar char=""/>
              <a:defRPr/>
            </a:pPr>
            <a:r>
              <a:rPr lang="it-IT" dirty="0"/>
              <a:t>SSL </a:t>
            </a:r>
            <a:r>
              <a:rPr lang="it-IT" dirty="0" err="1"/>
              <a:t>is</a:t>
            </a:r>
            <a:r>
              <a:rPr lang="it-IT" dirty="0"/>
              <a:t> </a:t>
            </a:r>
            <a:r>
              <a:rPr lang="it-IT" dirty="0" err="1"/>
              <a:t>computing-intensive</a:t>
            </a:r>
            <a:br>
              <a:rPr lang="it-IT" dirty="0"/>
            </a:br>
            <a:r>
              <a:rPr lang="it-IT" dirty="0"/>
              <a:t>(</a:t>
            </a:r>
            <a:r>
              <a:rPr lang="it-IT" dirty="0" err="1"/>
              <a:t>encryption</a:t>
            </a:r>
            <a:r>
              <a:rPr lang="it-IT" dirty="0"/>
              <a:t> </a:t>
            </a:r>
            <a:r>
              <a:rPr lang="it-IT" dirty="0" err="1"/>
              <a:t>processes</a:t>
            </a:r>
            <a:r>
              <a:rPr lang="it-IT" dirty="0"/>
              <a:t> )</a:t>
            </a:r>
          </a:p>
        </p:txBody>
      </p:sp>
      <p:pic>
        <p:nvPicPr>
          <p:cNvPr id="63492" name="Picture 4" descr="Remote Access SSL-Based VPN">
            <a:extLst>
              <a:ext uri="{FF2B5EF4-FFF2-40B4-BE49-F238E27FC236}">
                <a16:creationId xmlns:a16="http://schemas.microsoft.com/office/drawing/2014/main" id="{C05A20D0-CFDE-4AB9-902B-4897828D8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4281489"/>
            <a:ext cx="4400550"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olo 2">
            <a:extLst>
              <a:ext uri="{FF2B5EF4-FFF2-40B4-BE49-F238E27FC236}">
                <a16:creationId xmlns:a16="http://schemas.microsoft.com/office/drawing/2014/main" id="{3D0A5BE5-02F4-4A65-99D2-87E1C85EC06A}"/>
              </a:ext>
            </a:extLst>
          </p:cNvPr>
          <p:cNvSpPr>
            <a:spLocks noGrp="1"/>
          </p:cNvSpPr>
          <p:nvPr>
            <p:ph type="title"/>
          </p:nvPr>
        </p:nvSpPr>
        <p:spPr/>
        <p:txBody>
          <a:bodyPr/>
          <a:lstStyle/>
          <a:p>
            <a:pPr eaLnBrk="1" hangingPunct="1"/>
            <a:r>
              <a:rPr lang="it-IT" altLang="it-IT"/>
              <a:t>Authentication</a:t>
            </a:r>
          </a:p>
        </p:txBody>
      </p:sp>
      <p:sp>
        <p:nvSpPr>
          <p:cNvPr id="41986" name="Segnaposto contenuto 1">
            <a:extLst>
              <a:ext uri="{FF2B5EF4-FFF2-40B4-BE49-F238E27FC236}">
                <a16:creationId xmlns:a16="http://schemas.microsoft.com/office/drawing/2014/main" id="{942B8B26-26E0-4BA4-9E06-5AA3F39D215D}"/>
              </a:ext>
            </a:extLst>
          </p:cNvPr>
          <p:cNvSpPr>
            <a:spLocks noGrp="1"/>
          </p:cNvSpPr>
          <p:nvPr>
            <p:ph idx="1"/>
          </p:nvPr>
        </p:nvSpPr>
        <p:spPr>
          <a:xfrm>
            <a:off x="1981200" y="1481139"/>
            <a:ext cx="8229600" cy="4090987"/>
          </a:xfrm>
        </p:spPr>
        <p:txBody>
          <a:bodyPr rtlCol="0">
            <a:normAutofit lnSpcReduction="10000"/>
          </a:bodyPr>
          <a:lstStyle/>
          <a:p>
            <a:pPr eaLnBrk="1" fontAlgn="auto" hangingPunct="1">
              <a:spcAft>
                <a:spcPts val="0"/>
              </a:spcAft>
              <a:buFont typeface="Wingdings 2"/>
              <a:buChar char=""/>
              <a:defRPr/>
            </a:pPr>
            <a:r>
              <a:rPr lang="it-IT"/>
              <a:t>The tunnel endpoints </a:t>
            </a:r>
            <a:r>
              <a:rPr lang="en-US"/>
              <a:t>have to authenticate before establish a secure VPN circuit</a:t>
            </a:r>
          </a:p>
          <a:p>
            <a:pPr lvl="1" eaLnBrk="1" fontAlgn="auto" hangingPunct="1">
              <a:spcAft>
                <a:spcPts val="0"/>
              </a:spcAft>
              <a:buFont typeface="Wingdings 2"/>
              <a:buChar char=""/>
              <a:defRPr/>
            </a:pPr>
            <a:r>
              <a:rPr lang="en-US"/>
              <a:t>Tunnel End user-created can use passwords, biometrics, two-factor authentication, other encryption methods</a:t>
            </a:r>
          </a:p>
          <a:p>
            <a:pPr lvl="1" eaLnBrk="1" fontAlgn="auto" hangingPunct="1">
              <a:spcAft>
                <a:spcPts val="0"/>
              </a:spcAft>
              <a:buFont typeface="Wingdings 2"/>
              <a:buChar char=""/>
              <a:defRPr/>
            </a:pPr>
            <a:r>
              <a:rPr lang="en-US"/>
              <a:t>Network-to-network tunnels using passwords or digital certificates, since it must be stored permanently and does not require manual intervention for the activation of the tunnel.</a:t>
            </a:r>
            <a:endParaRPr lang="it-IT"/>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CDC71BE9-8B79-4E67-BF0C-6E2752E9BE89}"/>
              </a:ext>
            </a:extLst>
          </p:cNvPr>
          <p:cNvSpPr>
            <a:spLocks noGrp="1"/>
          </p:cNvSpPr>
          <p:nvPr>
            <p:ph type="ctrTitle"/>
          </p:nvPr>
        </p:nvSpPr>
        <p:spPr/>
        <p:txBody>
          <a:bodyPr/>
          <a:lstStyle/>
          <a:p>
            <a:r>
              <a:rPr lang="en-US" altLang="it-IT"/>
              <a:t>Part 2: “General” VPNs</a:t>
            </a:r>
            <a:endParaRPr lang="it-IT" altLang="it-IT"/>
          </a:p>
        </p:txBody>
      </p:sp>
      <p:sp>
        <p:nvSpPr>
          <p:cNvPr id="3" name="Subtitle 2">
            <a:extLst>
              <a:ext uri="{FF2B5EF4-FFF2-40B4-BE49-F238E27FC236}">
                <a16:creationId xmlns:a16="http://schemas.microsoft.com/office/drawing/2014/main" id="{FC252EE3-3A8B-48D5-A8EB-5747086A2199}"/>
              </a:ext>
            </a:extLst>
          </p:cNvPr>
          <p:cNvSpPr>
            <a:spLocks noGrp="1"/>
          </p:cNvSpPr>
          <p:nvPr>
            <p:ph type="subTitle" idx="1"/>
          </p:nvPr>
        </p:nvSpPr>
        <p:spPr/>
        <p:txBody>
          <a:bodyPr/>
          <a:lstStyle/>
          <a:p>
            <a:pPr>
              <a:defRPr/>
            </a:pPr>
            <a:endParaRPr lang="it-I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olo 2">
            <a:extLst>
              <a:ext uri="{FF2B5EF4-FFF2-40B4-BE49-F238E27FC236}">
                <a16:creationId xmlns:a16="http://schemas.microsoft.com/office/drawing/2014/main" id="{A14288C0-2CB2-4E4C-AA36-5990E1C43A10}"/>
              </a:ext>
            </a:extLst>
          </p:cNvPr>
          <p:cNvSpPr>
            <a:spLocks noGrp="1"/>
          </p:cNvSpPr>
          <p:nvPr>
            <p:ph type="title"/>
          </p:nvPr>
        </p:nvSpPr>
        <p:spPr/>
        <p:txBody>
          <a:bodyPr/>
          <a:lstStyle/>
          <a:p>
            <a:pPr eaLnBrk="1" hangingPunct="1"/>
            <a:r>
              <a:rPr lang="it-IT" altLang="it-IT" sz="2800"/>
              <a:t>What is a Virtual Private Network in the broad sense</a:t>
            </a:r>
          </a:p>
        </p:txBody>
      </p:sp>
      <p:sp>
        <p:nvSpPr>
          <p:cNvPr id="2" name="Segnaposto contenuto 1">
            <a:extLst>
              <a:ext uri="{FF2B5EF4-FFF2-40B4-BE49-F238E27FC236}">
                <a16:creationId xmlns:a16="http://schemas.microsoft.com/office/drawing/2014/main" id="{EAE5E4F9-9ABD-4969-BA35-81F8B6BFDD5F}"/>
              </a:ext>
            </a:extLst>
          </p:cNvPr>
          <p:cNvSpPr>
            <a:spLocks noGrp="1"/>
          </p:cNvSpPr>
          <p:nvPr>
            <p:ph idx="1"/>
          </p:nvPr>
        </p:nvSpPr>
        <p:spPr/>
        <p:txBody>
          <a:bodyPr rtlCol="0">
            <a:normAutofit fontScale="92500" lnSpcReduction="20000"/>
          </a:bodyPr>
          <a:lstStyle/>
          <a:p>
            <a:pPr marL="365760" indent="-256032" eaLnBrk="1" fontAlgn="auto" hangingPunct="1">
              <a:spcAft>
                <a:spcPts val="0"/>
              </a:spcAft>
              <a:buFont typeface="Wingdings 3"/>
              <a:buChar char=""/>
              <a:defRPr/>
            </a:pPr>
            <a:r>
              <a:rPr lang="en-US" dirty="0"/>
              <a:t>The term is generic, it can describe different configurations of networks and protocols ...</a:t>
            </a:r>
          </a:p>
          <a:p>
            <a:pPr marL="365760" indent="-256032" eaLnBrk="1" fontAlgn="auto" hangingPunct="1">
              <a:spcAft>
                <a:spcPts val="0"/>
              </a:spcAft>
              <a:buFont typeface="Wingdings 3"/>
              <a:buChar char=""/>
              <a:defRPr/>
            </a:pPr>
            <a:r>
              <a:rPr lang="en-US" dirty="0">
                <a:solidFill>
                  <a:schemeClr val="accent4"/>
                </a:solidFill>
              </a:rPr>
              <a:t>Virtual</a:t>
            </a:r>
            <a:r>
              <a:rPr lang="en-US" dirty="0"/>
              <a:t>: it is an artificial network that relies on an underlying physical network</a:t>
            </a:r>
          </a:p>
          <a:p>
            <a:pPr marL="365760" indent="-256032" eaLnBrk="1" fontAlgn="auto" hangingPunct="1">
              <a:spcAft>
                <a:spcPts val="0"/>
              </a:spcAft>
              <a:buFont typeface="Wingdings 3"/>
              <a:buChar char=""/>
              <a:defRPr/>
            </a:pPr>
            <a:r>
              <a:rPr lang="it-IT" dirty="0">
                <a:solidFill>
                  <a:schemeClr val="accent4"/>
                </a:solidFill>
              </a:rPr>
              <a:t>Private</a:t>
            </a:r>
            <a:r>
              <a:rPr lang="it-IT" dirty="0"/>
              <a:t>: </a:t>
            </a:r>
            <a:r>
              <a:rPr lang="en-US" dirty="0"/>
              <a:t>data is transmitted encapsulated and ensuring some form of confidentiality</a:t>
            </a:r>
          </a:p>
          <a:p>
            <a:pPr marL="365760" indent="-256032" eaLnBrk="1" fontAlgn="auto" hangingPunct="1">
              <a:spcAft>
                <a:spcPts val="0"/>
              </a:spcAft>
              <a:buFont typeface="Wingdings 3"/>
              <a:buChar char=""/>
              <a:defRPr/>
            </a:pPr>
            <a:r>
              <a:rPr lang="en-US" dirty="0"/>
              <a:t>It works as a  “pipe within a pipe” where the outside is formed by the connection of the underlying network</a:t>
            </a:r>
          </a:p>
          <a:p>
            <a:pPr marL="621792" lvl="1" eaLnBrk="1" fontAlgn="auto" hangingPunct="1">
              <a:spcBef>
                <a:spcPts val="324"/>
              </a:spcBef>
              <a:spcAft>
                <a:spcPts val="0"/>
              </a:spcAft>
              <a:buFont typeface="Verdana"/>
              <a:buChar char="◦"/>
              <a:defRPr/>
            </a:pPr>
            <a:r>
              <a:rPr lang="en-US" dirty="0"/>
              <a:t>Internet can be used as a communication platform</a:t>
            </a:r>
          </a:p>
          <a:p>
            <a:pPr marL="621792" lvl="1" eaLnBrk="1" fontAlgn="auto" hangingPunct="1">
              <a:spcBef>
                <a:spcPts val="324"/>
              </a:spcBef>
              <a:spcAft>
                <a:spcPts val="0"/>
              </a:spcAft>
              <a:buFont typeface="Verdana"/>
              <a:buChar char="◦"/>
              <a:defRPr/>
            </a:pPr>
            <a:r>
              <a:rPr lang="en-US" dirty="0"/>
              <a:t>Establishes the logical channels that are totally logic and safe between sections</a:t>
            </a: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Immagine 14">
            <a:extLst>
              <a:ext uri="{FF2B5EF4-FFF2-40B4-BE49-F238E27FC236}">
                <a16:creationId xmlns:a16="http://schemas.microsoft.com/office/drawing/2014/main" id="{6CBE0E12-DCD7-47F7-B11D-75C9C7C7BC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0175" y="3500438"/>
            <a:ext cx="63706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olo 2">
            <a:extLst>
              <a:ext uri="{FF2B5EF4-FFF2-40B4-BE49-F238E27FC236}">
                <a16:creationId xmlns:a16="http://schemas.microsoft.com/office/drawing/2014/main" id="{9DA5D42B-9A6E-472B-8DD0-4343C0927F30}"/>
              </a:ext>
            </a:extLst>
          </p:cNvPr>
          <p:cNvSpPr>
            <a:spLocks noGrp="1"/>
          </p:cNvSpPr>
          <p:nvPr>
            <p:ph type="title"/>
          </p:nvPr>
        </p:nvSpPr>
        <p:spPr/>
        <p:txBody>
          <a:bodyPr/>
          <a:lstStyle/>
          <a:p>
            <a:pPr eaLnBrk="1" hangingPunct="1"/>
            <a:r>
              <a:rPr lang="it-IT" altLang="it-IT"/>
              <a:t>Solution</a:t>
            </a:r>
          </a:p>
        </p:txBody>
      </p:sp>
      <p:sp>
        <p:nvSpPr>
          <p:cNvPr id="2" name="Segnaposto contenuto 1">
            <a:extLst>
              <a:ext uri="{FF2B5EF4-FFF2-40B4-BE49-F238E27FC236}">
                <a16:creationId xmlns:a16="http://schemas.microsoft.com/office/drawing/2014/main" id="{0A4EA38B-FD22-4A2D-A936-92C47461D00E}"/>
              </a:ext>
            </a:extLst>
          </p:cNvPr>
          <p:cNvSpPr>
            <a:spLocks noGrp="1"/>
          </p:cNvSpPr>
          <p:nvPr>
            <p:ph idx="1"/>
          </p:nvPr>
        </p:nvSpPr>
        <p:spPr>
          <a:xfrm>
            <a:off x="1981200" y="1481139"/>
            <a:ext cx="7329488" cy="2162175"/>
          </a:xfrm>
        </p:spPr>
        <p:txBody>
          <a:bodyPr rtlCol="0">
            <a:normAutofit fontScale="70000" lnSpcReduction="20000"/>
          </a:bodyPr>
          <a:lstStyle/>
          <a:p>
            <a:pPr marL="365760" indent="-256032" eaLnBrk="1" fontAlgn="auto" hangingPunct="1">
              <a:spcAft>
                <a:spcPts val="0"/>
              </a:spcAft>
              <a:buFont typeface="Wingdings 3"/>
              <a:buChar char=""/>
              <a:defRPr/>
            </a:pPr>
            <a:r>
              <a:rPr lang="en-US" dirty="0">
                <a:solidFill>
                  <a:schemeClr val="accent4"/>
                </a:solidFill>
              </a:rPr>
              <a:t>Idea</a:t>
            </a:r>
            <a:r>
              <a:rPr lang="en-US" dirty="0"/>
              <a:t>: simulating a collision domain using an artificial underlying physical network (Internet) as the transmission media and, by means of a tunneling protocol, encapsulating the data to be transmitted (and possibly encrypting it)</a:t>
            </a:r>
          </a:p>
          <a:p>
            <a:pPr marL="365760" indent="-256032" eaLnBrk="1" fontAlgn="auto" hangingPunct="1">
              <a:spcAft>
                <a:spcPts val="0"/>
              </a:spcAft>
              <a:buFont typeface="Wingdings 3"/>
              <a:buChar char=""/>
              <a:defRPr/>
            </a:pPr>
            <a:r>
              <a:rPr lang="en-US" dirty="0">
                <a:solidFill>
                  <a:schemeClr val="accent4"/>
                </a:solidFill>
              </a:rPr>
              <a:t>Goal</a:t>
            </a:r>
            <a:r>
              <a:rPr lang="en-US" dirty="0"/>
              <a:t>: get a transparent and secure subnet at low cost</a:t>
            </a:r>
          </a:p>
          <a:p>
            <a:pPr marL="365760" indent="-256032" eaLnBrk="1" fontAlgn="auto" hangingPunct="1">
              <a:spcAft>
                <a:spcPts val="0"/>
              </a:spcAft>
              <a:buFont typeface="Wingdings 3"/>
              <a:buChar char=""/>
              <a:defRPr/>
            </a:pPr>
            <a:endParaRPr lang="it-IT" dirty="0"/>
          </a:p>
        </p:txBody>
      </p:sp>
      <p:sp>
        <p:nvSpPr>
          <p:cNvPr id="13" name="Segnaposto contenuto 1">
            <a:extLst>
              <a:ext uri="{FF2B5EF4-FFF2-40B4-BE49-F238E27FC236}">
                <a16:creationId xmlns:a16="http://schemas.microsoft.com/office/drawing/2014/main" id="{FBE0E13F-85BE-4AD7-A182-92D5AE6ABA56}"/>
              </a:ext>
            </a:extLst>
          </p:cNvPr>
          <p:cNvSpPr txBox="1">
            <a:spLocks/>
          </p:cNvSpPr>
          <p:nvPr/>
        </p:nvSpPr>
        <p:spPr>
          <a:xfrm>
            <a:off x="3792538" y="4881564"/>
            <a:ext cx="2927350" cy="1500187"/>
          </a:xfrm>
          <a:prstGeom prst="rect">
            <a:avLst/>
          </a:prstGeom>
        </p:spPr>
        <p:txBody>
          <a:bodyPr>
            <a:normAutofit fontScale="62500" lnSpcReduction="20000"/>
          </a:bodyPr>
          <a:lstStyle/>
          <a:p>
            <a:pPr marL="365760" indent="-256032" eaLnBrk="1" fontAlgn="auto" hangingPunct="1">
              <a:spcBef>
                <a:spcPts val="400"/>
              </a:spcBef>
              <a:spcAft>
                <a:spcPts val="0"/>
              </a:spcAft>
              <a:buClr>
                <a:srgbClr val="FF0000"/>
              </a:buClr>
              <a:buSzPct val="100000"/>
              <a:buFont typeface="Wingdings" pitchFamily="2" charset="2"/>
              <a:buChar char="§"/>
              <a:defRPr/>
            </a:pPr>
            <a:r>
              <a:rPr lang="en-US" sz="2700" dirty="0">
                <a:latin typeface="+mn-lt"/>
                <a:cs typeface="+mn-cs"/>
              </a:rPr>
              <a:t>a secure tunnel is created from the point of origin to the arrival</a:t>
            </a:r>
          </a:p>
          <a:p>
            <a:pPr marL="365760" indent="-256032" eaLnBrk="1" fontAlgn="auto" hangingPunct="1">
              <a:spcBef>
                <a:spcPts val="400"/>
              </a:spcBef>
              <a:spcAft>
                <a:spcPts val="0"/>
              </a:spcAft>
              <a:buClr>
                <a:srgbClr val="FF0000"/>
              </a:buClr>
              <a:buSzPct val="100000"/>
              <a:buFont typeface="Wingdings" pitchFamily="2" charset="2"/>
              <a:buChar char="§"/>
              <a:defRPr/>
            </a:pPr>
            <a:r>
              <a:rPr lang="en-US" sz="2700" dirty="0">
                <a:latin typeface="+mn-lt"/>
                <a:cs typeface="+mn-cs"/>
              </a:rPr>
              <a:t>data can be transmitted both encrypted and signed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olo 2">
            <a:extLst>
              <a:ext uri="{FF2B5EF4-FFF2-40B4-BE49-F238E27FC236}">
                <a16:creationId xmlns:a16="http://schemas.microsoft.com/office/drawing/2014/main" id="{3F92FFDC-9010-4925-A557-906A52A651BD}"/>
              </a:ext>
            </a:extLst>
          </p:cNvPr>
          <p:cNvSpPr>
            <a:spLocks noGrp="1"/>
          </p:cNvSpPr>
          <p:nvPr>
            <p:ph type="title"/>
          </p:nvPr>
        </p:nvSpPr>
        <p:spPr/>
        <p:txBody>
          <a:bodyPr/>
          <a:lstStyle/>
          <a:p>
            <a:pPr eaLnBrk="1" hangingPunct="1"/>
            <a:r>
              <a:rPr lang="it-IT" altLang="it-IT"/>
              <a:t>Classification (based on ...)</a:t>
            </a:r>
          </a:p>
        </p:txBody>
      </p:sp>
      <p:sp>
        <p:nvSpPr>
          <p:cNvPr id="18434" name="Segnaposto contenuto 1">
            <a:extLst>
              <a:ext uri="{FF2B5EF4-FFF2-40B4-BE49-F238E27FC236}">
                <a16:creationId xmlns:a16="http://schemas.microsoft.com/office/drawing/2014/main" id="{A7653065-BD6C-4509-8161-686742DC5E97}"/>
              </a:ext>
            </a:extLst>
          </p:cNvPr>
          <p:cNvSpPr>
            <a:spLocks noGrp="1"/>
          </p:cNvSpPr>
          <p:nvPr>
            <p:ph idx="1"/>
          </p:nvPr>
        </p:nvSpPr>
        <p:spPr/>
        <p:txBody>
          <a:bodyPr rtlCol="0">
            <a:normAutofit/>
          </a:bodyPr>
          <a:lstStyle/>
          <a:p>
            <a:pPr eaLnBrk="1" fontAlgn="auto" hangingPunct="1">
              <a:spcAft>
                <a:spcPts val="0"/>
              </a:spcAft>
              <a:buFont typeface="Wingdings 2"/>
              <a:buChar char=""/>
              <a:defRPr/>
            </a:pPr>
            <a:r>
              <a:rPr lang="it-IT" dirty="0" err="1"/>
              <a:t>Type</a:t>
            </a:r>
            <a:r>
              <a:rPr lang="it-IT" dirty="0"/>
              <a:t> of </a:t>
            </a:r>
            <a:r>
              <a:rPr lang="it-IT" dirty="0" err="1"/>
              <a:t>Tunneling</a:t>
            </a:r>
            <a:r>
              <a:rPr lang="it-IT" dirty="0"/>
              <a:t> </a:t>
            </a:r>
            <a:r>
              <a:rPr lang="it-IT" dirty="0" err="1"/>
              <a:t>protocol</a:t>
            </a:r>
            <a:endParaRPr lang="it-IT" dirty="0"/>
          </a:p>
          <a:p>
            <a:pPr eaLnBrk="1" fontAlgn="auto" hangingPunct="1">
              <a:spcAft>
                <a:spcPts val="0"/>
              </a:spcAft>
              <a:buFont typeface="Wingdings 2"/>
              <a:buChar char=""/>
              <a:defRPr/>
            </a:pPr>
            <a:r>
              <a:rPr lang="en-US" dirty="0"/>
              <a:t>Localization of the "tunnel termination“</a:t>
            </a:r>
          </a:p>
          <a:p>
            <a:pPr lvl="1" eaLnBrk="1" fontAlgn="auto" hangingPunct="1">
              <a:spcAft>
                <a:spcPts val="0"/>
              </a:spcAft>
              <a:buFont typeface="Wingdings 2"/>
              <a:buChar char=""/>
              <a:defRPr/>
            </a:pPr>
            <a:r>
              <a:rPr lang="en-US" dirty="0"/>
              <a:t>user side (LAN) or network provider</a:t>
            </a:r>
          </a:p>
          <a:p>
            <a:pPr eaLnBrk="1" fontAlgn="auto" hangingPunct="1">
              <a:spcAft>
                <a:spcPts val="0"/>
              </a:spcAft>
              <a:buFont typeface="Wingdings 2"/>
              <a:buChar char=""/>
              <a:defRPr/>
            </a:pPr>
            <a:r>
              <a:rPr lang="it-IT" dirty="0"/>
              <a:t>Access </a:t>
            </a:r>
            <a:r>
              <a:rPr lang="it-IT" dirty="0" err="1"/>
              <a:t>type</a:t>
            </a:r>
            <a:endParaRPr lang="it-IT" dirty="0"/>
          </a:p>
          <a:p>
            <a:pPr lvl="1" eaLnBrk="1" fontAlgn="auto" hangingPunct="1">
              <a:spcAft>
                <a:spcPts val="0"/>
              </a:spcAft>
              <a:buFont typeface="Wingdings 2"/>
              <a:buChar char=""/>
              <a:defRPr/>
            </a:pPr>
            <a:r>
              <a:rPr lang="it-IT" dirty="0"/>
              <a:t>site-to-site, remote </a:t>
            </a:r>
            <a:r>
              <a:rPr lang="it-IT" dirty="0" err="1"/>
              <a:t>access</a:t>
            </a:r>
            <a:r>
              <a:rPr lang="it-IT" dirty="0"/>
              <a:t> </a:t>
            </a:r>
            <a:r>
              <a:rPr lang="it-IT" dirty="0" err="1"/>
              <a:t>connectivity</a:t>
            </a:r>
            <a:endParaRPr lang="it-IT" dirty="0"/>
          </a:p>
          <a:p>
            <a:pPr eaLnBrk="1" fontAlgn="auto" hangingPunct="1">
              <a:spcAft>
                <a:spcPts val="0"/>
              </a:spcAft>
              <a:buFont typeface="Wingdings 2"/>
              <a:buChar char=""/>
              <a:defRPr/>
            </a:pPr>
            <a:r>
              <a:rPr lang="it-IT" dirty="0" err="1"/>
              <a:t>Guaranteed</a:t>
            </a:r>
            <a:r>
              <a:rPr lang="it-IT" dirty="0"/>
              <a:t> security </a:t>
            </a:r>
            <a:r>
              <a:rPr lang="it-IT" dirty="0" err="1"/>
              <a:t>level</a:t>
            </a:r>
            <a:endParaRPr lang="it-IT" dirty="0"/>
          </a:p>
          <a:p>
            <a:pPr eaLnBrk="1" fontAlgn="auto" hangingPunct="1">
              <a:spcAft>
                <a:spcPts val="0"/>
              </a:spcAft>
              <a:buFont typeface="Wingdings 2"/>
              <a:buChar char=""/>
              <a:defRPr/>
            </a:pPr>
            <a:r>
              <a:rPr lang="en-US" dirty="0"/>
              <a:t>OSI layer that is exposed to the network connection</a:t>
            </a:r>
          </a:p>
          <a:p>
            <a:pPr lvl="1" eaLnBrk="1" fontAlgn="auto" hangingPunct="1">
              <a:spcAft>
                <a:spcPts val="0"/>
              </a:spcAft>
              <a:buFont typeface="Wingdings 2"/>
              <a:buChar char=""/>
              <a:defRPr/>
            </a:pPr>
            <a:r>
              <a:rPr lang="en-US" dirty="0"/>
              <a:t>Layer 2 circuits, Layer 3 network connectivity</a:t>
            </a:r>
            <a:endParaRPr lang="it-IT"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olo 2">
            <a:extLst>
              <a:ext uri="{FF2B5EF4-FFF2-40B4-BE49-F238E27FC236}">
                <a16:creationId xmlns:a16="http://schemas.microsoft.com/office/drawing/2014/main" id="{04108344-7AD7-4DE3-8EFA-700E63A6B0F6}"/>
              </a:ext>
            </a:extLst>
          </p:cNvPr>
          <p:cNvSpPr>
            <a:spLocks noGrp="1"/>
          </p:cNvSpPr>
          <p:nvPr>
            <p:ph type="title"/>
          </p:nvPr>
        </p:nvSpPr>
        <p:spPr/>
        <p:txBody>
          <a:bodyPr/>
          <a:lstStyle/>
          <a:p>
            <a:pPr eaLnBrk="1" hangingPunct="1"/>
            <a:r>
              <a:rPr lang="it-IT" altLang="it-IT"/>
              <a:t>Classification</a:t>
            </a:r>
          </a:p>
        </p:txBody>
      </p:sp>
      <p:pic>
        <p:nvPicPr>
          <p:cNvPr id="72707" name="Picture 2">
            <a:extLst>
              <a:ext uri="{FF2B5EF4-FFF2-40B4-BE49-F238E27FC236}">
                <a16:creationId xmlns:a16="http://schemas.microsoft.com/office/drawing/2014/main" id="{23256732-52A1-4195-8646-A29FD35192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08225" y="1481139"/>
            <a:ext cx="7842250" cy="4376737"/>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olo 2">
            <a:extLst>
              <a:ext uri="{FF2B5EF4-FFF2-40B4-BE49-F238E27FC236}">
                <a16:creationId xmlns:a16="http://schemas.microsoft.com/office/drawing/2014/main" id="{B821727A-2DFE-488B-8F24-3EA450EB388F}"/>
              </a:ext>
            </a:extLst>
          </p:cNvPr>
          <p:cNvSpPr>
            <a:spLocks noGrp="1"/>
          </p:cNvSpPr>
          <p:nvPr>
            <p:ph type="title"/>
          </p:nvPr>
        </p:nvSpPr>
        <p:spPr>
          <a:xfrm>
            <a:off x="1558926" y="188914"/>
            <a:ext cx="4321175" cy="1152525"/>
          </a:xfrm>
        </p:spPr>
        <p:txBody>
          <a:bodyPr/>
          <a:lstStyle/>
          <a:p>
            <a:pPr eaLnBrk="1" hangingPunct="1"/>
            <a:r>
              <a:rPr lang="it-IT" altLang="it-IT" sz="3600"/>
              <a:t>GARR network</a:t>
            </a:r>
          </a:p>
        </p:txBody>
      </p:sp>
      <p:pic>
        <p:nvPicPr>
          <p:cNvPr id="74755" name="Segnaposto contenuto 3">
            <a:extLst>
              <a:ext uri="{FF2B5EF4-FFF2-40B4-BE49-F238E27FC236}">
                <a16:creationId xmlns:a16="http://schemas.microsoft.com/office/drawing/2014/main" id="{37A4D209-6832-432E-9A42-183EB1D38B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127625" y="142875"/>
            <a:ext cx="4611688" cy="641985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5" descr="MAPPA RETE GARR  - Settembre 2015 ( GARR-X )">
            <a:extLst>
              <a:ext uri="{FF2B5EF4-FFF2-40B4-BE49-F238E27FC236}">
                <a16:creationId xmlns:a16="http://schemas.microsoft.com/office/drawing/2014/main" id="{DA873CC8-4879-4966-8C20-AF7CCFD5C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3375"/>
            <a:ext cx="5399088"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olo 2">
            <a:extLst>
              <a:ext uri="{FF2B5EF4-FFF2-40B4-BE49-F238E27FC236}">
                <a16:creationId xmlns:a16="http://schemas.microsoft.com/office/drawing/2014/main" id="{ED384448-707C-48AB-97CD-DB2A5EFB27BB}"/>
              </a:ext>
            </a:extLst>
          </p:cNvPr>
          <p:cNvSpPr>
            <a:spLocks noGrp="1"/>
          </p:cNvSpPr>
          <p:nvPr>
            <p:ph type="title"/>
          </p:nvPr>
        </p:nvSpPr>
        <p:spPr/>
        <p:txBody>
          <a:bodyPr/>
          <a:lstStyle/>
          <a:p>
            <a:pPr eaLnBrk="1" hangingPunct="1"/>
            <a:r>
              <a:rPr lang="it-IT" altLang="it-IT"/>
              <a:t>Traditional classification</a:t>
            </a:r>
          </a:p>
        </p:txBody>
      </p:sp>
      <p:sp>
        <p:nvSpPr>
          <p:cNvPr id="2" name="Segnaposto contenuto 1">
            <a:extLst>
              <a:ext uri="{FF2B5EF4-FFF2-40B4-BE49-F238E27FC236}">
                <a16:creationId xmlns:a16="http://schemas.microsoft.com/office/drawing/2014/main" id="{CA3B7C11-5282-45A2-9469-E68A3EFD6BDC}"/>
              </a:ext>
            </a:extLst>
          </p:cNvPr>
          <p:cNvSpPr>
            <a:spLocks noGrp="1"/>
          </p:cNvSpPr>
          <p:nvPr>
            <p:ph idx="1"/>
          </p:nvPr>
        </p:nvSpPr>
        <p:spPr/>
        <p:txBody>
          <a:bodyPr rtlCol="0">
            <a:normAutofit fontScale="92500"/>
          </a:bodyPr>
          <a:lstStyle/>
          <a:p>
            <a:pPr marL="365760" indent="-256032" eaLnBrk="1" fontAlgn="auto" hangingPunct="1">
              <a:spcAft>
                <a:spcPts val="0"/>
              </a:spcAft>
              <a:buFont typeface="Wingdings 3"/>
              <a:buChar char=""/>
              <a:defRPr/>
            </a:pPr>
            <a:r>
              <a:rPr lang="it-IT" b="1" dirty="0"/>
              <a:t>Intranet VPN</a:t>
            </a:r>
            <a:r>
              <a:rPr lang="it-IT" dirty="0"/>
              <a:t>: </a:t>
            </a:r>
            <a:r>
              <a:rPr lang="en-US" dirty="0"/>
              <a:t>connecting remote offices or locations of a company</a:t>
            </a:r>
          </a:p>
          <a:p>
            <a:pPr marL="365760" indent="-256032" eaLnBrk="1" fontAlgn="auto" hangingPunct="1">
              <a:spcAft>
                <a:spcPts val="0"/>
              </a:spcAft>
              <a:buFont typeface="Wingdings 3"/>
              <a:buChar char=""/>
              <a:defRPr/>
            </a:pPr>
            <a:r>
              <a:rPr lang="en-US" b="1" dirty="0"/>
              <a:t>Remote access VPN</a:t>
            </a:r>
            <a:r>
              <a:rPr lang="en-US" dirty="0"/>
              <a:t>: connect head office of a company with remote or mobile users</a:t>
            </a:r>
          </a:p>
          <a:p>
            <a:pPr marL="365760" indent="-256032" eaLnBrk="1" fontAlgn="auto" hangingPunct="1">
              <a:spcAft>
                <a:spcPts val="0"/>
              </a:spcAft>
              <a:buFont typeface="Wingdings 3"/>
              <a:buChar char=""/>
              <a:defRPr/>
            </a:pPr>
            <a:r>
              <a:rPr lang="en-US" b="1" dirty="0"/>
              <a:t>Extranet VPN</a:t>
            </a:r>
            <a:r>
              <a:rPr lang="en-US" dirty="0"/>
              <a:t>: connect the central office with partners, customers, suppliers</a:t>
            </a:r>
          </a:p>
          <a:p>
            <a:pPr marL="621792" lvl="1" eaLnBrk="1" fontAlgn="auto" hangingPunct="1">
              <a:spcBef>
                <a:spcPts val="324"/>
              </a:spcBef>
              <a:spcAft>
                <a:spcPts val="0"/>
              </a:spcAft>
              <a:buFont typeface="Verdana"/>
              <a:buChar char="◦"/>
              <a:defRPr/>
            </a:pPr>
            <a:r>
              <a:rPr lang="en-US" dirty="0"/>
              <a:t>Intranet VPN: information security, performance of responses, scalability</a:t>
            </a:r>
          </a:p>
          <a:p>
            <a:pPr marL="621792" lvl="1" eaLnBrk="1" fontAlgn="auto" hangingPunct="1">
              <a:spcBef>
                <a:spcPts val="324"/>
              </a:spcBef>
              <a:spcAft>
                <a:spcPts val="0"/>
              </a:spcAft>
              <a:buFont typeface="Verdana"/>
              <a:buChar char="◦"/>
              <a:defRPr/>
            </a:pPr>
            <a:r>
              <a:rPr lang="en-US" dirty="0"/>
              <a:t>Remote VPN access: strong authentication, efficient system of centralized account management</a:t>
            </a:r>
          </a:p>
          <a:p>
            <a:pPr marL="621792" lvl="1" eaLnBrk="1" fontAlgn="auto" hangingPunct="1">
              <a:spcBef>
                <a:spcPts val="324"/>
              </a:spcBef>
              <a:spcAft>
                <a:spcPts val="0"/>
              </a:spcAft>
              <a:buFont typeface="Verdana"/>
              <a:buChar char="◦"/>
              <a:defRPr/>
            </a:pPr>
            <a:r>
              <a:rPr lang="en-US" dirty="0"/>
              <a:t>Extranet VPN: use of standard and open platforms</a:t>
            </a:r>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2">
            <a:extLst>
              <a:ext uri="{FF2B5EF4-FFF2-40B4-BE49-F238E27FC236}">
                <a16:creationId xmlns:a16="http://schemas.microsoft.com/office/drawing/2014/main" id="{88A00AA7-8E9A-49E3-BF8A-D140D5976BFE}"/>
              </a:ext>
            </a:extLst>
          </p:cNvPr>
          <p:cNvSpPr>
            <a:spLocks noGrp="1"/>
          </p:cNvSpPr>
          <p:nvPr>
            <p:ph type="title"/>
          </p:nvPr>
        </p:nvSpPr>
        <p:spPr/>
        <p:txBody>
          <a:bodyPr/>
          <a:lstStyle/>
          <a:p>
            <a:pPr eaLnBrk="1" hangingPunct="1"/>
            <a:r>
              <a:rPr lang="it-IT" altLang="it-IT"/>
              <a:t>VPN for Roadwarriors</a:t>
            </a:r>
          </a:p>
        </p:txBody>
      </p:sp>
      <p:pic>
        <p:nvPicPr>
          <p:cNvPr id="10243" name="Picture 2">
            <a:extLst>
              <a:ext uri="{FF2B5EF4-FFF2-40B4-BE49-F238E27FC236}">
                <a16:creationId xmlns:a16="http://schemas.microsoft.com/office/drawing/2014/main" id="{04919300-0988-48F3-B9E8-7EDED4E9E1B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1744664"/>
            <a:ext cx="7772400" cy="4237037"/>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2">
            <a:extLst>
              <a:ext uri="{FF2B5EF4-FFF2-40B4-BE49-F238E27FC236}">
                <a16:creationId xmlns:a16="http://schemas.microsoft.com/office/drawing/2014/main" id="{12B214D5-56CE-4CB4-96F2-4B4AD29614B4}"/>
              </a:ext>
            </a:extLst>
          </p:cNvPr>
          <p:cNvSpPr>
            <a:spLocks noGrp="1"/>
          </p:cNvSpPr>
          <p:nvPr>
            <p:ph type="title"/>
          </p:nvPr>
        </p:nvSpPr>
        <p:spPr/>
        <p:txBody>
          <a:bodyPr/>
          <a:lstStyle/>
          <a:p>
            <a:pPr eaLnBrk="1" hangingPunct="1"/>
            <a:r>
              <a:rPr lang="it-IT" altLang="it-IT"/>
              <a:t>VPN	LAN-2-LAN</a:t>
            </a:r>
          </a:p>
        </p:txBody>
      </p:sp>
      <p:pic>
        <p:nvPicPr>
          <p:cNvPr id="12291" name="Picture 2">
            <a:extLst>
              <a:ext uri="{FF2B5EF4-FFF2-40B4-BE49-F238E27FC236}">
                <a16:creationId xmlns:a16="http://schemas.microsoft.com/office/drawing/2014/main" id="{331E2943-0204-40C6-A7F6-69D644F4F7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09814" y="1481138"/>
            <a:ext cx="7786687" cy="4405312"/>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2">
            <a:extLst>
              <a:ext uri="{FF2B5EF4-FFF2-40B4-BE49-F238E27FC236}">
                <a16:creationId xmlns:a16="http://schemas.microsoft.com/office/drawing/2014/main" id="{93A33129-1689-4F5C-AA19-393749C0DF42}"/>
              </a:ext>
            </a:extLst>
          </p:cNvPr>
          <p:cNvSpPr>
            <a:spLocks noGrp="1"/>
          </p:cNvSpPr>
          <p:nvPr>
            <p:ph type="title"/>
          </p:nvPr>
        </p:nvSpPr>
        <p:spPr/>
        <p:txBody>
          <a:bodyPr/>
          <a:lstStyle/>
          <a:p>
            <a:pPr eaLnBrk="1" hangingPunct="1"/>
            <a:r>
              <a:rPr lang="it-IT" altLang="it-IT"/>
              <a:t>Many-to-many Secured VLAN</a:t>
            </a:r>
          </a:p>
        </p:txBody>
      </p:sp>
      <p:pic>
        <p:nvPicPr>
          <p:cNvPr id="14339" name="Picture 4">
            <a:extLst>
              <a:ext uri="{FF2B5EF4-FFF2-40B4-BE49-F238E27FC236}">
                <a16:creationId xmlns:a16="http://schemas.microsoft.com/office/drawing/2014/main" id="{44730FF0-DDA8-4429-85BD-206D5A3748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44764" y="1866901"/>
            <a:ext cx="7102475" cy="3992563"/>
          </a:xfrm>
          <a:noFill/>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8DCCF8B-7FE0-4AE4-A8FF-00CFF60F1EB2}"/>
                  </a:ext>
                </a:extLst>
              </p14:cNvPr>
              <p14:cNvContentPartPr/>
              <p14:nvPr/>
            </p14:nvContentPartPr>
            <p14:xfrm>
              <a:off x="3178920" y="1735920"/>
              <a:ext cx="6302880" cy="3283920"/>
            </p14:xfrm>
          </p:contentPart>
        </mc:Choice>
        <mc:Fallback>
          <p:pic>
            <p:nvPicPr>
              <p:cNvPr id="2" name="Ink 1">
                <a:extLst>
                  <a:ext uri="{FF2B5EF4-FFF2-40B4-BE49-F238E27FC236}">
                    <a16:creationId xmlns:a16="http://schemas.microsoft.com/office/drawing/2014/main" id="{F8DCCF8B-7FE0-4AE4-A8FF-00CFF60F1EB2}"/>
                  </a:ext>
                </a:extLst>
              </p:cNvPr>
              <p:cNvPicPr/>
              <p:nvPr/>
            </p:nvPicPr>
            <p:blipFill>
              <a:blip r:embed="rId5"/>
              <a:stretch>
                <a:fillRect/>
              </a:stretch>
            </p:blipFill>
            <p:spPr>
              <a:xfrm>
                <a:off x="3169560" y="1726560"/>
                <a:ext cx="6321600" cy="33026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882033B7-0620-47BB-99F3-D08867C1BBB6}"/>
              </a:ext>
            </a:extLst>
          </p:cNvPr>
          <p:cNvSpPr>
            <a:spLocks noGrp="1"/>
          </p:cNvSpPr>
          <p:nvPr>
            <p:ph type="title"/>
          </p:nvPr>
        </p:nvSpPr>
        <p:spPr/>
        <p:txBody>
          <a:bodyPr/>
          <a:lstStyle/>
          <a:p>
            <a:r>
              <a:rPr lang="it-IT" altLang="it-IT"/>
              <a:t>Other goals</a:t>
            </a:r>
          </a:p>
        </p:txBody>
      </p:sp>
      <p:sp>
        <p:nvSpPr>
          <p:cNvPr id="16387" name="Segnaposto contenuto 2">
            <a:extLst>
              <a:ext uri="{FF2B5EF4-FFF2-40B4-BE49-F238E27FC236}">
                <a16:creationId xmlns:a16="http://schemas.microsoft.com/office/drawing/2014/main" id="{34963657-2F11-4DD7-9DC0-698324D81C7A}"/>
              </a:ext>
            </a:extLst>
          </p:cNvPr>
          <p:cNvSpPr>
            <a:spLocks noGrp="1"/>
          </p:cNvSpPr>
          <p:nvPr>
            <p:ph idx="1"/>
          </p:nvPr>
        </p:nvSpPr>
        <p:spPr/>
        <p:txBody>
          <a:bodyPr/>
          <a:lstStyle/>
          <a:p>
            <a:r>
              <a:rPr lang="it-IT" altLang="it-IT"/>
              <a:t>Anonimity </a:t>
            </a:r>
          </a:p>
          <a:p>
            <a:r>
              <a:rPr lang="it-IT" altLang="it-IT"/>
              <a:t>Geographic proxying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D035C76-B509-46B2-AA52-449A2911C45F}"/>
                  </a:ext>
                </a:extLst>
              </p14:cNvPr>
              <p14:cNvContentPartPr/>
              <p14:nvPr/>
            </p14:nvContentPartPr>
            <p14:xfrm>
              <a:off x="3311760" y="2941920"/>
              <a:ext cx="3801960" cy="2994480"/>
            </p14:xfrm>
          </p:contentPart>
        </mc:Choice>
        <mc:Fallback>
          <p:pic>
            <p:nvPicPr>
              <p:cNvPr id="2" name="Ink 1">
                <a:extLst>
                  <a:ext uri="{FF2B5EF4-FFF2-40B4-BE49-F238E27FC236}">
                    <a16:creationId xmlns:a16="http://schemas.microsoft.com/office/drawing/2014/main" id="{0D035C76-B509-46B2-AA52-449A2911C45F}"/>
                  </a:ext>
                </a:extLst>
              </p:cNvPr>
              <p:cNvPicPr/>
              <p:nvPr/>
            </p:nvPicPr>
            <p:blipFill>
              <a:blip r:embed="rId3"/>
              <a:stretch>
                <a:fillRect/>
              </a:stretch>
            </p:blipFill>
            <p:spPr>
              <a:xfrm>
                <a:off x="3302400" y="2932560"/>
                <a:ext cx="3820680" cy="30132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03CE0A8-815F-4103-9B38-717CDCE31572}"/>
              </a:ext>
            </a:extLst>
          </p:cNvPr>
          <p:cNvSpPr>
            <a:spLocks noGrp="1"/>
          </p:cNvSpPr>
          <p:nvPr>
            <p:ph type="title"/>
          </p:nvPr>
        </p:nvSpPr>
        <p:spPr/>
        <p:txBody>
          <a:bodyPr/>
          <a:lstStyle/>
          <a:p>
            <a:r>
              <a:rPr lang="en-US" altLang="it-IT"/>
              <a:t>Alternatives</a:t>
            </a:r>
            <a:endParaRPr lang="it-IT" altLang="it-IT"/>
          </a:p>
        </p:txBody>
      </p:sp>
      <p:sp>
        <p:nvSpPr>
          <p:cNvPr id="17411" name="Content Placeholder 2">
            <a:extLst>
              <a:ext uri="{FF2B5EF4-FFF2-40B4-BE49-F238E27FC236}">
                <a16:creationId xmlns:a16="http://schemas.microsoft.com/office/drawing/2014/main" id="{842E9FAE-5843-4243-9D82-BB8498446CB6}"/>
              </a:ext>
            </a:extLst>
          </p:cNvPr>
          <p:cNvSpPr>
            <a:spLocks noGrp="1"/>
          </p:cNvSpPr>
          <p:nvPr>
            <p:ph idx="1"/>
          </p:nvPr>
        </p:nvSpPr>
        <p:spPr/>
        <p:txBody>
          <a:bodyPr/>
          <a:lstStyle/>
          <a:p>
            <a:r>
              <a:rPr lang="en-US" altLang="it-IT"/>
              <a:t>Layer 7 Proxying</a:t>
            </a:r>
          </a:p>
          <a:p>
            <a:pPr lvl="1"/>
            <a:r>
              <a:rPr lang="en-US" altLang="it-IT"/>
              <a:t>Transparent (SOCKS5)</a:t>
            </a:r>
          </a:p>
          <a:p>
            <a:pPr lvl="1"/>
            <a:r>
              <a:rPr lang="en-US" altLang="it-IT"/>
              <a:t>Nontransparent (HTTP-based)</a:t>
            </a:r>
          </a:p>
          <a:p>
            <a:pPr lvl="1"/>
            <a:endParaRPr lang="en-US" altLang="it-IT"/>
          </a:p>
          <a:p>
            <a:endParaRPr lang="it-IT" altLang="it-IT"/>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1840</Words>
  <Application>Microsoft Office PowerPoint</Application>
  <PresentationFormat>Widescreen</PresentationFormat>
  <Paragraphs>245</Paragraphs>
  <Slides>44</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Lucida Sans Unicode</vt:lpstr>
      <vt:lpstr>Wingdings 3</vt:lpstr>
      <vt:lpstr>Wingdings</vt:lpstr>
      <vt:lpstr>Wingdings 2</vt:lpstr>
      <vt:lpstr>Courier New</vt:lpstr>
      <vt:lpstr>Verdana</vt:lpstr>
      <vt:lpstr>Tema di Office</vt:lpstr>
      <vt:lpstr>Virtual Private Networks</vt:lpstr>
      <vt:lpstr>Part 1: “Practical” VPNs</vt:lpstr>
      <vt:lpstr>Open issues</vt:lpstr>
      <vt:lpstr>Solution</vt:lpstr>
      <vt:lpstr>VPN for Roadwarriors</vt:lpstr>
      <vt:lpstr>VPN LAN-2-LAN</vt:lpstr>
      <vt:lpstr>Many-to-many Secured VLAN</vt:lpstr>
      <vt:lpstr>Other goals</vt:lpstr>
      <vt:lpstr>Alternatives</vt:lpstr>
      <vt:lpstr>VPN Ingredients</vt:lpstr>
      <vt:lpstr>Virtual NICs</vt:lpstr>
      <vt:lpstr>VPN Layer processing</vt:lpstr>
      <vt:lpstr>VPN Processing server side</vt:lpstr>
      <vt:lpstr>Client to server VPN traffic</vt:lpstr>
      <vt:lpstr>Server to client VPN traffic</vt:lpstr>
      <vt:lpstr>Full Tunnel vs Split Tunnel</vt:lpstr>
      <vt:lpstr>Advantages of VPN</vt:lpstr>
      <vt:lpstr>Disadvantages</vt:lpstr>
      <vt:lpstr>Secure VPN</vt:lpstr>
      <vt:lpstr>Secure VPNs</vt:lpstr>
      <vt:lpstr>Secure VPNs</vt:lpstr>
      <vt:lpstr>Secure VPNs</vt:lpstr>
      <vt:lpstr>Obstacles to VPN deployment</vt:lpstr>
      <vt:lpstr>Security Protocols (Secure VPN)</vt:lpstr>
      <vt:lpstr>Security Protocols (Secure VPN)</vt:lpstr>
      <vt:lpstr>VPN with SSH Tunnel</vt:lpstr>
      <vt:lpstr>VPN  PPTP+GRE</vt:lpstr>
      <vt:lpstr>Tunneling with IPsec</vt:lpstr>
      <vt:lpstr>Virtual links: other technologies</vt:lpstr>
      <vt:lpstr>Tunneling: other technologies</vt:lpstr>
      <vt:lpstr>Security Protocols (Secure VPN)</vt:lpstr>
      <vt:lpstr>Security Protocols (Secure VPN)</vt:lpstr>
      <vt:lpstr>Security Protocols (Secure VPN)</vt:lpstr>
      <vt:lpstr>Security Protocols (Secure VPN)</vt:lpstr>
      <vt:lpstr>IPSec based VPN</vt:lpstr>
      <vt:lpstr>SSL-based VPN</vt:lpstr>
      <vt:lpstr>Authentication</vt:lpstr>
      <vt:lpstr>Part 2: “General” VPNs</vt:lpstr>
      <vt:lpstr>What is a Virtual Private Network in the broad sense</vt:lpstr>
      <vt:lpstr>Classification (based on ...)</vt:lpstr>
      <vt:lpstr>Classification</vt:lpstr>
      <vt:lpstr>GARR network</vt:lpstr>
      <vt:lpstr>PowerPoint Presentation</vt:lpstr>
      <vt:lpstr>Traditional classification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Private Networks</dc:title>
  <dc:creator>Giogiò</dc:creator>
  <cp:lastModifiedBy>Giovambattista Ianni</cp:lastModifiedBy>
  <cp:revision>82</cp:revision>
  <dcterms:created xsi:type="dcterms:W3CDTF">2013-04-25T07:16:19Z</dcterms:created>
  <dcterms:modified xsi:type="dcterms:W3CDTF">2021-11-22T18:19:10Z</dcterms:modified>
</cp:coreProperties>
</file>