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7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01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1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5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2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6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6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Layer 3 attacks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IP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Similar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ARP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relies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many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different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techniques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 an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case the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reply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associating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MAC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router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DNS Spoofing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DNS cache poisoning (or DNS Spoofing), is a form of computer security hacking in which corrupt Domain Name System data is introduced into the DNS resolver's cache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causes the name server to return an incorrect result record (for example, an wrong IP address)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All the traffic is diverted to the attacker's computer (or to any other computer)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2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DHCP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DHCP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relyable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Rogue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DHCP server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connected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subnet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Rogue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DHCP Spoofing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44" name="Immagine 143"/>
          <p:cNvPicPr/>
          <p:nvPr/>
        </p:nvPicPr>
        <p:blipFill>
          <a:blip r:embed="rId2"/>
          <a:stretch/>
        </p:blipFill>
        <p:spPr>
          <a:xfrm>
            <a:off x="1645920" y="1852920"/>
            <a:ext cx="8819280" cy="401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Man In The Middle (MITM)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built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so far are part of MITM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which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Host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other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full-duplex MITM,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ARP Spoofing,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Ettercap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well-known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tool for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focus on ARP and 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DNS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spoofin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g attacks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Install Ettercap using the </a:t>
            </a:r>
            <a:r>
              <a:rPr lang="en-US" sz="2000" spc="-1">
                <a:solidFill>
                  <a:srgbClr val="FFFFFF"/>
                </a:solidFill>
                <a:latin typeface="Arial"/>
              </a:rPr>
              <a:t>following command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pPr marL="1257480" lvl="2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sudo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 apt install </a:t>
            </a: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ettercap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-text-only</a:t>
            </a:r>
            <a:endParaRPr lang="it-IT" sz="200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272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</dc:title>
  <dc:subject/>
  <dc:creator>Andrea Baffa</dc:creator>
  <dc:description/>
  <cp:lastModifiedBy>Francesco Pacenza</cp:lastModifiedBy>
  <cp:revision>39</cp:revision>
  <dcterms:created xsi:type="dcterms:W3CDTF">2020-11-08T15:13:59Z</dcterms:created>
  <dcterms:modified xsi:type="dcterms:W3CDTF">2022-11-28T17:32:13Z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