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134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7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51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52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6935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9367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264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6648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168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72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740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805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207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818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855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685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680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280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0B9B571-C7A4-4E95-80EE-618E4DD2E87D}" type="datetime">
              <a:rPr lang="en-GB" sz="1100" b="0" strike="noStrike" spc="-1" smtClean="0">
                <a:solidFill>
                  <a:srgbClr val="FFFFFF"/>
                </a:solidFill>
                <a:latin typeface="Century Gothic"/>
              </a:rPr>
              <a:t>09/12/2022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855F492D-9AE0-4F51-8B73-409067447C4A}" type="slidenum">
              <a:rPr lang="en-GB" sz="2800" b="0" strike="noStrike" spc="-1" smtClean="0">
                <a:solidFill>
                  <a:srgbClr val="FFFFFF"/>
                </a:solidFill>
                <a:latin typeface="Century Gothic"/>
              </a:rPr>
              <a:t>‹N›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932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acenza/NetworkAndSecurity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20000" y="204840"/>
            <a:ext cx="10261440" cy="3329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 Session </a:t>
            </a: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8 </a:t>
            </a:r>
            <a:endParaRPr lang="en-US" sz="7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118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000" b="0" strike="noStrike" cap="all" spc="-1" dirty="0" err="1">
                <a:solidFill>
                  <a:srgbClr val="8AD0D6"/>
                </a:solidFill>
                <a:latin typeface="Century Gothic"/>
              </a:rPr>
              <a:t>Ssl</a:t>
            </a:r>
            <a:r>
              <a:rPr lang="en-GB" sz="2000" b="0" strike="noStrike" cap="all" spc="-1" dirty="0">
                <a:solidFill>
                  <a:srgbClr val="8AD0D6"/>
                </a:solidFill>
                <a:latin typeface="Century Gothic"/>
              </a:rPr>
              <a:t> strip &amp; Password cracking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SSL Strip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Allows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force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victim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HTTP,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instead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HTTPS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can reduce the security of the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given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by SSL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With HTTP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data are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plaintext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allowing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stole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victim’s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data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can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performed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in a MITM positions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Password Storage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Passwords are stored in an encrypted text inside some special files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These files usually contains the users and the passwords encrypted with an Hash function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In Linux these files are called 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</a:rPr>
              <a:t>passwd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</a:rPr>
              <a:t>shadow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In Windows the file is called 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</a:rPr>
              <a:t>SAM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Linux Shadow Files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Shadow files can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only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strike="noStrike" spc="-1" dirty="0" err="1">
                <a:solidFill>
                  <a:srgbClr val="FFFFFF"/>
                </a:solidFill>
                <a:latin typeface="Century Gothic"/>
              </a:rPr>
              <a:t>read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from the root user,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protect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shadow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password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mechanism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data are split 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two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differents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file: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Passwd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file,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contains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users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Shadow file,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contains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hashed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password 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Windows Security Account Manager (SAM) Files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Security Account Manager (SAM)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DataBase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contains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users and passwords of windows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SAM and SYSTEM file, useful for decrypting and obtain password for windows, are located in th</a:t>
            </a:r>
            <a:r>
              <a:rPr lang="en-GB" sz="2000" spc="-1" dirty="0">
                <a:solidFill>
                  <a:srgbClr val="FFFFFF"/>
                </a:solidFill>
                <a:latin typeface="Century Gothic"/>
              </a:rPr>
              <a:t>e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%Windows%/system32/config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path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These files are also mounted inside windows registry on path: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FFFFFF"/>
                </a:solidFill>
                <a:latin typeface="Century Gothic"/>
              </a:rPr>
              <a:t>HKLM/SYSTEM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FFFFFF"/>
                </a:solidFill>
                <a:latin typeface="Century Gothic"/>
              </a:rPr>
              <a:t>HKLM/SAM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These paths are useful if we want to attack the SAM database in order to decrypt passwords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Exercises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Perform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</a:t>
            </a:r>
            <a:r>
              <a:rPr lang="it-IT" sz="2000" b="1" strike="noStrike" spc="-1" dirty="0" err="1">
                <a:solidFill>
                  <a:srgbClr val="FFFFFF"/>
                </a:solidFill>
                <a:latin typeface="Century Gothic"/>
              </a:rPr>
              <a:t>ssl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 strip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strike="noStrike" spc="-1" dirty="0" err="1">
                <a:solidFill>
                  <a:srgbClr val="FFFFFF"/>
                </a:solidFill>
                <a:latin typeface="Century Gothic"/>
              </a:rPr>
              <a:t>Ettercap</a:t>
            </a:r>
            <a:endParaRPr lang="en-US" sz="2000" b="1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1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Discover your Linux and Windows password following the steps on the </a:t>
            </a:r>
            <a:r>
              <a:rPr lang="en-US" sz="2000" spc="-1" dirty="0">
                <a:solidFill>
                  <a:srgbClr val="FFFFFF"/>
                </a:solidFill>
                <a:latin typeface="Century Gothic"/>
                <a:hlinkClick r:id="rId2"/>
              </a:rPr>
              <a:t>GitHub repository</a:t>
            </a:r>
            <a:endParaRPr lang="en-US" sz="200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300</TotalTime>
  <Words>258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Laboratory – Lecture 3</dc:title>
  <dc:subject/>
  <dc:creator>Francesco Pacenza</dc:creator>
  <dc:description/>
  <cp:lastModifiedBy>Francesco Pacenza</cp:lastModifiedBy>
  <cp:revision>39</cp:revision>
  <dcterms:created xsi:type="dcterms:W3CDTF">2020-11-08T15:13:59Z</dcterms:created>
  <dcterms:modified xsi:type="dcterms:W3CDTF">2022-12-09T19:21:52Z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