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2" r:id="rId1"/>
  </p:sldMasterIdLst>
  <p:notesMasterIdLst>
    <p:notesMasterId r:id="rId23"/>
  </p:notesMasterIdLst>
  <p:sldIdLst>
    <p:sldId id="312" r:id="rId2"/>
    <p:sldId id="257" r:id="rId3"/>
    <p:sldId id="321" r:id="rId4"/>
    <p:sldId id="322" r:id="rId5"/>
    <p:sldId id="323" r:id="rId6"/>
    <p:sldId id="325" r:id="rId7"/>
    <p:sldId id="326" r:id="rId8"/>
    <p:sldId id="328" r:id="rId9"/>
    <p:sldId id="329" r:id="rId10"/>
    <p:sldId id="330" r:id="rId11"/>
    <p:sldId id="327" r:id="rId12"/>
    <p:sldId id="337" r:id="rId13"/>
    <p:sldId id="331" r:id="rId14"/>
    <p:sldId id="332" r:id="rId15"/>
    <p:sldId id="333" r:id="rId16"/>
    <p:sldId id="334" r:id="rId17"/>
    <p:sldId id="335" r:id="rId18"/>
    <p:sldId id="336" r:id="rId19"/>
    <p:sldId id="338" r:id="rId20"/>
    <p:sldId id="339" r:id="rId21"/>
    <p:sldId id="340" r:id="rId22"/>
  </p:sldIdLst>
  <p:sldSz cx="12192000" cy="6858000"/>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7177" autoAdjust="0"/>
  </p:normalViewPr>
  <p:slideViewPr>
    <p:cSldViewPr>
      <p:cViewPr varScale="1">
        <p:scale>
          <a:sx n="107" d="100"/>
          <a:sy n="107" d="100"/>
        </p:scale>
        <p:origin x="2035"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945D621-2051-4C91-B7D9-3B48BC38ECF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3">
            <a:extLst>
              <a:ext uri="{FF2B5EF4-FFF2-40B4-BE49-F238E27FC236}">
                <a16:creationId xmlns:a16="http://schemas.microsoft.com/office/drawing/2014/main" id="{4C78D4EC-81C7-448C-AC63-1A7F108C28D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148" name="Rectangle 4">
            <a:extLst>
              <a:ext uri="{FF2B5EF4-FFF2-40B4-BE49-F238E27FC236}">
                <a16:creationId xmlns:a16="http://schemas.microsoft.com/office/drawing/2014/main" id="{5876F8B9-3DEF-4DAB-ADE7-FE0A87EDA6C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2CF2B40C-20C6-4C9E-B410-56989629674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5D565C4E-810F-4802-AB0E-E004A8F865F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7">
            <a:extLst>
              <a:ext uri="{FF2B5EF4-FFF2-40B4-BE49-F238E27FC236}">
                <a16:creationId xmlns:a16="http://schemas.microsoft.com/office/drawing/2014/main" id="{A043ED73-F73A-4F89-A119-5FCE1300229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2719447-0B0A-4C18-96D0-3D3C18DE0F6F}" type="slidenum">
              <a:rPr lang="en-AU" altLang="it-IT"/>
              <a:pPr>
                <a:defRPr/>
              </a:pPr>
              <a:t>‹#›</a:t>
            </a:fld>
            <a:endParaRPr lang="en-AU"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E3CD408-62F6-4860-A2B8-A6365DA392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6ECC6B1-203B-42ED-AB4F-90590E2CE914}" type="slidenum">
              <a:rPr lang="en-AU" altLang="it-IT"/>
              <a:pPr>
                <a:spcBef>
                  <a:spcPct val="0"/>
                </a:spcBef>
              </a:pPr>
              <a:t>1</a:t>
            </a:fld>
            <a:endParaRPr lang="en-AU" altLang="it-IT"/>
          </a:p>
        </p:txBody>
      </p:sp>
      <p:sp>
        <p:nvSpPr>
          <p:cNvPr id="8195" name="Rectangle 2">
            <a:extLst>
              <a:ext uri="{FF2B5EF4-FFF2-40B4-BE49-F238E27FC236}">
                <a16:creationId xmlns:a16="http://schemas.microsoft.com/office/drawing/2014/main" id="{ADCB4B0A-4630-4090-B49B-DA15960E76B3}"/>
              </a:ext>
            </a:extLst>
          </p:cNvPr>
          <p:cNvSpPr>
            <a:spLocks noGrp="1" noRot="1" noChangeAspect="1" noChangeArrowheads="1" noTextEdit="1"/>
          </p:cNvSpPr>
          <p:nvPr>
            <p:ph type="sldImg"/>
          </p:nvPr>
        </p:nvSpPr>
        <p:spPr>
          <a:solidFill>
            <a:srgbClr val="FFFFFF"/>
          </a:solidFill>
          <a:ln/>
        </p:spPr>
      </p:sp>
      <p:sp>
        <p:nvSpPr>
          <p:cNvPr id="8196" name="Rectangle 3">
            <a:extLst>
              <a:ext uri="{FF2B5EF4-FFF2-40B4-BE49-F238E27FC236}">
                <a16:creationId xmlns:a16="http://schemas.microsoft.com/office/drawing/2014/main" id="{E1A6135E-0989-4645-9E96-0DECC1A90B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40BA71B-2E54-4F65-B527-C1E38878D0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1A77D68-2579-47F4-AE48-47CC19738491}" type="slidenum">
              <a:rPr lang="en-AU" altLang="it-IT"/>
              <a:pPr>
                <a:spcBef>
                  <a:spcPct val="0"/>
                </a:spcBef>
              </a:pPr>
              <a:t>10</a:t>
            </a:fld>
            <a:endParaRPr lang="en-AU" altLang="it-IT"/>
          </a:p>
        </p:txBody>
      </p:sp>
      <p:sp>
        <p:nvSpPr>
          <p:cNvPr id="26627" name="Rectangle 1026">
            <a:extLst>
              <a:ext uri="{FF2B5EF4-FFF2-40B4-BE49-F238E27FC236}">
                <a16:creationId xmlns:a16="http://schemas.microsoft.com/office/drawing/2014/main" id="{6D6A2FEA-69E8-4D97-BCE9-0E23E12AE30C}"/>
              </a:ext>
            </a:extLst>
          </p:cNvPr>
          <p:cNvSpPr>
            <a:spLocks noGrp="1" noRot="1" noChangeAspect="1" noChangeArrowheads="1" noTextEdit="1"/>
          </p:cNvSpPr>
          <p:nvPr>
            <p:ph type="sldImg"/>
          </p:nvPr>
        </p:nvSpPr>
        <p:spPr>
          <a:ln/>
        </p:spPr>
      </p:sp>
      <p:sp>
        <p:nvSpPr>
          <p:cNvPr id="26628" name="Rectangle 1027">
            <a:extLst>
              <a:ext uri="{FF2B5EF4-FFF2-40B4-BE49-F238E27FC236}">
                <a16:creationId xmlns:a16="http://schemas.microsoft.com/office/drawing/2014/main" id="{8F96A560-BAD7-47E7-8E1A-CA386C1928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D3B188B-9DB7-4F9F-8395-E62D3DE64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7B2635A-206A-4251-8EED-61022B486BCE}" type="slidenum">
              <a:rPr lang="en-AU" altLang="it-IT"/>
              <a:pPr>
                <a:spcBef>
                  <a:spcPct val="0"/>
                </a:spcBef>
              </a:pPr>
              <a:t>11</a:t>
            </a:fld>
            <a:endParaRPr lang="en-AU" altLang="it-IT"/>
          </a:p>
        </p:txBody>
      </p:sp>
      <p:sp>
        <p:nvSpPr>
          <p:cNvPr id="28675" name="Rectangle 1026">
            <a:extLst>
              <a:ext uri="{FF2B5EF4-FFF2-40B4-BE49-F238E27FC236}">
                <a16:creationId xmlns:a16="http://schemas.microsoft.com/office/drawing/2014/main" id="{8A8172F3-9271-4898-9F90-963E441460DB}"/>
              </a:ext>
            </a:extLst>
          </p:cNvPr>
          <p:cNvSpPr>
            <a:spLocks noGrp="1" noRot="1" noChangeAspect="1" noChangeArrowheads="1" noTextEdit="1"/>
          </p:cNvSpPr>
          <p:nvPr>
            <p:ph type="sldImg"/>
          </p:nvPr>
        </p:nvSpPr>
        <p:spPr>
          <a:ln/>
        </p:spPr>
      </p:sp>
      <p:sp>
        <p:nvSpPr>
          <p:cNvPr id="28676" name="Rectangle 1027">
            <a:extLst>
              <a:ext uri="{FF2B5EF4-FFF2-40B4-BE49-F238E27FC236}">
                <a16:creationId xmlns:a16="http://schemas.microsoft.com/office/drawing/2014/main" id="{81ABA87E-C700-4678-AED3-EF0B6C5541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B2257AB-5755-489E-9724-7A8521F88A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C768B23-3473-4685-91B0-B7E714E7CB33}" type="slidenum">
              <a:rPr lang="en-AU" altLang="it-IT"/>
              <a:pPr>
                <a:spcBef>
                  <a:spcPct val="0"/>
                </a:spcBef>
              </a:pPr>
              <a:t>12</a:t>
            </a:fld>
            <a:endParaRPr lang="en-AU" altLang="it-IT"/>
          </a:p>
        </p:txBody>
      </p:sp>
      <p:sp>
        <p:nvSpPr>
          <p:cNvPr id="30723" name="Rectangle 1026">
            <a:extLst>
              <a:ext uri="{FF2B5EF4-FFF2-40B4-BE49-F238E27FC236}">
                <a16:creationId xmlns:a16="http://schemas.microsoft.com/office/drawing/2014/main" id="{3DBCE0B9-7BB5-4F32-BD11-DB4D71FFDB8F}"/>
              </a:ext>
            </a:extLst>
          </p:cNvPr>
          <p:cNvSpPr>
            <a:spLocks noGrp="1" noRot="1" noChangeAspect="1" noChangeArrowheads="1" noTextEdit="1"/>
          </p:cNvSpPr>
          <p:nvPr>
            <p:ph type="sldImg"/>
          </p:nvPr>
        </p:nvSpPr>
        <p:spPr>
          <a:ln/>
        </p:spPr>
      </p:sp>
      <p:sp>
        <p:nvSpPr>
          <p:cNvPr id="30724" name="Rectangle 1027">
            <a:extLst>
              <a:ext uri="{FF2B5EF4-FFF2-40B4-BE49-F238E27FC236}">
                <a16:creationId xmlns:a16="http://schemas.microsoft.com/office/drawing/2014/main" id="{CBDA5282-38AF-4297-B28A-60EE2405D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65EA14F-7DF0-4290-8553-1C4F03B2F8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0C2E94D-A865-4F4D-8A77-DE6933E85D83}" type="slidenum">
              <a:rPr lang="en-AU" altLang="it-IT"/>
              <a:pPr>
                <a:spcBef>
                  <a:spcPct val="0"/>
                </a:spcBef>
              </a:pPr>
              <a:t>13</a:t>
            </a:fld>
            <a:endParaRPr lang="en-AU" altLang="it-IT"/>
          </a:p>
        </p:txBody>
      </p:sp>
      <p:sp>
        <p:nvSpPr>
          <p:cNvPr id="32771" name="Rectangle 1026">
            <a:extLst>
              <a:ext uri="{FF2B5EF4-FFF2-40B4-BE49-F238E27FC236}">
                <a16:creationId xmlns:a16="http://schemas.microsoft.com/office/drawing/2014/main" id="{6FEACDE5-DC8A-4F09-AB97-88301362BAFD}"/>
              </a:ext>
            </a:extLst>
          </p:cNvPr>
          <p:cNvSpPr>
            <a:spLocks noGrp="1" noRot="1" noChangeAspect="1" noChangeArrowheads="1" noTextEdit="1"/>
          </p:cNvSpPr>
          <p:nvPr>
            <p:ph type="sldImg"/>
          </p:nvPr>
        </p:nvSpPr>
        <p:spPr>
          <a:ln/>
        </p:spPr>
      </p:sp>
      <p:sp>
        <p:nvSpPr>
          <p:cNvPr id="32772" name="Rectangle 1027">
            <a:extLst>
              <a:ext uri="{FF2B5EF4-FFF2-40B4-BE49-F238E27FC236}">
                <a16:creationId xmlns:a16="http://schemas.microsoft.com/office/drawing/2014/main" id="{1117EA55-40BB-41A4-AB46-578ACAA6E8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99E0387-0453-47E4-8293-61FA2F04A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5AF3889-7716-4A1A-9119-168BC0B989AB}" type="slidenum">
              <a:rPr lang="en-AU" altLang="it-IT"/>
              <a:pPr>
                <a:spcBef>
                  <a:spcPct val="0"/>
                </a:spcBef>
              </a:pPr>
              <a:t>14</a:t>
            </a:fld>
            <a:endParaRPr lang="en-AU" altLang="it-IT"/>
          </a:p>
        </p:txBody>
      </p:sp>
      <p:sp>
        <p:nvSpPr>
          <p:cNvPr id="34819" name="Rectangle 1026">
            <a:extLst>
              <a:ext uri="{FF2B5EF4-FFF2-40B4-BE49-F238E27FC236}">
                <a16:creationId xmlns:a16="http://schemas.microsoft.com/office/drawing/2014/main" id="{D2AB0506-09A4-4200-91C9-C8F2D1F59B01}"/>
              </a:ext>
            </a:extLst>
          </p:cNvPr>
          <p:cNvSpPr>
            <a:spLocks noGrp="1" noRot="1" noChangeAspect="1" noChangeArrowheads="1" noTextEdit="1"/>
          </p:cNvSpPr>
          <p:nvPr>
            <p:ph type="sldImg"/>
          </p:nvPr>
        </p:nvSpPr>
        <p:spPr>
          <a:ln/>
        </p:spPr>
      </p:sp>
      <p:sp>
        <p:nvSpPr>
          <p:cNvPr id="34820" name="Rectangle 1027">
            <a:extLst>
              <a:ext uri="{FF2B5EF4-FFF2-40B4-BE49-F238E27FC236}">
                <a16:creationId xmlns:a16="http://schemas.microsoft.com/office/drawing/2014/main" id="{5D21BA0A-9B52-400B-BF64-FEC2564A7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31F1141-1C5F-4067-850C-52B4A32E92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BAED09D-DBDC-4938-A8C8-D8B5BF6A325A}" type="slidenum">
              <a:rPr lang="en-AU" altLang="it-IT"/>
              <a:pPr>
                <a:spcBef>
                  <a:spcPct val="0"/>
                </a:spcBef>
              </a:pPr>
              <a:t>15</a:t>
            </a:fld>
            <a:endParaRPr lang="en-AU" altLang="it-IT"/>
          </a:p>
        </p:txBody>
      </p:sp>
      <p:sp>
        <p:nvSpPr>
          <p:cNvPr id="36867" name="Rectangle 1026">
            <a:extLst>
              <a:ext uri="{FF2B5EF4-FFF2-40B4-BE49-F238E27FC236}">
                <a16:creationId xmlns:a16="http://schemas.microsoft.com/office/drawing/2014/main" id="{4727FAF5-38F3-48AA-AEB5-19E216061F72}"/>
              </a:ext>
            </a:extLst>
          </p:cNvPr>
          <p:cNvSpPr>
            <a:spLocks noGrp="1" noRot="1" noChangeAspect="1" noChangeArrowheads="1" noTextEdit="1"/>
          </p:cNvSpPr>
          <p:nvPr>
            <p:ph type="sldImg"/>
          </p:nvPr>
        </p:nvSpPr>
        <p:spPr>
          <a:ln/>
        </p:spPr>
      </p:sp>
      <p:sp>
        <p:nvSpPr>
          <p:cNvPr id="36868" name="Rectangle 1027">
            <a:extLst>
              <a:ext uri="{FF2B5EF4-FFF2-40B4-BE49-F238E27FC236}">
                <a16:creationId xmlns:a16="http://schemas.microsoft.com/office/drawing/2014/main" id="{5991097C-93C8-46FC-8854-02E54C4CBD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6E429AC3-91F0-41DE-A102-8B3865A0FC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E6E1DDC-FA06-4324-BD8C-AAA83F9B5B6B}" type="slidenum">
              <a:rPr lang="en-AU" altLang="it-IT"/>
              <a:pPr>
                <a:spcBef>
                  <a:spcPct val="0"/>
                </a:spcBef>
              </a:pPr>
              <a:t>16</a:t>
            </a:fld>
            <a:endParaRPr lang="en-AU" altLang="it-IT"/>
          </a:p>
        </p:txBody>
      </p:sp>
      <p:sp>
        <p:nvSpPr>
          <p:cNvPr id="38915" name="Rectangle 1026">
            <a:extLst>
              <a:ext uri="{FF2B5EF4-FFF2-40B4-BE49-F238E27FC236}">
                <a16:creationId xmlns:a16="http://schemas.microsoft.com/office/drawing/2014/main" id="{C7D7D4E6-AA0D-4255-9D42-B5810B68830D}"/>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DE8213EE-5830-4CD5-9621-DEBCD14C2A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F7FFED4-2FB0-442A-AB6A-74053E3AC8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E2C19C0-4405-4C45-A34B-953ABED88AEA}" type="slidenum">
              <a:rPr lang="en-AU" altLang="it-IT"/>
              <a:pPr>
                <a:spcBef>
                  <a:spcPct val="0"/>
                </a:spcBef>
              </a:pPr>
              <a:t>17</a:t>
            </a:fld>
            <a:endParaRPr lang="en-AU" altLang="it-IT"/>
          </a:p>
        </p:txBody>
      </p:sp>
      <p:sp>
        <p:nvSpPr>
          <p:cNvPr id="40963" name="Rectangle 1026">
            <a:extLst>
              <a:ext uri="{FF2B5EF4-FFF2-40B4-BE49-F238E27FC236}">
                <a16:creationId xmlns:a16="http://schemas.microsoft.com/office/drawing/2014/main" id="{3927D3E4-DE94-4642-A0CA-9198AB721430}"/>
              </a:ext>
            </a:extLst>
          </p:cNvPr>
          <p:cNvSpPr>
            <a:spLocks noGrp="1" noRot="1" noChangeAspect="1" noChangeArrowheads="1" noTextEdit="1"/>
          </p:cNvSpPr>
          <p:nvPr>
            <p:ph type="sldImg"/>
          </p:nvPr>
        </p:nvSpPr>
        <p:spPr>
          <a:ln/>
        </p:spPr>
      </p:sp>
      <p:sp>
        <p:nvSpPr>
          <p:cNvPr id="40964" name="Rectangle 1027">
            <a:extLst>
              <a:ext uri="{FF2B5EF4-FFF2-40B4-BE49-F238E27FC236}">
                <a16:creationId xmlns:a16="http://schemas.microsoft.com/office/drawing/2014/main" id="{EDA42AE5-1F36-4F78-A3C7-AAA7DAFBC3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2334B9C-380C-466E-95C6-01B5C54A2C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875FAE1-4EF4-4591-ACB3-9F075ABF4F83}" type="slidenum">
              <a:rPr lang="en-AU" altLang="it-IT"/>
              <a:pPr>
                <a:spcBef>
                  <a:spcPct val="0"/>
                </a:spcBef>
              </a:pPr>
              <a:t>18</a:t>
            </a:fld>
            <a:endParaRPr lang="en-AU" altLang="it-IT"/>
          </a:p>
        </p:txBody>
      </p:sp>
      <p:sp>
        <p:nvSpPr>
          <p:cNvPr id="43011" name="Rectangle 1026">
            <a:extLst>
              <a:ext uri="{FF2B5EF4-FFF2-40B4-BE49-F238E27FC236}">
                <a16:creationId xmlns:a16="http://schemas.microsoft.com/office/drawing/2014/main" id="{AAA93A29-090D-47EF-85E9-733B016E58AE}"/>
              </a:ext>
            </a:extLst>
          </p:cNvPr>
          <p:cNvSpPr>
            <a:spLocks noGrp="1" noRot="1" noChangeAspect="1" noChangeArrowheads="1" noTextEdit="1"/>
          </p:cNvSpPr>
          <p:nvPr>
            <p:ph type="sldImg"/>
          </p:nvPr>
        </p:nvSpPr>
        <p:spPr>
          <a:ln/>
        </p:spPr>
      </p:sp>
      <p:sp>
        <p:nvSpPr>
          <p:cNvPr id="43012" name="Rectangle 1027">
            <a:extLst>
              <a:ext uri="{FF2B5EF4-FFF2-40B4-BE49-F238E27FC236}">
                <a16:creationId xmlns:a16="http://schemas.microsoft.com/office/drawing/2014/main" id="{386056E8-3FE0-498E-96EB-89CAC3213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A8BCF9A-D03D-4250-98B9-81BA61FBB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F6F717-4977-4311-A0A6-F551D3A89CC3}" type="slidenum">
              <a:rPr lang="en-AU" altLang="it-IT"/>
              <a:pPr>
                <a:spcBef>
                  <a:spcPct val="0"/>
                </a:spcBef>
              </a:pPr>
              <a:t>2</a:t>
            </a:fld>
            <a:endParaRPr lang="en-AU" altLang="it-IT"/>
          </a:p>
        </p:txBody>
      </p:sp>
      <p:sp>
        <p:nvSpPr>
          <p:cNvPr id="10243" name="Rectangle 1026">
            <a:extLst>
              <a:ext uri="{FF2B5EF4-FFF2-40B4-BE49-F238E27FC236}">
                <a16:creationId xmlns:a16="http://schemas.microsoft.com/office/drawing/2014/main" id="{371C88AB-69A9-4E4F-B6F0-D6C2B6E0D745}"/>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A89C7CAD-DF0C-40D0-BB62-23C2E9E477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8BA78A4-4D68-4A53-976D-E49397C77C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128390A-7752-4249-9572-538C3E9A521F}" type="slidenum">
              <a:rPr lang="en-AU" altLang="it-IT"/>
              <a:pPr>
                <a:spcBef>
                  <a:spcPct val="0"/>
                </a:spcBef>
              </a:pPr>
              <a:t>3</a:t>
            </a:fld>
            <a:endParaRPr lang="en-AU" altLang="it-IT"/>
          </a:p>
        </p:txBody>
      </p:sp>
      <p:sp>
        <p:nvSpPr>
          <p:cNvPr id="12291" name="Rectangle 1026">
            <a:extLst>
              <a:ext uri="{FF2B5EF4-FFF2-40B4-BE49-F238E27FC236}">
                <a16:creationId xmlns:a16="http://schemas.microsoft.com/office/drawing/2014/main" id="{2EDF5045-5709-4AF0-9C9E-D9625A4717DF}"/>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E2BD8595-46BB-4861-B232-573643ABD5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2A8FD2B-9C40-4A5C-8465-AD0CB86E9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E13F3C3-2341-4F1C-8DD4-090B476948C9}" type="slidenum">
              <a:rPr lang="en-AU" altLang="it-IT"/>
              <a:pPr>
                <a:spcBef>
                  <a:spcPct val="0"/>
                </a:spcBef>
              </a:pPr>
              <a:t>4</a:t>
            </a:fld>
            <a:endParaRPr lang="en-AU" altLang="it-IT"/>
          </a:p>
        </p:txBody>
      </p:sp>
      <p:sp>
        <p:nvSpPr>
          <p:cNvPr id="14339" name="Rectangle 1026">
            <a:extLst>
              <a:ext uri="{FF2B5EF4-FFF2-40B4-BE49-F238E27FC236}">
                <a16:creationId xmlns:a16="http://schemas.microsoft.com/office/drawing/2014/main" id="{7F800D6E-475D-4E2D-9E98-B7753A1DDB9E}"/>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FD53DCDD-DDD1-4D6F-80D7-1E514D9163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Traffic analysis can be used to infer who is talking to whom over a public network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E62B71B-C2CF-4B35-B1EF-3C209EAEDE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9745F0E-2FDE-4313-9125-C1AD33DC02A9}" type="slidenum">
              <a:rPr lang="en-AU" altLang="it-IT"/>
              <a:pPr>
                <a:spcBef>
                  <a:spcPct val="0"/>
                </a:spcBef>
              </a:pPr>
              <a:t>5</a:t>
            </a:fld>
            <a:endParaRPr lang="en-AU" altLang="it-IT"/>
          </a:p>
        </p:txBody>
      </p:sp>
      <p:sp>
        <p:nvSpPr>
          <p:cNvPr id="16387" name="Rectangle 1026">
            <a:extLst>
              <a:ext uri="{FF2B5EF4-FFF2-40B4-BE49-F238E27FC236}">
                <a16:creationId xmlns:a16="http://schemas.microsoft.com/office/drawing/2014/main" id="{965404B8-9649-4E16-99C3-E27108F74AAF}"/>
              </a:ext>
            </a:extLst>
          </p:cNvPr>
          <p:cNvSpPr>
            <a:spLocks noGrp="1" noRot="1" noChangeAspect="1" noChangeArrowheads="1" noTextEdit="1"/>
          </p:cNvSpPr>
          <p:nvPr>
            <p:ph type="sldImg"/>
          </p:nvPr>
        </p:nvSpPr>
        <p:spPr>
          <a:ln/>
        </p:spPr>
      </p:sp>
      <p:sp>
        <p:nvSpPr>
          <p:cNvPr id="16388" name="Rectangle 1027">
            <a:extLst>
              <a:ext uri="{FF2B5EF4-FFF2-40B4-BE49-F238E27FC236}">
                <a16:creationId xmlns:a16="http://schemas.microsoft.com/office/drawing/2014/main" id="{26C578F6-59F7-4677-BA51-AD3A0528C4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4148215-F467-4C84-BD7A-5C8490999B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C3627C-9D4F-4190-B583-2E90D3CFA5CA}" type="slidenum">
              <a:rPr lang="en-AU" altLang="it-IT"/>
              <a:pPr>
                <a:spcBef>
                  <a:spcPct val="0"/>
                </a:spcBef>
              </a:pPr>
              <a:t>6</a:t>
            </a:fld>
            <a:endParaRPr lang="en-AU" altLang="it-IT"/>
          </a:p>
        </p:txBody>
      </p:sp>
      <p:sp>
        <p:nvSpPr>
          <p:cNvPr id="18435" name="Rectangle 1026">
            <a:extLst>
              <a:ext uri="{FF2B5EF4-FFF2-40B4-BE49-F238E27FC236}">
                <a16:creationId xmlns:a16="http://schemas.microsoft.com/office/drawing/2014/main" id="{50F8A9D8-B217-42C9-8B05-CAE94E698C9F}"/>
              </a:ext>
            </a:extLst>
          </p:cNvPr>
          <p:cNvSpPr>
            <a:spLocks noGrp="1" noRot="1" noChangeAspect="1" noChangeArrowheads="1" noTextEdit="1"/>
          </p:cNvSpPr>
          <p:nvPr>
            <p:ph type="sldImg"/>
          </p:nvPr>
        </p:nvSpPr>
        <p:spPr>
          <a:ln/>
        </p:spPr>
      </p:sp>
      <p:sp>
        <p:nvSpPr>
          <p:cNvPr id="18436" name="Rectangle 1027">
            <a:extLst>
              <a:ext uri="{FF2B5EF4-FFF2-40B4-BE49-F238E27FC236}">
                <a16:creationId xmlns:a16="http://schemas.microsoft.com/office/drawing/2014/main" id="{B004E035-51C5-4CA7-8726-3DA3414FE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To create a private network pathway with Tor, the user's software or client incrementally builds a circuit of encrypted connections through relays on the network. The circuit is extended one hop at a time, and each relay along the way knows only which relay gave it data and which relay it is giving data to. No individual relay ever knows the complete path that a data packet has taken. The client negotiates a separate set of encryption keys for each hop along the circuit to ensure that each hop can't trace these connections as they pass through.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6E107876-B272-4B2B-8131-59167EEF23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5694D8A-05DF-498C-809F-888E6CC8C52E}" type="slidenum">
              <a:rPr lang="en-AU" altLang="it-IT"/>
              <a:pPr>
                <a:spcBef>
                  <a:spcPct val="0"/>
                </a:spcBef>
              </a:pPr>
              <a:t>7</a:t>
            </a:fld>
            <a:endParaRPr lang="en-AU" altLang="it-IT"/>
          </a:p>
        </p:txBody>
      </p:sp>
      <p:sp>
        <p:nvSpPr>
          <p:cNvPr id="20483" name="Rectangle 1026">
            <a:extLst>
              <a:ext uri="{FF2B5EF4-FFF2-40B4-BE49-F238E27FC236}">
                <a16:creationId xmlns:a16="http://schemas.microsoft.com/office/drawing/2014/main" id="{8426DEE3-3D9E-4C93-A3DD-EFDF89A5D6C3}"/>
              </a:ext>
            </a:extLst>
          </p:cNvPr>
          <p:cNvSpPr>
            <a:spLocks noGrp="1" noRot="1" noChangeAspect="1" noChangeArrowheads="1" noTextEdit="1"/>
          </p:cNvSpPr>
          <p:nvPr>
            <p:ph type="sldImg"/>
          </p:nvPr>
        </p:nvSpPr>
        <p:spPr>
          <a:ln/>
        </p:spPr>
      </p:sp>
      <p:sp>
        <p:nvSpPr>
          <p:cNvPr id="20484" name="Rectangle 1027">
            <a:extLst>
              <a:ext uri="{FF2B5EF4-FFF2-40B4-BE49-F238E27FC236}">
                <a16:creationId xmlns:a16="http://schemas.microsoft.com/office/drawing/2014/main" id="{BACA6A14-225D-42EA-94D0-4E6B7E2B9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B986438-BABD-488D-9B16-2074C1418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59798BC-9688-4348-B66F-8B73319B0920}" type="slidenum">
              <a:rPr lang="en-AU" altLang="it-IT"/>
              <a:pPr>
                <a:spcBef>
                  <a:spcPct val="0"/>
                </a:spcBef>
              </a:pPr>
              <a:t>8</a:t>
            </a:fld>
            <a:endParaRPr lang="en-AU" altLang="it-IT"/>
          </a:p>
        </p:txBody>
      </p:sp>
      <p:sp>
        <p:nvSpPr>
          <p:cNvPr id="22531" name="Rectangle 1026">
            <a:extLst>
              <a:ext uri="{FF2B5EF4-FFF2-40B4-BE49-F238E27FC236}">
                <a16:creationId xmlns:a16="http://schemas.microsoft.com/office/drawing/2014/main" id="{D0D0BA12-8892-4CDE-BB32-0352FEA5832A}"/>
              </a:ext>
            </a:extLst>
          </p:cNvPr>
          <p:cNvSpPr>
            <a:spLocks noGrp="1" noRot="1" noChangeAspect="1" noChangeArrowheads="1" noTextEdit="1"/>
          </p:cNvSpPr>
          <p:nvPr>
            <p:ph type="sldImg"/>
          </p:nvPr>
        </p:nvSpPr>
        <p:spPr>
          <a:ln/>
        </p:spPr>
      </p:sp>
      <p:sp>
        <p:nvSpPr>
          <p:cNvPr id="22532" name="Rectangle 1027">
            <a:extLst>
              <a:ext uri="{FF2B5EF4-FFF2-40B4-BE49-F238E27FC236}">
                <a16:creationId xmlns:a16="http://schemas.microsoft.com/office/drawing/2014/main" id="{DEB4933A-4E22-493F-819A-ED5C9AA620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3074299-CB7B-4A66-8208-566E8E9312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015F98A-017F-49DD-A241-232EFB9C469A}" type="slidenum">
              <a:rPr lang="en-AU" altLang="it-IT"/>
              <a:pPr>
                <a:spcBef>
                  <a:spcPct val="0"/>
                </a:spcBef>
              </a:pPr>
              <a:t>9</a:t>
            </a:fld>
            <a:endParaRPr lang="en-AU" altLang="it-IT"/>
          </a:p>
        </p:txBody>
      </p:sp>
      <p:sp>
        <p:nvSpPr>
          <p:cNvPr id="24579" name="Rectangle 1026">
            <a:extLst>
              <a:ext uri="{FF2B5EF4-FFF2-40B4-BE49-F238E27FC236}">
                <a16:creationId xmlns:a16="http://schemas.microsoft.com/office/drawing/2014/main" id="{F7504B25-F540-486A-958A-6200C6549423}"/>
              </a:ext>
            </a:extLst>
          </p:cNvPr>
          <p:cNvSpPr>
            <a:spLocks noGrp="1" noRot="1" noChangeAspect="1" noChangeArrowheads="1" noTextEdit="1"/>
          </p:cNvSpPr>
          <p:nvPr>
            <p:ph type="sldImg"/>
          </p:nvPr>
        </p:nvSpPr>
        <p:spPr>
          <a:ln/>
        </p:spPr>
      </p:sp>
      <p:sp>
        <p:nvSpPr>
          <p:cNvPr id="24580" name="Rectangle 1027">
            <a:extLst>
              <a:ext uri="{FF2B5EF4-FFF2-40B4-BE49-F238E27FC236}">
                <a16:creationId xmlns:a16="http://schemas.microsoft.com/office/drawing/2014/main" id="{B5614473-F092-4DF6-9AA9-F6E39F6F84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cxnSp>
        <p:nvCxnSpPr>
          <p:cNvPr id="4" name="Straight Connector 7">
            <a:extLst>
              <a:ext uri="{FF2B5EF4-FFF2-40B4-BE49-F238E27FC236}">
                <a16:creationId xmlns:a16="http://schemas.microsoft.com/office/drawing/2014/main" id="{76B0544D-7E72-4708-B450-19E3FA7C4CAC}"/>
              </a:ext>
            </a:extLst>
          </p:cNvPr>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it-IT"/>
              <a:t>Fare clic per modificare lo stile del titolo</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5" name="Date Placeholder 3">
            <a:extLst>
              <a:ext uri="{FF2B5EF4-FFF2-40B4-BE49-F238E27FC236}">
                <a16:creationId xmlns:a16="http://schemas.microsoft.com/office/drawing/2014/main" id="{F05B7C99-BE72-4E37-AF1E-C4B9FDF68A4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0676F47-1048-4B76-AAFB-D840A940711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BB33918-5920-4C7C-9E48-D1FF6315A1FB}"/>
              </a:ext>
            </a:extLst>
          </p:cNvPr>
          <p:cNvSpPr>
            <a:spLocks noGrp="1"/>
          </p:cNvSpPr>
          <p:nvPr>
            <p:ph type="sldNum" sz="quarter" idx="12"/>
          </p:nvPr>
        </p:nvSpPr>
        <p:spPr/>
        <p:txBody>
          <a:bodyPr/>
          <a:lstStyle>
            <a:lvl1pPr>
              <a:defRPr smtClean="0"/>
            </a:lvl1pPr>
          </a:lstStyle>
          <a:p>
            <a:pPr>
              <a:defRPr/>
            </a:pPr>
            <a:fld id="{DB2A7CE1-DF58-46F9-8C22-90AE368254DD}" type="slidenum">
              <a:rPr lang="en-US" altLang="it-IT"/>
              <a:pPr>
                <a:defRPr/>
              </a:pPr>
              <a:t>‹#›</a:t>
            </a:fld>
            <a:endParaRPr lang="en-US" altLang="it-IT"/>
          </a:p>
        </p:txBody>
      </p:sp>
    </p:spTree>
    <p:extLst>
      <p:ext uri="{BB962C8B-B14F-4D97-AF65-F5344CB8AC3E}">
        <p14:creationId xmlns:p14="http://schemas.microsoft.com/office/powerpoint/2010/main" val="236096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31C30F10-EF6E-43C1-9B2F-A0046C79205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0B16073-0AD2-457C-B335-21397E29DC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A82D47-E43E-483A-A975-8D8A6C745B38}"/>
              </a:ext>
            </a:extLst>
          </p:cNvPr>
          <p:cNvSpPr>
            <a:spLocks noGrp="1"/>
          </p:cNvSpPr>
          <p:nvPr>
            <p:ph type="sldNum" sz="quarter" idx="12"/>
          </p:nvPr>
        </p:nvSpPr>
        <p:spPr/>
        <p:txBody>
          <a:bodyPr/>
          <a:lstStyle>
            <a:lvl1pPr>
              <a:defRPr/>
            </a:lvl1pPr>
          </a:lstStyle>
          <a:p>
            <a:pPr>
              <a:defRPr/>
            </a:pPr>
            <a:fld id="{F3BB0897-292F-41D3-817A-A35101C4CB51}" type="slidenum">
              <a:rPr lang="en-US" altLang="it-IT"/>
              <a:pPr>
                <a:defRPr/>
              </a:pPr>
              <a:t>‹#›</a:t>
            </a:fld>
            <a:endParaRPr lang="en-US" altLang="it-IT"/>
          </a:p>
        </p:txBody>
      </p:sp>
    </p:spTree>
    <p:extLst>
      <p:ext uri="{BB962C8B-B14F-4D97-AF65-F5344CB8AC3E}">
        <p14:creationId xmlns:p14="http://schemas.microsoft.com/office/powerpoint/2010/main" val="32714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a:extLst>
              <a:ext uri="{FF2B5EF4-FFF2-40B4-BE49-F238E27FC236}">
                <a16:creationId xmlns:a16="http://schemas.microsoft.com/office/drawing/2014/main" id="{94BAC3F6-F68A-461D-843F-AD98EC41F5E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9F0FFDA-5472-42DD-8DB7-7C7414277B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BA9FDDF-0766-4709-B75A-E048101DE499}"/>
              </a:ext>
            </a:extLst>
          </p:cNvPr>
          <p:cNvSpPr>
            <a:spLocks noGrp="1"/>
          </p:cNvSpPr>
          <p:nvPr>
            <p:ph type="sldNum" sz="quarter" idx="12"/>
          </p:nvPr>
        </p:nvSpPr>
        <p:spPr/>
        <p:txBody>
          <a:bodyPr/>
          <a:lstStyle>
            <a:lvl1pPr>
              <a:defRPr/>
            </a:lvl1pPr>
          </a:lstStyle>
          <a:p>
            <a:pPr>
              <a:defRPr/>
            </a:pPr>
            <a:fld id="{3BDACE1D-393E-41A9-AC5A-8C0D86437A96}" type="slidenum">
              <a:rPr lang="en-US" altLang="it-IT"/>
              <a:pPr>
                <a:defRPr/>
              </a:pPr>
              <a:t>‹#›</a:t>
            </a:fld>
            <a:endParaRPr lang="en-US" altLang="it-IT"/>
          </a:p>
        </p:txBody>
      </p:sp>
    </p:spTree>
    <p:extLst>
      <p:ext uri="{BB962C8B-B14F-4D97-AF65-F5344CB8AC3E}">
        <p14:creationId xmlns:p14="http://schemas.microsoft.com/office/powerpoint/2010/main" val="142199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B7BDB210-89C9-4C91-9E25-C922178EBDB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4195275-002B-4218-9AA4-7BD56B4FAA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E47C5B3-F6B9-42EE-ABEF-CC55D92F41FA}"/>
              </a:ext>
            </a:extLst>
          </p:cNvPr>
          <p:cNvSpPr>
            <a:spLocks noGrp="1"/>
          </p:cNvSpPr>
          <p:nvPr>
            <p:ph type="sldNum" sz="quarter" idx="12"/>
          </p:nvPr>
        </p:nvSpPr>
        <p:spPr/>
        <p:txBody>
          <a:bodyPr/>
          <a:lstStyle>
            <a:lvl1pPr>
              <a:defRPr/>
            </a:lvl1pPr>
          </a:lstStyle>
          <a:p>
            <a:pPr>
              <a:defRPr/>
            </a:pPr>
            <a:fld id="{FA6F485D-649D-4A46-B716-75E6BC8E6754}" type="slidenum">
              <a:rPr lang="en-US" altLang="it-IT"/>
              <a:pPr>
                <a:defRPr/>
              </a:pPr>
              <a:t>‹#›</a:t>
            </a:fld>
            <a:endParaRPr lang="en-US" altLang="it-IT"/>
          </a:p>
        </p:txBody>
      </p:sp>
    </p:spTree>
    <p:extLst>
      <p:ext uri="{BB962C8B-B14F-4D97-AF65-F5344CB8AC3E}">
        <p14:creationId xmlns:p14="http://schemas.microsoft.com/office/powerpoint/2010/main" val="427836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solidFill>
          <a:schemeClr val="bg2"/>
        </a:solidFill>
        <a:effectLst/>
      </p:bgPr>
    </p:bg>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ACE69B9C-5070-4DC6-8CDE-A7DBA41B3377}"/>
              </a:ext>
            </a:extLst>
          </p:cNvPr>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it-IT"/>
              <a:t>Fare clic per modificare lo stile del titolo</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Date Placeholder 3">
            <a:extLst>
              <a:ext uri="{FF2B5EF4-FFF2-40B4-BE49-F238E27FC236}">
                <a16:creationId xmlns:a16="http://schemas.microsoft.com/office/drawing/2014/main" id="{14005C15-B853-45EA-8C07-CA9EF656FB2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552A7C8-BF6C-48EC-ADF4-F7D21F47D4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F130608-7FB9-40EA-A57B-25E6DF5B6219}"/>
              </a:ext>
            </a:extLst>
          </p:cNvPr>
          <p:cNvSpPr>
            <a:spLocks noGrp="1"/>
          </p:cNvSpPr>
          <p:nvPr>
            <p:ph type="sldNum" sz="quarter" idx="12"/>
          </p:nvPr>
        </p:nvSpPr>
        <p:spPr/>
        <p:txBody>
          <a:bodyPr/>
          <a:lstStyle>
            <a:lvl1pPr>
              <a:defRPr smtClean="0"/>
            </a:lvl1pPr>
          </a:lstStyle>
          <a:p>
            <a:pPr>
              <a:defRPr/>
            </a:pPr>
            <a:fld id="{CB60A63D-51FF-4F5A-A24F-9448C33E09AF}" type="slidenum">
              <a:rPr lang="en-US" altLang="it-IT"/>
              <a:pPr>
                <a:defRPr/>
              </a:pPr>
              <a:t>‹#›</a:t>
            </a:fld>
            <a:endParaRPr lang="en-US" altLang="it-IT"/>
          </a:p>
        </p:txBody>
      </p:sp>
    </p:spTree>
    <p:extLst>
      <p:ext uri="{BB962C8B-B14F-4D97-AF65-F5344CB8AC3E}">
        <p14:creationId xmlns:p14="http://schemas.microsoft.com/office/powerpoint/2010/main" val="30695811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3">
            <a:extLst>
              <a:ext uri="{FF2B5EF4-FFF2-40B4-BE49-F238E27FC236}">
                <a16:creationId xmlns:a16="http://schemas.microsoft.com/office/drawing/2014/main" id="{7382BA40-9B72-4C3A-9347-2B008674629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DE38ADB-1328-4180-BB1A-B2D0F6EC074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814199F-CBF2-42FB-833F-651C7C9E7EC4}"/>
              </a:ext>
            </a:extLst>
          </p:cNvPr>
          <p:cNvSpPr>
            <a:spLocks noGrp="1"/>
          </p:cNvSpPr>
          <p:nvPr>
            <p:ph type="sldNum" sz="quarter" idx="12"/>
          </p:nvPr>
        </p:nvSpPr>
        <p:spPr/>
        <p:txBody>
          <a:bodyPr/>
          <a:lstStyle>
            <a:lvl1pPr>
              <a:defRPr/>
            </a:lvl1pPr>
          </a:lstStyle>
          <a:p>
            <a:pPr>
              <a:defRPr/>
            </a:pPr>
            <a:fld id="{309FADDA-9EED-49DF-A424-E66E35786722}" type="slidenum">
              <a:rPr lang="en-US" altLang="it-IT"/>
              <a:pPr>
                <a:defRPr/>
              </a:pPr>
              <a:t>‹#›</a:t>
            </a:fld>
            <a:endParaRPr lang="en-US" altLang="it-IT"/>
          </a:p>
        </p:txBody>
      </p:sp>
    </p:spTree>
    <p:extLst>
      <p:ext uri="{BB962C8B-B14F-4D97-AF65-F5344CB8AC3E}">
        <p14:creationId xmlns:p14="http://schemas.microsoft.com/office/powerpoint/2010/main" val="293585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cxnSp>
        <p:nvCxnSpPr>
          <p:cNvPr id="7" name="Straight Connector 10">
            <a:extLst>
              <a:ext uri="{FF2B5EF4-FFF2-40B4-BE49-F238E27FC236}">
                <a16:creationId xmlns:a16="http://schemas.microsoft.com/office/drawing/2014/main" id="{BAABF326-736E-4804-A9C6-4BC012FE4BD2}"/>
              </a:ext>
            </a:extLst>
          </p:cNvPr>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6">
            <a:extLst>
              <a:ext uri="{FF2B5EF4-FFF2-40B4-BE49-F238E27FC236}">
                <a16:creationId xmlns:a16="http://schemas.microsoft.com/office/drawing/2014/main" id="{86D4627A-C014-49D4-B23C-025F750707CD}"/>
              </a:ext>
            </a:extLst>
          </p:cNvPr>
          <p:cNvSpPr>
            <a:spLocks noGrp="1"/>
          </p:cNvSpPr>
          <p:nvPr>
            <p:ph type="dt" sz="half" idx="10"/>
          </p:nvPr>
        </p:nvSpPr>
        <p:spPr/>
        <p:txBody>
          <a:bodyPr/>
          <a:lstStyle>
            <a:lvl1pPr>
              <a:defRPr/>
            </a:lvl1pPr>
          </a:lstStyle>
          <a:p>
            <a:pPr>
              <a:defRPr/>
            </a:pPr>
            <a:endParaRPr lang="en-US"/>
          </a:p>
        </p:txBody>
      </p:sp>
      <p:sp>
        <p:nvSpPr>
          <p:cNvPr id="9" name="Footer Placeholder 7">
            <a:extLst>
              <a:ext uri="{FF2B5EF4-FFF2-40B4-BE49-F238E27FC236}">
                <a16:creationId xmlns:a16="http://schemas.microsoft.com/office/drawing/2014/main" id="{15B0377E-DDE9-4E22-8255-12FA26D8463E}"/>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921B8DC8-1DA7-4A08-A48D-B07582CA7802}"/>
              </a:ext>
            </a:extLst>
          </p:cNvPr>
          <p:cNvSpPr>
            <a:spLocks noGrp="1"/>
          </p:cNvSpPr>
          <p:nvPr>
            <p:ph type="sldNum" sz="quarter" idx="12"/>
          </p:nvPr>
        </p:nvSpPr>
        <p:spPr/>
        <p:txBody>
          <a:bodyPr/>
          <a:lstStyle>
            <a:lvl1pPr>
              <a:defRPr smtClean="0"/>
            </a:lvl1pPr>
          </a:lstStyle>
          <a:p>
            <a:pPr>
              <a:defRPr/>
            </a:pPr>
            <a:fld id="{3C8818CA-69A7-4755-BC79-26C053558948}" type="slidenum">
              <a:rPr lang="en-US" altLang="it-IT"/>
              <a:pPr>
                <a:defRPr/>
              </a:pPr>
              <a:t>‹#›</a:t>
            </a:fld>
            <a:endParaRPr lang="en-US" altLang="it-IT"/>
          </a:p>
        </p:txBody>
      </p:sp>
    </p:spTree>
    <p:extLst>
      <p:ext uri="{BB962C8B-B14F-4D97-AF65-F5344CB8AC3E}">
        <p14:creationId xmlns:p14="http://schemas.microsoft.com/office/powerpoint/2010/main" val="121229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Date Placeholder 3">
            <a:extLst>
              <a:ext uri="{FF2B5EF4-FFF2-40B4-BE49-F238E27FC236}">
                <a16:creationId xmlns:a16="http://schemas.microsoft.com/office/drawing/2014/main" id="{BA09C2C6-3E9B-411F-85E3-E0C91C260A49}"/>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040D22E-4001-4B74-A852-AC0B4A1F8E5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A393301-2F81-4D8A-BDEB-E8292A11D06D}"/>
              </a:ext>
            </a:extLst>
          </p:cNvPr>
          <p:cNvSpPr>
            <a:spLocks noGrp="1"/>
          </p:cNvSpPr>
          <p:nvPr>
            <p:ph type="sldNum" sz="quarter" idx="12"/>
          </p:nvPr>
        </p:nvSpPr>
        <p:spPr/>
        <p:txBody>
          <a:bodyPr/>
          <a:lstStyle>
            <a:lvl1pPr>
              <a:defRPr/>
            </a:lvl1pPr>
          </a:lstStyle>
          <a:p>
            <a:pPr>
              <a:defRPr/>
            </a:pPr>
            <a:fld id="{C06F80A1-D98A-481A-85B0-974186CCB984}" type="slidenum">
              <a:rPr lang="en-US" altLang="it-IT"/>
              <a:pPr>
                <a:defRPr/>
              </a:pPr>
              <a:t>‹#›</a:t>
            </a:fld>
            <a:endParaRPr lang="en-US" altLang="it-IT"/>
          </a:p>
        </p:txBody>
      </p:sp>
    </p:spTree>
    <p:extLst>
      <p:ext uri="{BB962C8B-B14F-4D97-AF65-F5344CB8AC3E}">
        <p14:creationId xmlns:p14="http://schemas.microsoft.com/office/powerpoint/2010/main" val="105903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29F4A41-3D46-42AB-B313-F741636E347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BD63662B-1B15-48D3-ADF1-E0A1B2A35D7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A73773A-C54B-4AED-9947-B84D1022A57F}"/>
              </a:ext>
            </a:extLst>
          </p:cNvPr>
          <p:cNvSpPr>
            <a:spLocks noGrp="1"/>
          </p:cNvSpPr>
          <p:nvPr>
            <p:ph type="sldNum" sz="quarter" idx="12"/>
          </p:nvPr>
        </p:nvSpPr>
        <p:spPr/>
        <p:txBody>
          <a:bodyPr/>
          <a:lstStyle>
            <a:lvl1pPr>
              <a:defRPr/>
            </a:lvl1pPr>
          </a:lstStyle>
          <a:p>
            <a:pPr>
              <a:defRPr/>
            </a:pPr>
            <a:fld id="{875C4BD9-F03A-4B31-A21F-A6E6664C3232}" type="slidenum">
              <a:rPr lang="en-US" altLang="it-IT"/>
              <a:pPr>
                <a:defRPr/>
              </a:pPr>
              <a:t>‹#›</a:t>
            </a:fld>
            <a:endParaRPr lang="en-US" altLang="it-IT"/>
          </a:p>
        </p:txBody>
      </p:sp>
    </p:spTree>
    <p:extLst>
      <p:ext uri="{BB962C8B-B14F-4D97-AF65-F5344CB8AC3E}">
        <p14:creationId xmlns:p14="http://schemas.microsoft.com/office/powerpoint/2010/main" val="410447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B52EF6B-4C0B-4BF2-BE03-2B5E1908199A}"/>
              </a:ext>
            </a:extLst>
          </p:cNvPr>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Date Placeholder 4">
            <a:extLst>
              <a:ext uri="{FF2B5EF4-FFF2-40B4-BE49-F238E27FC236}">
                <a16:creationId xmlns:a16="http://schemas.microsoft.com/office/drawing/2014/main" id="{0AA31AE3-D8B5-4127-84CD-356E31CA8B94}"/>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CB8E3C93-183E-4387-A148-9BD17705DBF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088F35A8-54C7-42DB-B9A9-A011352E374D}"/>
              </a:ext>
            </a:extLst>
          </p:cNvPr>
          <p:cNvSpPr>
            <a:spLocks noGrp="1"/>
          </p:cNvSpPr>
          <p:nvPr>
            <p:ph type="sldNum" sz="quarter" idx="12"/>
          </p:nvPr>
        </p:nvSpPr>
        <p:spPr/>
        <p:txBody>
          <a:bodyPr/>
          <a:lstStyle>
            <a:lvl1pPr>
              <a:defRPr smtClean="0"/>
            </a:lvl1pPr>
          </a:lstStyle>
          <a:p>
            <a:pPr>
              <a:defRPr/>
            </a:pPr>
            <a:fld id="{C0436A30-97CB-4FEB-98C6-D71F44E76F26}" type="slidenum">
              <a:rPr lang="en-US" altLang="it-IT"/>
              <a:pPr>
                <a:defRPr/>
              </a:pPr>
              <a:t>‹#›</a:t>
            </a:fld>
            <a:endParaRPr lang="en-US" altLang="it-IT"/>
          </a:p>
        </p:txBody>
      </p:sp>
    </p:spTree>
    <p:extLst>
      <p:ext uri="{BB962C8B-B14F-4D97-AF65-F5344CB8AC3E}">
        <p14:creationId xmlns:p14="http://schemas.microsoft.com/office/powerpoint/2010/main" val="78772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vl1pPr>
          </a:lstStyle>
          <a:p>
            <a:r>
              <a:rPr lang="it-IT"/>
              <a:t>Fare clic per modificare lo stile del titolo</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3">
            <a:extLst>
              <a:ext uri="{FF2B5EF4-FFF2-40B4-BE49-F238E27FC236}">
                <a16:creationId xmlns:a16="http://schemas.microsoft.com/office/drawing/2014/main" id="{A8F03345-4F80-44F8-84DE-636652C9449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A0FE77E-5EF4-4058-9D9C-73EFA6A25E1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995CB17-3AD3-4456-87F2-954A388A23CF}"/>
              </a:ext>
            </a:extLst>
          </p:cNvPr>
          <p:cNvSpPr>
            <a:spLocks noGrp="1"/>
          </p:cNvSpPr>
          <p:nvPr>
            <p:ph type="sldNum" sz="quarter" idx="12"/>
          </p:nvPr>
        </p:nvSpPr>
        <p:spPr/>
        <p:txBody>
          <a:bodyPr/>
          <a:lstStyle>
            <a:lvl1pPr>
              <a:defRPr/>
            </a:lvl1pPr>
          </a:lstStyle>
          <a:p>
            <a:pPr>
              <a:defRPr/>
            </a:pPr>
            <a:fld id="{7FCDEC0E-0A82-421C-9733-EF300A956DFE}" type="slidenum">
              <a:rPr lang="en-US" altLang="it-IT"/>
              <a:pPr>
                <a:defRPr/>
              </a:pPr>
              <a:t>‹#›</a:t>
            </a:fld>
            <a:endParaRPr lang="en-US" altLang="it-IT"/>
          </a:p>
        </p:txBody>
      </p:sp>
    </p:spTree>
    <p:extLst>
      <p:ext uri="{BB962C8B-B14F-4D97-AF65-F5344CB8AC3E}">
        <p14:creationId xmlns:p14="http://schemas.microsoft.com/office/powerpoint/2010/main" val="409211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787FC4-E31A-4278-AD22-92D467873B89}"/>
              </a:ext>
            </a:extLst>
          </p:cNvPr>
          <p:cNvSpPr/>
          <p:nvPr/>
        </p:nvSpPr>
        <p:spPr>
          <a:xfrm>
            <a:off x="0" y="220663"/>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a:extLst>
              <a:ext uri="{FF2B5EF4-FFF2-40B4-BE49-F238E27FC236}">
                <a16:creationId xmlns:a16="http://schemas.microsoft.com/office/drawing/2014/main" id="{59DBADAF-3B67-47F6-BAC3-F75AECDF2434}"/>
              </a:ext>
            </a:extLst>
          </p:cNvPr>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1028" name="Text Placeholder 2">
            <a:extLst>
              <a:ext uri="{FF2B5EF4-FFF2-40B4-BE49-F238E27FC236}">
                <a16:creationId xmlns:a16="http://schemas.microsoft.com/office/drawing/2014/main" id="{21E5E53B-7439-415F-9404-0C8EF3DB37BD}"/>
              </a:ext>
            </a:extLst>
          </p:cNvPr>
          <p:cNvSpPr>
            <a:spLocks noGrp="1"/>
          </p:cNvSpPr>
          <p:nvPr>
            <p:ph type="body" idx="1"/>
          </p:nvPr>
        </p:nvSpPr>
        <p:spPr bwMode="auto">
          <a:xfrm>
            <a:off x="609600" y="1600200"/>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7" name="Rectangle 6">
            <a:extLst>
              <a:ext uri="{FF2B5EF4-FFF2-40B4-BE49-F238E27FC236}">
                <a16:creationId xmlns:a16="http://schemas.microsoft.com/office/drawing/2014/main" id="{4A17A5BC-E693-483A-90B1-6B4C7C1446A0}"/>
              </a:ext>
            </a:extLst>
          </p:cNvPr>
          <p:cNvSpPr/>
          <p:nvPr/>
        </p:nvSpPr>
        <p:spPr>
          <a:xfrm>
            <a:off x="0" y="1"/>
            <a:ext cx="12192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Date Placeholder 3">
            <a:extLst>
              <a:ext uri="{FF2B5EF4-FFF2-40B4-BE49-F238E27FC236}">
                <a16:creationId xmlns:a16="http://schemas.microsoft.com/office/drawing/2014/main" id="{FF1C57A8-8997-4A8C-A493-0C69726D27B9}"/>
              </a:ext>
            </a:extLst>
          </p:cNvPr>
          <p:cNvSpPr>
            <a:spLocks noGrp="1"/>
          </p:cNvSpPr>
          <p:nvPr>
            <p:ph type="dt" sz="half" idx="2"/>
          </p:nvPr>
        </p:nvSpPr>
        <p:spPr>
          <a:xfrm>
            <a:off x="609600" y="19051"/>
            <a:ext cx="3860800" cy="328613"/>
          </a:xfrm>
          <a:prstGeom prst="rect">
            <a:avLst/>
          </a:prstGeom>
        </p:spPr>
        <p:txBody>
          <a:bodyPr vert="horz" lIns="91440" tIns="45720" rIns="91440" bIns="45720" rtlCol="0" anchor="ctr"/>
          <a:lstStyle>
            <a:lvl1pPr algn="l" eaLnBrk="1" hangingPunct="1">
              <a:defRPr sz="1200">
                <a:solidFill>
                  <a:srgbClr val="FFFFFF"/>
                </a:solidFill>
              </a:defRPr>
            </a:lvl1pPr>
          </a:lstStyle>
          <a:p>
            <a:pPr>
              <a:defRPr/>
            </a:pPr>
            <a:endParaRPr lang="en-US"/>
          </a:p>
        </p:txBody>
      </p:sp>
      <p:sp>
        <p:nvSpPr>
          <p:cNvPr id="5" name="Footer Placeholder 4">
            <a:extLst>
              <a:ext uri="{FF2B5EF4-FFF2-40B4-BE49-F238E27FC236}">
                <a16:creationId xmlns:a16="http://schemas.microsoft.com/office/drawing/2014/main" id="{5A48F349-0064-4FC4-81A9-FC730F94D04A}"/>
              </a:ext>
            </a:extLst>
          </p:cNvPr>
          <p:cNvSpPr>
            <a:spLocks noGrp="1"/>
          </p:cNvSpPr>
          <p:nvPr>
            <p:ph type="ftr" sz="quarter" idx="3"/>
          </p:nvPr>
        </p:nvSpPr>
        <p:spPr>
          <a:xfrm>
            <a:off x="4572000" y="19051"/>
            <a:ext cx="5486400" cy="328613"/>
          </a:xfrm>
          <a:prstGeom prst="rect">
            <a:avLst/>
          </a:prstGeom>
        </p:spPr>
        <p:txBody>
          <a:bodyPr vert="horz" lIns="91440" tIns="45720" rIns="91440" bIns="45720" rtlCol="0" anchor="ctr"/>
          <a:lstStyle>
            <a:lvl1pPr algn="ctr" eaLnBrk="1" hangingPunct="1">
              <a:defRPr sz="1200">
                <a:solidFill>
                  <a:srgbClr val="FFFFFF"/>
                </a:solidFill>
              </a:defRPr>
            </a:lvl1pPr>
          </a:lstStyle>
          <a:p>
            <a:pPr>
              <a:defRPr/>
            </a:pPr>
            <a:endParaRPr lang="en-US"/>
          </a:p>
        </p:txBody>
      </p:sp>
      <p:sp>
        <p:nvSpPr>
          <p:cNvPr id="6" name="Slide Number Placeholder 5">
            <a:extLst>
              <a:ext uri="{FF2B5EF4-FFF2-40B4-BE49-F238E27FC236}">
                <a16:creationId xmlns:a16="http://schemas.microsoft.com/office/drawing/2014/main" id="{B378BA26-6435-4901-9E93-3273451B2FB7}"/>
              </a:ext>
            </a:extLst>
          </p:cNvPr>
          <p:cNvSpPr>
            <a:spLocks noGrp="1"/>
          </p:cNvSpPr>
          <p:nvPr>
            <p:ph type="sldNum" sz="quarter" idx="4"/>
          </p:nvPr>
        </p:nvSpPr>
        <p:spPr>
          <a:xfrm>
            <a:off x="10160000" y="19051"/>
            <a:ext cx="1422400" cy="328613"/>
          </a:xfrm>
          <a:prstGeom prst="rect">
            <a:avLst/>
          </a:prstGeom>
        </p:spPr>
        <p:txBody>
          <a:bodyPr vert="horz" wrap="square" lIns="91440" tIns="45720" rIns="91440" bIns="45720" numCol="1" anchor="ctr" anchorCtr="0" compatLnSpc="1">
            <a:prstTxWarp prst="textNoShape">
              <a:avLst/>
            </a:prstTxWarp>
          </a:bodyPr>
          <a:lstStyle>
            <a:lvl1pPr eaLnBrk="1" hangingPunct="1">
              <a:defRPr sz="1400" b="1" smtClean="0">
                <a:solidFill>
                  <a:srgbClr val="FFFFFF"/>
                </a:solidFill>
              </a:defRPr>
            </a:lvl1pPr>
          </a:lstStyle>
          <a:p>
            <a:pPr>
              <a:defRPr/>
            </a:pPr>
            <a:fld id="{A750900D-98D4-4630-9A43-E628B73D39A0}"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sldLayoutIdLst>
    <p:sldLayoutId id="2147483990" r:id="rId1"/>
    <p:sldLayoutId id="2147483983" r:id="rId2"/>
    <p:sldLayoutId id="2147483991" r:id="rId3"/>
    <p:sldLayoutId id="2147483984" r:id="rId4"/>
    <p:sldLayoutId id="2147483992" r:id="rId5"/>
    <p:sldLayoutId id="2147483985" r:id="rId6"/>
    <p:sldLayoutId id="2147483986" r:id="rId7"/>
    <p:sldLayoutId id="2147483993" r:id="rId8"/>
    <p:sldLayoutId id="2147483987" r:id="rId9"/>
    <p:sldLayoutId id="2147483988" r:id="rId10"/>
    <p:sldLayoutId id="2147483989"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torproject.org/projects/torbrowser.html.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socks.sourceforg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Sybil_(boo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browserleaks.com/canvas" TargetMode="External"/><Relationship Id="rId2" Type="http://schemas.openxmlformats.org/officeDocument/2006/relationships/hyperlink" Target="https://panopticlick.eff.org/" TargetMode="External"/><Relationship Id="rId1" Type="http://schemas.openxmlformats.org/officeDocument/2006/relationships/slideLayout" Target="../slideLayouts/slideLayout2.xml"/><Relationship Id="rId4" Type="http://schemas.openxmlformats.org/officeDocument/2006/relationships/hyperlink" Target="http://browserspy.dk/"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6D3C3B1-B7CA-4B5C-A96A-448EE095A4A2}"/>
              </a:ext>
            </a:extLst>
          </p:cNvPr>
          <p:cNvSpPr>
            <a:spLocks noGrp="1" noChangeArrowheads="1"/>
          </p:cNvSpPr>
          <p:nvPr>
            <p:ph type="ctrTitle"/>
          </p:nvPr>
        </p:nvSpPr>
        <p:spPr>
          <a:xfrm>
            <a:off x="2279650" y="569914"/>
            <a:ext cx="7848600" cy="1830387"/>
          </a:xfrm>
        </p:spPr>
        <p:txBody>
          <a:bodyPr/>
          <a:lstStyle/>
          <a:p>
            <a:pPr eaLnBrk="1" fontAlgn="auto" hangingPunct="1">
              <a:spcAft>
                <a:spcPts val="0"/>
              </a:spcAft>
              <a:defRPr/>
            </a:pPr>
            <a:r>
              <a:rPr lang="en-US" dirty="0">
                <a:ea typeface="ＭＳ Ｐゴシック" pitchFamily="34" charset="-128"/>
              </a:rPr>
              <a:t>Cryptography and Network Security</a:t>
            </a:r>
            <a:endParaRPr lang="en-AU" dirty="0">
              <a:ea typeface="ＭＳ Ｐゴシック" pitchFamily="34" charset="-128"/>
            </a:endParaRPr>
          </a:p>
        </p:txBody>
      </p:sp>
      <p:sp>
        <p:nvSpPr>
          <p:cNvPr id="109571" name="Rectangle 3">
            <a:extLst>
              <a:ext uri="{FF2B5EF4-FFF2-40B4-BE49-F238E27FC236}">
                <a16:creationId xmlns:a16="http://schemas.microsoft.com/office/drawing/2014/main" id="{D0ED2DD5-BBA8-4A1E-A11A-EA65A5694B62}"/>
              </a:ext>
            </a:extLst>
          </p:cNvPr>
          <p:cNvSpPr>
            <a:spLocks noGrp="1" noChangeArrowheads="1"/>
          </p:cNvSpPr>
          <p:nvPr>
            <p:ph type="subTitle" idx="1"/>
          </p:nvPr>
        </p:nvSpPr>
        <p:spPr>
          <a:xfrm>
            <a:off x="2135188" y="5157789"/>
            <a:ext cx="6400800" cy="1374775"/>
          </a:xfrm>
        </p:spPr>
        <p:txBody>
          <a:bodyPr rtlCol="0">
            <a:normAutofit/>
          </a:bodyPr>
          <a:lstStyle/>
          <a:p>
            <a:pPr eaLnBrk="1" fontAlgn="auto" hangingPunct="1">
              <a:spcAft>
                <a:spcPts val="0"/>
              </a:spcAft>
              <a:defRPr/>
            </a:pPr>
            <a:r>
              <a:rPr lang="en-US" dirty="0">
                <a:ea typeface="ＭＳ Ｐゴシック" pitchFamily="34" charset="-128"/>
              </a:rPr>
              <a:t>Lecture slides by Davide </a:t>
            </a:r>
            <a:r>
              <a:rPr lang="en-US" dirty="0" err="1">
                <a:ea typeface="ＭＳ Ｐゴシック" pitchFamily="34" charset="-128"/>
              </a:rPr>
              <a:t>Fuscà</a:t>
            </a:r>
            <a:r>
              <a:rPr lang="en-US" dirty="0">
                <a:ea typeface="ＭＳ Ｐゴシック" pitchFamily="34" charset="-128"/>
              </a:rPr>
              <a:t> and G. Ianni for the Network and Computer Security course at </a:t>
            </a:r>
            <a:r>
              <a:rPr lang="en-US" dirty="0" err="1">
                <a:ea typeface="ＭＳ Ｐゴシック" pitchFamily="34" charset="-128"/>
              </a:rPr>
              <a:t>Università</a:t>
            </a:r>
            <a:r>
              <a:rPr lang="en-US" dirty="0">
                <a:ea typeface="ＭＳ Ｐゴシック" pitchFamily="34" charset="-128"/>
              </a:rPr>
              <a:t> </a:t>
            </a:r>
            <a:r>
              <a:rPr lang="en-US" dirty="0" err="1">
                <a:ea typeface="ＭＳ Ｐゴシック" pitchFamily="34" charset="-128"/>
              </a:rPr>
              <a:t>della</a:t>
            </a:r>
            <a:r>
              <a:rPr lang="en-US" dirty="0">
                <a:ea typeface="ＭＳ Ｐゴシック" pitchFamily="34" charset="-128"/>
              </a:rPr>
              <a:t> Calabria </a:t>
            </a:r>
            <a:endParaRPr lang="en-AU" dirty="0">
              <a:ea typeface="ＭＳ Ｐゴシック" pitchFamily="34" charset="-128"/>
            </a:endParaRPr>
          </a:p>
        </p:txBody>
      </p:sp>
      <p:pic>
        <p:nvPicPr>
          <p:cNvPr id="7172" name="Immagine 1" descr="Ritaglio schermata">
            <a:extLst>
              <a:ext uri="{FF2B5EF4-FFF2-40B4-BE49-F238E27FC236}">
                <a16:creationId xmlns:a16="http://schemas.microsoft.com/office/drawing/2014/main" id="{E4519BE8-C745-44CE-800B-F932CFC90E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2420939"/>
            <a:ext cx="1524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22C238A-238B-4FCD-B514-9E2A8278C373}"/>
              </a:ext>
            </a:extLst>
          </p:cNvPr>
          <p:cNvSpPr>
            <a:spLocks noGrp="1" noChangeArrowheads="1"/>
          </p:cNvSpPr>
          <p:nvPr>
            <p:ph type="title"/>
          </p:nvPr>
        </p:nvSpPr>
        <p:spPr>
          <a:xfrm>
            <a:off x="2135188" y="476250"/>
            <a:ext cx="8229600" cy="1944688"/>
          </a:xfrm>
        </p:spPr>
        <p:txBody>
          <a:bodyPr/>
          <a:lstStyle/>
          <a:p>
            <a:pPr eaLnBrk="1" hangingPunct="1">
              <a:defRPr/>
            </a:pPr>
            <a:r>
              <a:rPr lang="it-IT" b="1" dirty="0"/>
              <a:t>WHY ONION</a:t>
            </a:r>
          </a:p>
        </p:txBody>
      </p:sp>
      <p:pic>
        <p:nvPicPr>
          <p:cNvPr id="25603" name="Segnaposto contenuto 2" descr="Ritaglio schermata">
            <a:extLst>
              <a:ext uri="{FF2B5EF4-FFF2-40B4-BE49-F238E27FC236}">
                <a16:creationId xmlns:a16="http://schemas.microsoft.com/office/drawing/2014/main" id="{0BF8377B-3018-42A2-8C6C-1E0EB70E3BB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73301" y="2781301"/>
            <a:ext cx="7953375" cy="2232025"/>
          </a:xfrm>
        </p:spPr>
      </p:pic>
      <p:sp>
        <p:nvSpPr>
          <p:cNvPr id="5" name="Rettangolo 4">
            <a:extLst>
              <a:ext uri="{FF2B5EF4-FFF2-40B4-BE49-F238E27FC236}">
                <a16:creationId xmlns:a16="http://schemas.microsoft.com/office/drawing/2014/main" id="{97ECAFEA-D648-4CDC-9EA9-53E936848478}"/>
              </a:ext>
            </a:extLst>
          </p:cNvPr>
          <p:cNvSpPr/>
          <p:nvPr/>
        </p:nvSpPr>
        <p:spPr>
          <a:xfrm>
            <a:off x="2424114" y="5373688"/>
            <a:ext cx="7488237" cy="1008062"/>
          </a:xfrm>
          <a:prstGeom prst="rect">
            <a:avLst/>
          </a:prstGeom>
          <a:solidFill>
            <a:schemeClr val="tx1">
              <a:lumMod val="10000"/>
              <a:lumOff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4637" lvl="1" eaLnBrk="1" hangingPunct="1">
              <a:defRPr/>
            </a:pPr>
            <a:r>
              <a:rPr lang="en-US" dirty="0">
                <a:ln w="0"/>
                <a:solidFill>
                  <a:schemeClr val="tx1"/>
                </a:solidFill>
                <a:effectLst>
                  <a:outerShdw blurRad="38100" dist="19050" dir="2700000" algn="tl" rotWithShape="0">
                    <a:schemeClr val="dk1">
                      <a:alpha val="40000"/>
                    </a:schemeClr>
                  </a:outerShdw>
                </a:effectLst>
              </a:rPr>
              <a:t>This means that we have wrapped our original data in layers of encryption, much like an onion </a:t>
            </a:r>
            <a:endParaRPr lang="it-IT" dirty="0">
              <a:ln w="0"/>
              <a:solidFill>
                <a:schemeClr val="tx1"/>
              </a:solidFill>
              <a:effectLst>
                <a:outerShdw blurRad="38100" dist="19050" dir="2700000" algn="tl" rotWithShape="0">
                  <a:schemeClr val="dk1">
                    <a:alpha val="40000"/>
                  </a:schemeClr>
                </a:outerShdw>
              </a:effectLst>
            </a:endParaRPr>
          </a:p>
        </p:txBody>
      </p:sp>
      <p:pic>
        <p:nvPicPr>
          <p:cNvPr id="25605" name="Picture 4" descr="http://hostonion.co/onion.png">
            <a:extLst>
              <a:ext uri="{FF2B5EF4-FFF2-40B4-BE49-F238E27FC236}">
                <a16:creationId xmlns:a16="http://schemas.microsoft.com/office/drawing/2014/main" id="{21848A47-F354-4ECD-9C6D-C24F84390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4326" y="5002214"/>
            <a:ext cx="1463675"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002E593-39C7-4D4A-8B7F-785BAA266268}"/>
              </a:ext>
            </a:extLst>
          </p:cNvPr>
          <p:cNvSpPr>
            <a:spLocks noGrp="1" noChangeArrowheads="1"/>
          </p:cNvSpPr>
          <p:nvPr>
            <p:ph type="title"/>
          </p:nvPr>
        </p:nvSpPr>
        <p:spPr>
          <a:xfrm>
            <a:off x="2135188" y="476250"/>
            <a:ext cx="8229600" cy="1944688"/>
          </a:xfrm>
        </p:spPr>
        <p:txBody>
          <a:bodyPr/>
          <a:lstStyle/>
          <a:p>
            <a:pPr eaLnBrk="1" hangingPunct="1">
              <a:defRPr/>
            </a:pPr>
            <a:r>
              <a:rPr lang="it-IT" b="1" dirty="0"/>
              <a:t>STAYING ANONYMOUS</a:t>
            </a:r>
          </a:p>
        </p:txBody>
      </p:sp>
      <p:sp>
        <p:nvSpPr>
          <p:cNvPr id="27651" name="Segnaposto contenuto 1">
            <a:extLst>
              <a:ext uri="{FF2B5EF4-FFF2-40B4-BE49-F238E27FC236}">
                <a16:creationId xmlns:a16="http://schemas.microsoft.com/office/drawing/2014/main" id="{3635C692-A3D3-4173-9D5A-1F53B2BD5FFD}"/>
              </a:ext>
            </a:extLst>
          </p:cNvPr>
          <p:cNvSpPr>
            <a:spLocks noGrp="1"/>
          </p:cNvSpPr>
          <p:nvPr>
            <p:ph idx="1"/>
          </p:nvPr>
        </p:nvSpPr>
        <p:spPr>
          <a:xfrm>
            <a:off x="1981200" y="2133600"/>
            <a:ext cx="8229600" cy="4343400"/>
          </a:xfrm>
        </p:spPr>
        <p:txBody>
          <a:bodyPr/>
          <a:lstStyle/>
          <a:p>
            <a:pPr eaLnBrk="1" hangingPunct="1"/>
            <a:r>
              <a:rPr lang="en-US" altLang="it-IT"/>
              <a:t>Tor can't solve all anonymity problems</a:t>
            </a:r>
          </a:p>
          <a:p>
            <a:pPr eaLnBrk="1" hangingPunct="1"/>
            <a:r>
              <a:rPr lang="en-US" altLang="it-IT"/>
              <a:t>Tor focuses only on protecting the transport of data</a:t>
            </a:r>
          </a:p>
          <a:p>
            <a:pPr eaLnBrk="1" hangingPunct="1"/>
            <a:r>
              <a:rPr lang="en-US" altLang="it-IT"/>
              <a:t>You need to use protocol-specific support software if you don't want the sites you visit to see your identifying information:</a:t>
            </a:r>
          </a:p>
          <a:p>
            <a:pPr lvl="1" eaLnBrk="1" hangingPunct="1"/>
            <a:r>
              <a:rPr lang="en-US" altLang="it-IT"/>
              <a:t>For example, you can use </a:t>
            </a:r>
            <a:r>
              <a:rPr lang="en-US" altLang="it-IT">
                <a:hlinkClick r:id="rId3"/>
              </a:rPr>
              <a:t>Tor Browser</a:t>
            </a:r>
            <a:r>
              <a:rPr lang="en-US" altLang="it-IT"/>
              <a:t> while browsing the web to withhold some information about your computer's configuration</a:t>
            </a:r>
            <a:endParaRPr lang="it-IT" altLang="it-IT"/>
          </a:p>
          <a:p>
            <a:pPr eaLnBrk="1" hangingPunct="1"/>
            <a:r>
              <a:rPr lang="en-US" altLang="it-IT"/>
              <a:t>Also, to protect your anonymity, be smart:</a:t>
            </a:r>
          </a:p>
          <a:p>
            <a:pPr lvl="1" eaLnBrk="1" hangingPunct="1"/>
            <a:r>
              <a:rPr lang="en-US" altLang="it-IT"/>
              <a:t>For example don't provide your name or other revealing information in web forms.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B86DA75-2E6A-4702-964E-F6FEA15D7579}"/>
              </a:ext>
            </a:extLst>
          </p:cNvPr>
          <p:cNvSpPr>
            <a:spLocks noGrp="1" noChangeArrowheads="1"/>
          </p:cNvSpPr>
          <p:nvPr>
            <p:ph type="title"/>
          </p:nvPr>
        </p:nvSpPr>
        <p:spPr>
          <a:xfrm>
            <a:off x="2135188" y="476250"/>
            <a:ext cx="8229600" cy="1944688"/>
          </a:xfrm>
        </p:spPr>
        <p:txBody>
          <a:bodyPr/>
          <a:lstStyle/>
          <a:p>
            <a:pPr eaLnBrk="1" hangingPunct="1">
              <a:defRPr/>
            </a:pPr>
            <a:r>
              <a:rPr lang="it-IT" b="1" dirty="0"/>
              <a:t>TRANSPARENT SOCKS</a:t>
            </a:r>
          </a:p>
        </p:txBody>
      </p:sp>
      <p:sp>
        <p:nvSpPr>
          <p:cNvPr id="29699" name="Segnaposto contenuto 1">
            <a:extLst>
              <a:ext uri="{FF2B5EF4-FFF2-40B4-BE49-F238E27FC236}">
                <a16:creationId xmlns:a16="http://schemas.microsoft.com/office/drawing/2014/main" id="{3F3349FE-0C12-467A-8E10-02DBA2EC94E9}"/>
              </a:ext>
            </a:extLst>
          </p:cNvPr>
          <p:cNvSpPr>
            <a:spLocks noGrp="1"/>
          </p:cNvSpPr>
          <p:nvPr>
            <p:ph idx="1"/>
          </p:nvPr>
        </p:nvSpPr>
        <p:spPr>
          <a:xfrm>
            <a:off x="1981200" y="2133600"/>
            <a:ext cx="8229600" cy="4343400"/>
          </a:xfrm>
        </p:spPr>
        <p:txBody>
          <a:bodyPr/>
          <a:lstStyle/>
          <a:p>
            <a:pPr eaLnBrk="1" hangingPunct="1"/>
            <a:r>
              <a:rPr lang="en-US" altLang="it-IT"/>
              <a:t> Provides transparent network access through a SOCKS proxy</a:t>
            </a:r>
          </a:p>
          <a:p>
            <a:pPr eaLnBrk="1" hangingPunct="1"/>
            <a:r>
              <a:rPr lang="en-US" altLang="it-IT">
                <a:hlinkClick r:id="rId3"/>
              </a:rPr>
              <a:t>TSocks </a:t>
            </a:r>
            <a:r>
              <a:rPr lang="en-US" altLang="it-IT"/>
              <a:t>intercepts the calls applications make to establish TCP connections and transparently proxies them as necessary</a:t>
            </a:r>
          </a:p>
          <a:p>
            <a:pPr eaLnBrk="1" hangingPunct="1"/>
            <a:endParaRPr lang="en-US" altLang="it-IT"/>
          </a:p>
          <a:p>
            <a:pPr eaLnBrk="1" hangingPunct="1"/>
            <a:r>
              <a:rPr lang="en-US" altLang="it-IT" b="1"/>
              <a:t>Using </a:t>
            </a:r>
            <a:r>
              <a:rPr lang="en-US" altLang="it-IT" b="1" u="sng"/>
              <a:t>tsocks</a:t>
            </a:r>
            <a:r>
              <a:rPr lang="en-US" altLang="it-IT" b="1"/>
              <a:t> configured with </a:t>
            </a:r>
            <a:r>
              <a:rPr lang="en-US" altLang="it-IT" b="1" u="sng"/>
              <a:t>tor</a:t>
            </a:r>
            <a:r>
              <a:rPr lang="en-US" altLang="it-IT" b="1"/>
              <a:t>, any application that uses sockets can be made to use the socks proxy and become anonymous.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6745FFE-5A55-49BC-A8D2-27C08F1DCA65}"/>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a:t>
            </a:r>
          </a:p>
        </p:txBody>
      </p:sp>
      <p:sp>
        <p:nvSpPr>
          <p:cNvPr id="31747" name="Segnaposto contenuto 1">
            <a:extLst>
              <a:ext uri="{FF2B5EF4-FFF2-40B4-BE49-F238E27FC236}">
                <a16:creationId xmlns:a16="http://schemas.microsoft.com/office/drawing/2014/main" id="{370D610D-87C9-4BE3-ABDD-D7569F0E14AC}"/>
              </a:ext>
            </a:extLst>
          </p:cNvPr>
          <p:cNvSpPr>
            <a:spLocks noGrp="1"/>
          </p:cNvSpPr>
          <p:nvPr>
            <p:ph idx="1"/>
          </p:nvPr>
        </p:nvSpPr>
        <p:spPr>
          <a:xfrm>
            <a:off x="1981200" y="2133600"/>
            <a:ext cx="8229600" cy="4343400"/>
          </a:xfrm>
        </p:spPr>
        <p:txBody>
          <a:bodyPr/>
          <a:lstStyle/>
          <a:p>
            <a:pPr eaLnBrk="1" hangingPunct="1"/>
            <a:r>
              <a:rPr lang="en-US" altLang="it-IT"/>
              <a:t>Tor makes it possible for users to hide their locations while offering various kinds of services</a:t>
            </a:r>
          </a:p>
          <a:p>
            <a:pPr eaLnBrk="1" hangingPunct="1"/>
            <a:r>
              <a:rPr lang="en-US" altLang="it-IT"/>
              <a:t>A hidden service needs to advertise its existence in the Tor network before clients will be able to contact it</a:t>
            </a:r>
          </a:p>
          <a:p>
            <a:pPr eaLnBrk="1" hangingPunct="1"/>
            <a:r>
              <a:rPr lang="en-US" altLang="it-IT"/>
              <a:t>Therefore, the service randomly picks some relays, builds circuits to them, and asks them to act as </a:t>
            </a:r>
            <a:r>
              <a:rPr lang="en-US" altLang="it-IT" i="1"/>
              <a:t>introduction points</a:t>
            </a:r>
            <a:r>
              <a:rPr lang="en-US" altLang="it-IT"/>
              <a:t> by telling them its public key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24092CB-A607-46EA-A551-1D3D2D8BEB83}"/>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1</a:t>
            </a:r>
          </a:p>
        </p:txBody>
      </p:sp>
      <p:pic>
        <p:nvPicPr>
          <p:cNvPr id="33795" name="Picture 2" descr="Tor hidden service step one">
            <a:extLst>
              <a:ext uri="{FF2B5EF4-FFF2-40B4-BE49-F238E27FC236}">
                <a16:creationId xmlns:a16="http://schemas.microsoft.com/office/drawing/2014/main" id="{9D14F814-FEBE-490A-81FD-9F5BAE963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Segnaposto contenuto 1">
            <a:extLst>
              <a:ext uri="{FF2B5EF4-FFF2-40B4-BE49-F238E27FC236}">
                <a16:creationId xmlns:a16="http://schemas.microsoft.com/office/drawing/2014/main" id="{84AC8AF9-F10B-4FDF-A515-60B16091E6FC}"/>
              </a:ext>
            </a:extLst>
          </p:cNvPr>
          <p:cNvSpPr>
            <a:spLocks noGrp="1"/>
          </p:cNvSpPr>
          <p:nvPr>
            <p:ph idx="1"/>
          </p:nvPr>
        </p:nvSpPr>
        <p:spPr/>
        <p:txBody>
          <a:bodyPr/>
          <a:lstStyle/>
          <a:p>
            <a:endParaRPr lang="it-IT" altLang="it-I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DC3FB39-5444-4E61-972A-D4F536F3188B}"/>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2</a:t>
            </a:r>
          </a:p>
        </p:txBody>
      </p:sp>
      <p:pic>
        <p:nvPicPr>
          <p:cNvPr id="35843" name="Picture 2" descr="Tor hidden service step one">
            <a:extLst>
              <a:ext uri="{FF2B5EF4-FFF2-40B4-BE49-F238E27FC236}">
                <a16:creationId xmlns:a16="http://schemas.microsoft.com/office/drawing/2014/main" id="{285CD616-44E9-4E5F-A18A-BDD781580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descr="Tor hidden service step two">
            <a:extLst>
              <a:ext uri="{FF2B5EF4-FFF2-40B4-BE49-F238E27FC236}">
                <a16:creationId xmlns:a16="http://schemas.microsoft.com/office/drawing/2014/main" id="{8687252E-9A4A-4B7A-B766-D6445B3A1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D101D4-8A8B-4341-8B1E-0F2C603FA07D}"/>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3</a:t>
            </a:r>
          </a:p>
        </p:txBody>
      </p:sp>
      <p:pic>
        <p:nvPicPr>
          <p:cNvPr id="37891" name="Picture 2" descr="Tor hidden service step one">
            <a:extLst>
              <a:ext uri="{FF2B5EF4-FFF2-40B4-BE49-F238E27FC236}">
                <a16:creationId xmlns:a16="http://schemas.microsoft.com/office/drawing/2014/main" id="{02543A0A-FEE0-4B3D-A341-9FAF94B42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2" descr="Tor hidden service step three">
            <a:extLst>
              <a:ext uri="{FF2B5EF4-FFF2-40B4-BE49-F238E27FC236}">
                <a16:creationId xmlns:a16="http://schemas.microsoft.com/office/drawing/2014/main" id="{E031BC21-571A-4F92-8EA0-82FEE544C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4108E0F-05FB-4511-BEE0-10327272D7F5}"/>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4</a:t>
            </a:r>
          </a:p>
        </p:txBody>
      </p:sp>
      <p:pic>
        <p:nvPicPr>
          <p:cNvPr id="39939" name="Picture 2" descr="Tor hidden service step one">
            <a:extLst>
              <a:ext uri="{FF2B5EF4-FFF2-40B4-BE49-F238E27FC236}">
                <a16:creationId xmlns:a16="http://schemas.microsoft.com/office/drawing/2014/main" id="{75557D0E-A170-4601-AA7E-0960F7709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descr="Tor hidden service step four">
            <a:extLst>
              <a:ext uri="{FF2B5EF4-FFF2-40B4-BE49-F238E27FC236}">
                <a16:creationId xmlns:a16="http://schemas.microsoft.com/office/drawing/2014/main" id="{4FCC71B3-2724-4602-AEF3-E95E7C6B3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835FB98-779E-4518-9E03-CFE8D08CC4DE}"/>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5</a:t>
            </a:r>
          </a:p>
        </p:txBody>
      </p:sp>
      <p:pic>
        <p:nvPicPr>
          <p:cNvPr id="41987" name="Picture 2" descr="Tor hidden service step one">
            <a:extLst>
              <a:ext uri="{FF2B5EF4-FFF2-40B4-BE49-F238E27FC236}">
                <a16:creationId xmlns:a16="http://schemas.microsoft.com/office/drawing/2014/main" id="{9D30AF59-41DF-4F10-88A1-373249DB8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descr="Tor hidden service step five">
            <a:extLst>
              <a:ext uri="{FF2B5EF4-FFF2-40B4-BE49-F238E27FC236}">
                <a16:creationId xmlns:a16="http://schemas.microsoft.com/office/drawing/2014/main" id="{9977C254-9AE2-4990-BBD7-4F8F0ACE5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BAB98A-72E0-4510-B1FB-A103E2E21FA8}"/>
              </a:ext>
            </a:extLst>
          </p:cNvPr>
          <p:cNvSpPr>
            <a:spLocks noGrp="1"/>
          </p:cNvSpPr>
          <p:nvPr>
            <p:ph type="title"/>
          </p:nvPr>
        </p:nvSpPr>
        <p:spPr/>
        <p:txBody>
          <a:bodyPr/>
          <a:lstStyle/>
          <a:p>
            <a:pPr>
              <a:defRPr/>
            </a:pPr>
            <a:r>
              <a:rPr lang="it-IT" dirty="0"/>
              <a:t>TOR WEAKNESSES</a:t>
            </a:r>
          </a:p>
        </p:txBody>
      </p:sp>
      <p:sp>
        <p:nvSpPr>
          <p:cNvPr id="3" name="Segnaposto contenuto 2">
            <a:extLst>
              <a:ext uri="{FF2B5EF4-FFF2-40B4-BE49-F238E27FC236}">
                <a16:creationId xmlns:a16="http://schemas.microsoft.com/office/drawing/2014/main" id="{B619DEB6-A84F-4B2E-9BAC-F937602AFFC5}"/>
              </a:ext>
            </a:extLst>
          </p:cNvPr>
          <p:cNvSpPr>
            <a:spLocks noGrp="1"/>
          </p:cNvSpPr>
          <p:nvPr>
            <p:ph idx="1"/>
          </p:nvPr>
        </p:nvSpPr>
        <p:spPr/>
        <p:txBody>
          <a:bodyPr/>
          <a:lstStyle/>
          <a:p>
            <a:pPr lvl="1">
              <a:defRPr/>
            </a:pPr>
            <a:endParaRPr lang="en-US" dirty="0"/>
          </a:p>
          <a:p>
            <a:pPr lvl="1">
              <a:defRPr/>
            </a:pPr>
            <a:r>
              <a:rPr lang="en-US" dirty="0"/>
              <a:t>Traffic Analysis</a:t>
            </a:r>
          </a:p>
          <a:p>
            <a:pPr lvl="1">
              <a:defRPr/>
            </a:pPr>
            <a:endParaRPr lang="en-US" dirty="0"/>
          </a:p>
          <a:p>
            <a:pPr lvl="1">
              <a:defRPr/>
            </a:pPr>
            <a:r>
              <a:rPr lang="en-US" dirty="0"/>
              <a:t>Traffic Confirmation Attack (</a:t>
            </a:r>
            <a:r>
              <a:rPr lang="it-IT" dirty="0" err="1"/>
              <a:t>July</a:t>
            </a:r>
            <a:r>
              <a:rPr lang="it-IT" dirty="0"/>
              <a:t> 4 2014</a:t>
            </a:r>
            <a:r>
              <a:rPr lang="en-US" dirty="0"/>
              <a:t>)</a:t>
            </a:r>
          </a:p>
          <a:p>
            <a:pPr lvl="2">
              <a:defRPr/>
            </a:pPr>
            <a:r>
              <a:rPr lang="en-US" dirty="0"/>
              <a:t> The attacker controls or observes the relays on both ends of a Tor circuit and then compares traffic timing, volume, or other characteristics to conclude that the two relays are indeed on the same circuit</a:t>
            </a:r>
          </a:p>
          <a:p>
            <a:pPr marL="547687" lvl="2" indent="0">
              <a:buNone/>
              <a:defRPr/>
            </a:pPr>
            <a:endParaRPr lang="en-US" dirty="0"/>
          </a:p>
          <a:p>
            <a:pPr lvl="1">
              <a:defRPr/>
            </a:pPr>
            <a:r>
              <a:rPr lang="it-IT" dirty="0">
                <a:hlinkClick r:id="rId2"/>
              </a:rPr>
              <a:t>Sybil </a:t>
            </a:r>
            <a:r>
              <a:rPr lang="it-IT" dirty="0" err="1"/>
              <a:t>attack</a:t>
            </a:r>
            <a:endParaRPr lang="it-IT" dirty="0"/>
          </a:p>
          <a:p>
            <a:pPr lvl="2">
              <a:defRPr/>
            </a:pPr>
            <a:r>
              <a:rPr lang="en-US" dirty="0"/>
              <a:t> The attacker subverts the reputation system of a peer-to-peer network by creating a large number of pseudonymous identities</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EB4267C-64C4-4C98-91C6-D556EA48864C}"/>
              </a:ext>
            </a:extLst>
          </p:cNvPr>
          <p:cNvSpPr>
            <a:spLocks noGrp="1" noChangeArrowheads="1"/>
          </p:cNvSpPr>
          <p:nvPr>
            <p:ph type="title"/>
          </p:nvPr>
        </p:nvSpPr>
        <p:spPr>
          <a:xfrm>
            <a:off x="2135188" y="476250"/>
            <a:ext cx="8229600" cy="1944688"/>
          </a:xfrm>
        </p:spPr>
        <p:txBody>
          <a:bodyPr/>
          <a:lstStyle/>
          <a:p>
            <a:pPr eaLnBrk="1" fontAlgn="auto" hangingPunct="1">
              <a:spcAft>
                <a:spcPts val="0"/>
              </a:spcAft>
              <a:defRPr/>
            </a:pPr>
            <a:r>
              <a:rPr lang="en-AU" dirty="0">
                <a:ea typeface="ＭＳ Ｐゴシック" pitchFamily="34" charset="-128"/>
              </a:rPr>
              <a:t>OVERVIEW</a:t>
            </a:r>
          </a:p>
        </p:txBody>
      </p:sp>
      <p:sp>
        <p:nvSpPr>
          <p:cNvPr id="9219" name="Rectangle 3">
            <a:extLst>
              <a:ext uri="{FF2B5EF4-FFF2-40B4-BE49-F238E27FC236}">
                <a16:creationId xmlns:a16="http://schemas.microsoft.com/office/drawing/2014/main" id="{A29ACCFC-3DB8-4E3E-9CFF-45A5EEC352BB}"/>
              </a:ext>
            </a:extLst>
          </p:cNvPr>
          <p:cNvSpPr>
            <a:spLocks noGrp="1"/>
          </p:cNvSpPr>
          <p:nvPr>
            <p:ph idx="1"/>
          </p:nvPr>
        </p:nvSpPr>
        <p:spPr>
          <a:xfrm>
            <a:off x="2063750" y="2636839"/>
            <a:ext cx="8229600" cy="3989387"/>
          </a:xfrm>
        </p:spPr>
        <p:txBody>
          <a:bodyPr/>
          <a:lstStyle/>
          <a:p>
            <a:pPr eaLnBrk="1" hangingPunct="1"/>
            <a:r>
              <a:rPr lang="en-US" altLang="it-IT"/>
              <a:t>The Tor network is a group of volunteer-operated servers that allows people to improve their </a:t>
            </a:r>
            <a:r>
              <a:rPr lang="en-US" altLang="it-IT" b="1"/>
              <a:t>privacy</a:t>
            </a:r>
            <a:r>
              <a:rPr lang="en-US" altLang="it-IT"/>
              <a:t> and security on the Internet</a:t>
            </a:r>
          </a:p>
          <a:p>
            <a:pPr eaLnBrk="1" hangingPunct="1"/>
            <a:endParaRPr lang="en-US" altLang="it-IT"/>
          </a:p>
          <a:p>
            <a:pPr eaLnBrk="1" hangingPunct="1"/>
            <a:r>
              <a:rPr lang="en-US" altLang="it-IT"/>
              <a:t>Tor's users employ this network by connecting through a series of </a:t>
            </a:r>
            <a:r>
              <a:rPr lang="en-US" altLang="it-IT" b="1"/>
              <a:t>virtual tunnels</a:t>
            </a:r>
            <a:r>
              <a:rPr lang="en-US" altLang="it-IT"/>
              <a:t>, thus allowing both organizations and individuals to share information over public networks without compromising their privacy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7E8B23-A547-47C2-A4B7-AA6DD168ACA8}"/>
              </a:ext>
            </a:extLst>
          </p:cNvPr>
          <p:cNvSpPr>
            <a:spLocks noGrp="1"/>
          </p:cNvSpPr>
          <p:nvPr>
            <p:ph type="title"/>
          </p:nvPr>
        </p:nvSpPr>
        <p:spPr/>
        <p:txBody>
          <a:bodyPr/>
          <a:lstStyle/>
          <a:p>
            <a:pPr>
              <a:defRPr/>
            </a:pPr>
            <a:r>
              <a:rPr lang="it-IT" dirty="0"/>
              <a:t>User </a:t>
            </a:r>
            <a:r>
              <a:rPr lang="it-IT" dirty="0" err="1"/>
              <a:t>Fingerprinting</a:t>
            </a:r>
            <a:endParaRPr lang="it-IT" dirty="0"/>
          </a:p>
        </p:txBody>
      </p:sp>
      <p:sp>
        <p:nvSpPr>
          <p:cNvPr id="121859" name="Segnaposto contenuto 2">
            <a:extLst>
              <a:ext uri="{FF2B5EF4-FFF2-40B4-BE49-F238E27FC236}">
                <a16:creationId xmlns:a16="http://schemas.microsoft.com/office/drawing/2014/main" id="{B250C319-9365-4F76-B189-60FF23BE267B}"/>
              </a:ext>
            </a:extLst>
          </p:cNvPr>
          <p:cNvSpPr>
            <a:spLocks noGrp="1"/>
          </p:cNvSpPr>
          <p:nvPr>
            <p:ph idx="1"/>
          </p:nvPr>
        </p:nvSpPr>
        <p:spPr/>
        <p:txBody>
          <a:bodyPr/>
          <a:lstStyle/>
          <a:p>
            <a:r>
              <a:rPr lang="it-IT" altLang="it-IT">
                <a:hlinkClick r:id="rId2"/>
              </a:rPr>
              <a:t>https://panopticlick.eff.org/</a:t>
            </a:r>
            <a:endParaRPr lang="it-IT" altLang="it-IT"/>
          </a:p>
          <a:p>
            <a:r>
              <a:rPr lang="it-IT" altLang="it-IT">
                <a:hlinkClick r:id="rId3"/>
              </a:rPr>
              <a:t>http://www.browserleaks.com/canvas</a:t>
            </a:r>
            <a:endParaRPr lang="it-IT" altLang="it-IT"/>
          </a:p>
          <a:p>
            <a:r>
              <a:rPr lang="it-IT" altLang="it-IT">
                <a:hlinkClick r:id="rId4"/>
              </a:rPr>
              <a:t>http://browserspy.dk/</a:t>
            </a:r>
            <a:endParaRPr lang="it-IT" altLang="it-I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 photo description available.">
            <a:extLst>
              <a:ext uri="{FF2B5EF4-FFF2-40B4-BE49-F238E27FC236}">
                <a16:creationId xmlns:a16="http://schemas.microsoft.com/office/drawing/2014/main" id="{33400C6E-8FF2-443A-8A8D-4E3450869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1622202"/>
            <a:ext cx="2601874" cy="44339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8F84F-FF4A-4B08-B00C-196FF6BA4B43}"/>
              </a:ext>
            </a:extLst>
          </p:cNvPr>
          <p:cNvSpPr>
            <a:spLocks noGrp="1"/>
          </p:cNvSpPr>
          <p:nvPr>
            <p:ph type="title"/>
          </p:nvPr>
        </p:nvSpPr>
        <p:spPr>
          <a:xfrm>
            <a:off x="767408" y="515962"/>
            <a:ext cx="10972800" cy="990600"/>
          </a:xfrm>
        </p:spPr>
        <p:txBody>
          <a:bodyPr/>
          <a:lstStyle/>
          <a:p>
            <a:r>
              <a:rPr lang="en-US" dirty="0"/>
              <a:t>Happy Christmas! (And good season holidays)</a:t>
            </a:r>
            <a:endParaRPr lang="it-IT" dirty="0"/>
          </a:p>
        </p:txBody>
      </p:sp>
    </p:spTree>
    <p:extLst>
      <p:ext uri="{BB962C8B-B14F-4D97-AF65-F5344CB8AC3E}">
        <p14:creationId xmlns:p14="http://schemas.microsoft.com/office/powerpoint/2010/main" val="322064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40B4F6D-D964-4789-9564-22B18EFD1537}"/>
              </a:ext>
            </a:extLst>
          </p:cNvPr>
          <p:cNvSpPr>
            <a:spLocks noGrp="1" noChangeArrowheads="1"/>
          </p:cNvSpPr>
          <p:nvPr>
            <p:ph type="title"/>
          </p:nvPr>
        </p:nvSpPr>
        <p:spPr>
          <a:xfrm>
            <a:off x="2135188" y="476250"/>
            <a:ext cx="8229600" cy="1944688"/>
          </a:xfrm>
        </p:spPr>
        <p:txBody>
          <a:bodyPr/>
          <a:lstStyle/>
          <a:p>
            <a:pPr eaLnBrk="1" fontAlgn="auto" hangingPunct="1">
              <a:spcAft>
                <a:spcPts val="0"/>
              </a:spcAft>
              <a:defRPr/>
            </a:pPr>
            <a:r>
              <a:rPr lang="en-AU" dirty="0">
                <a:ea typeface="ＭＳ Ｐゴシック" pitchFamily="34" charset="-128"/>
              </a:rPr>
              <a:t>USES OF TOR</a:t>
            </a:r>
          </a:p>
        </p:txBody>
      </p:sp>
      <p:sp>
        <p:nvSpPr>
          <p:cNvPr id="11267" name="Rectangle 3">
            <a:extLst>
              <a:ext uri="{FF2B5EF4-FFF2-40B4-BE49-F238E27FC236}">
                <a16:creationId xmlns:a16="http://schemas.microsoft.com/office/drawing/2014/main" id="{25430B1F-9BE8-4852-BC9E-3BC5ACB01537}"/>
              </a:ext>
            </a:extLst>
          </p:cNvPr>
          <p:cNvSpPr>
            <a:spLocks noGrp="1"/>
          </p:cNvSpPr>
          <p:nvPr>
            <p:ph idx="1"/>
          </p:nvPr>
        </p:nvSpPr>
        <p:spPr>
          <a:xfrm>
            <a:off x="2063750" y="2205039"/>
            <a:ext cx="8229600" cy="4421187"/>
          </a:xfrm>
        </p:spPr>
        <p:txBody>
          <a:bodyPr/>
          <a:lstStyle/>
          <a:p>
            <a:pPr eaLnBrk="1" hangingPunct="1"/>
            <a:r>
              <a:rPr lang="en-US" altLang="it-IT"/>
              <a:t>Individuals use Tor to keep websites from tracking them and their family members, or when these are blocked by their local Internet providers</a:t>
            </a:r>
          </a:p>
          <a:p>
            <a:pPr eaLnBrk="1" hangingPunct="1"/>
            <a:r>
              <a:rPr lang="en-US" altLang="it-IT"/>
              <a:t>Journalists use Tor to communicate more safely with whistleblowers and dissidents</a:t>
            </a:r>
          </a:p>
          <a:p>
            <a:pPr eaLnBrk="1" hangingPunct="1"/>
            <a:r>
              <a:rPr lang="en-US" altLang="it-IT"/>
              <a:t>A branch of the U.S. Navy uses Tor for open source intelligence gathering, and one of its teams used Tor while deployed in the Middle East recently</a:t>
            </a:r>
          </a:p>
          <a:p>
            <a:pPr eaLnBrk="1" hangingPunct="1"/>
            <a:r>
              <a:rPr lang="en-US" altLang="it-IT"/>
              <a:t>Law enforcement uses Tor for visiting or surveilling web sites without leaving government IP addresses in their web logs, and for security during sting operations</a:t>
            </a:r>
          </a:p>
          <a:p>
            <a:pPr eaLnBrk="1" hangingPunct="1"/>
            <a:endParaRPr lang="en-US" alt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3D1E50-6B68-42A0-B1A5-ABFDDFF7363B}"/>
              </a:ext>
            </a:extLst>
          </p:cNvPr>
          <p:cNvSpPr>
            <a:spLocks noGrp="1" noChangeArrowheads="1"/>
          </p:cNvSpPr>
          <p:nvPr>
            <p:ph type="title"/>
          </p:nvPr>
        </p:nvSpPr>
        <p:spPr>
          <a:xfrm>
            <a:off x="2135188" y="476250"/>
            <a:ext cx="8229600" cy="1944688"/>
          </a:xfrm>
        </p:spPr>
        <p:txBody>
          <a:bodyPr/>
          <a:lstStyle/>
          <a:p>
            <a:pPr eaLnBrk="1" hangingPunct="1">
              <a:defRPr/>
            </a:pPr>
            <a:r>
              <a:rPr lang="it-IT" b="1" dirty="0"/>
              <a:t>WHY WE NEED TOR</a:t>
            </a:r>
          </a:p>
        </p:txBody>
      </p:sp>
      <p:sp>
        <p:nvSpPr>
          <p:cNvPr id="13315" name="Rectangle 3">
            <a:extLst>
              <a:ext uri="{FF2B5EF4-FFF2-40B4-BE49-F238E27FC236}">
                <a16:creationId xmlns:a16="http://schemas.microsoft.com/office/drawing/2014/main" id="{C69129E0-486D-443F-B6AE-DB432D2EA646}"/>
              </a:ext>
            </a:extLst>
          </p:cNvPr>
          <p:cNvSpPr>
            <a:spLocks noGrp="1"/>
          </p:cNvSpPr>
          <p:nvPr>
            <p:ph idx="1"/>
          </p:nvPr>
        </p:nvSpPr>
        <p:spPr>
          <a:xfrm>
            <a:off x="2063750" y="2205039"/>
            <a:ext cx="8229600" cy="4421187"/>
          </a:xfrm>
        </p:spPr>
        <p:txBody>
          <a:bodyPr/>
          <a:lstStyle/>
          <a:p>
            <a:pPr eaLnBrk="1" hangingPunct="1"/>
            <a:r>
              <a:rPr lang="en-US" altLang="it-IT"/>
              <a:t>Using Tor protects you against a </a:t>
            </a:r>
            <a:r>
              <a:rPr lang="en-US" altLang="it-IT" i="1"/>
              <a:t>traffic analysis</a:t>
            </a:r>
          </a:p>
          <a:p>
            <a:pPr eaLnBrk="1" hangingPunct="1"/>
            <a:r>
              <a:rPr lang="en-US" altLang="it-IT"/>
              <a:t>Knowing the source and destination of your Internet traffic allows others to track your </a:t>
            </a:r>
            <a:r>
              <a:rPr lang="en-US" altLang="it-IT" b="1"/>
              <a:t>behavior</a:t>
            </a:r>
            <a:r>
              <a:rPr lang="en-US" altLang="it-IT"/>
              <a:t> and </a:t>
            </a:r>
            <a:r>
              <a:rPr lang="en-US" altLang="it-IT" b="1"/>
              <a:t>interests</a:t>
            </a:r>
            <a:r>
              <a:rPr lang="en-US" altLang="it-IT"/>
              <a:t> </a:t>
            </a:r>
          </a:p>
          <a:p>
            <a:pPr eaLnBrk="1" hangingPunct="1"/>
            <a:r>
              <a:rPr lang="en-US" altLang="it-IT"/>
              <a:t>A basic problem for the privacy is that the recipient of your communications can see that you sent it by looking at headers. So can authorized intermediaries like Internet service providers</a:t>
            </a:r>
          </a:p>
          <a:p>
            <a:pPr eaLnBrk="1" hangingPunct="1"/>
            <a:r>
              <a:rPr lang="en-US" altLang="it-IT"/>
              <a:t>Encryption does not help against these attackers, since it only hides the content of Internet traffic, not the headers.</a:t>
            </a:r>
          </a:p>
          <a:p>
            <a:pPr eaLnBrk="1" hangingPunct="1"/>
            <a:endParaRPr lang="en-US"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3302E9-D74A-46D6-B332-C8A03F5D6D25}"/>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HOW WORKS TOR</a:t>
            </a:r>
          </a:p>
        </p:txBody>
      </p:sp>
      <p:pic>
        <p:nvPicPr>
          <p:cNvPr id="15363" name="Picture 2" descr="How Tor works">
            <a:extLst>
              <a:ext uri="{FF2B5EF4-FFF2-40B4-BE49-F238E27FC236}">
                <a16:creationId xmlns:a16="http://schemas.microsoft.com/office/drawing/2014/main" id="{6A2B2576-B82D-40E8-8473-5890389CC6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40050" y="2346326"/>
            <a:ext cx="6477000" cy="4138613"/>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6B92739-DC9F-4094-ADBC-F791B5E7E276}"/>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HOW WORKS TOR</a:t>
            </a:r>
          </a:p>
        </p:txBody>
      </p:sp>
      <p:pic>
        <p:nvPicPr>
          <p:cNvPr id="17411" name="Picture 2" descr="How Tor works">
            <a:extLst>
              <a:ext uri="{FF2B5EF4-FFF2-40B4-BE49-F238E27FC236}">
                <a16:creationId xmlns:a16="http://schemas.microsoft.com/office/drawing/2014/main" id="{3537349B-5F83-47D4-AB37-21B59CC6C4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40050" y="2346326"/>
            <a:ext cx="6477000" cy="4138613"/>
          </a:xfrm>
          <a:noFill/>
        </p:spPr>
      </p:pic>
      <p:pic>
        <p:nvPicPr>
          <p:cNvPr id="17412" name="Picture 2" descr="Tor circuit step two">
            <a:extLst>
              <a:ext uri="{FF2B5EF4-FFF2-40B4-BE49-F238E27FC236}">
                <a16:creationId xmlns:a16="http://schemas.microsoft.com/office/drawing/2014/main" id="{148C6778-D32B-4D09-AF7C-3C5B7066D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2346326"/>
            <a:ext cx="64770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7A0BCD3-7808-4C89-BF67-67B4BF56C529}"/>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HOW WORKS TOR</a:t>
            </a:r>
          </a:p>
        </p:txBody>
      </p:sp>
      <p:pic>
        <p:nvPicPr>
          <p:cNvPr id="19459" name="Picture 2" descr="How Tor works">
            <a:extLst>
              <a:ext uri="{FF2B5EF4-FFF2-40B4-BE49-F238E27FC236}">
                <a16:creationId xmlns:a16="http://schemas.microsoft.com/office/drawing/2014/main" id="{F32FE253-F366-4432-B68E-0A14EB960A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40050" y="2346326"/>
            <a:ext cx="6477000" cy="4138613"/>
          </a:xfrm>
          <a:noFill/>
        </p:spPr>
      </p:pic>
      <p:pic>
        <p:nvPicPr>
          <p:cNvPr id="19460" name="Picture 6" descr="Tor circuit step three">
            <a:extLst>
              <a:ext uri="{FF2B5EF4-FFF2-40B4-BE49-F238E27FC236}">
                <a16:creationId xmlns:a16="http://schemas.microsoft.com/office/drawing/2014/main" id="{54B6EE85-8BE7-4664-8CD1-801F2D9A7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2346326"/>
            <a:ext cx="64770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A6A6FF5-250C-4204-99B4-B89D79078780}"/>
              </a:ext>
            </a:extLst>
          </p:cNvPr>
          <p:cNvSpPr>
            <a:spLocks noGrp="1" noChangeArrowheads="1"/>
          </p:cNvSpPr>
          <p:nvPr>
            <p:ph type="title"/>
          </p:nvPr>
        </p:nvSpPr>
        <p:spPr>
          <a:xfrm>
            <a:off x="2135188" y="476250"/>
            <a:ext cx="8229600" cy="1944688"/>
          </a:xfrm>
        </p:spPr>
        <p:txBody>
          <a:bodyPr/>
          <a:lstStyle/>
          <a:p>
            <a:pPr eaLnBrk="1" hangingPunct="1">
              <a:defRPr/>
            </a:pPr>
            <a:r>
              <a:rPr lang="it-IT" b="1" dirty="0"/>
              <a:t>TYPES OF RELAYS</a:t>
            </a:r>
          </a:p>
        </p:txBody>
      </p:sp>
      <p:sp>
        <p:nvSpPr>
          <p:cNvPr id="21507" name="Segnaposto contenuto 1">
            <a:extLst>
              <a:ext uri="{FF2B5EF4-FFF2-40B4-BE49-F238E27FC236}">
                <a16:creationId xmlns:a16="http://schemas.microsoft.com/office/drawing/2014/main" id="{A27DB9CE-2F92-4E9C-9F1D-14061614B685}"/>
              </a:ext>
            </a:extLst>
          </p:cNvPr>
          <p:cNvSpPr>
            <a:spLocks noGrp="1"/>
          </p:cNvSpPr>
          <p:nvPr>
            <p:ph idx="1"/>
          </p:nvPr>
        </p:nvSpPr>
        <p:spPr>
          <a:xfrm>
            <a:off x="1981200" y="1989138"/>
            <a:ext cx="8229600" cy="4487862"/>
          </a:xfrm>
        </p:spPr>
        <p:txBody>
          <a:bodyPr/>
          <a:lstStyle/>
          <a:p>
            <a:pPr eaLnBrk="1" hangingPunct="1"/>
            <a:r>
              <a:rPr lang="en-US" altLang="it-IT"/>
              <a:t>By default, Tor bounces connections through 3 relays:</a:t>
            </a:r>
          </a:p>
          <a:p>
            <a:pPr eaLnBrk="1" hangingPunct="1"/>
            <a:endParaRPr lang="en-US" altLang="it-IT"/>
          </a:p>
          <a:p>
            <a:pPr lvl="1" eaLnBrk="1" hangingPunct="1"/>
            <a:r>
              <a:rPr lang="en-US" altLang="it-IT" b="1"/>
              <a:t>Entry/Guard Relay</a:t>
            </a:r>
            <a:r>
              <a:rPr lang="en-US" altLang="it-IT"/>
              <a:t> – This is the entry point to the Tor network</a:t>
            </a:r>
          </a:p>
          <a:p>
            <a:pPr lvl="1" eaLnBrk="1" hangingPunct="1"/>
            <a:r>
              <a:rPr lang="it-IT" altLang="it-IT" b="1"/>
              <a:t>Middle Relay </a:t>
            </a:r>
            <a:r>
              <a:rPr lang="en-US" altLang="it-IT"/>
              <a:t>–</a:t>
            </a:r>
            <a:r>
              <a:rPr lang="it-IT" altLang="it-IT" b="1"/>
              <a:t> </a:t>
            </a:r>
            <a:r>
              <a:rPr lang="en-US" altLang="it-IT"/>
              <a:t> Used to transport traffic from the guard relay to the exit relay</a:t>
            </a:r>
          </a:p>
          <a:p>
            <a:pPr lvl="1" eaLnBrk="1" hangingPunct="1"/>
            <a:r>
              <a:rPr lang="en-US" altLang="it-IT" b="1"/>
              <a:t>Exit Relay</a:t>
            </a:r>
            <a:r>
              <a:rPr lang="en-US" altLang="it-IT"/>
              <a:t> – These relays are the exit point at the edge of the Tor network</a:t>
            </a:r>
          </a:p>
          <a:p>
            <a:pPr marL="546100" lvl="2" indent="0" eaLnBrk="1" hangingPunct="1">
              <a:buNone/>
            </a:pPr>
            <a:endParaRPr lang="en-US" altLang="it-IT"/>
          </a:p>
          <a:p>
            <a:pPr marL="546100" lvl="2" indent="0" eaLnBrk="1" hangingPunct="1">
              <a:buNone/>
            </a:pPr>
            <a:endParaRPr lang="en-US" altLang="it-IT"/>
          </a:p>
        </p:txBody>
      </p:sp>
      <p:sp>
        <p:nvSpPr>
          <p:cNvPr id="3" name="Rettangolo 2">
            <a:extLst>
              <a:ext uri="{FF2B5EF4-FFF2-40B4-BE49-F238E27FC236}">
                <a16:creationId xmlns:a16="http://schemas.microsoft.com/office/drawing/2014/main" id="{8B6379AA-149B-41E7-A0CD-AA7801CD15DC}"/>
              </a:ext>
            </a:extLst>
          </p:cNvPr>
          <p:cNvSpPr/>
          <p:nvPr/>
        </p:nvSpPr>
        <p:spPr>
          <a:xfrm>
            <a:off x="2424114" y="5084763"/>
            <a:ext cx="7488237" cy="1008062"/>
          </a:xfrm>
          <a:prstGeom prst="rect">
            <a:avLst/>
          </a:prstGeom>
          <a:solidFill>
            <a:schemeClr val="tx1">
              <a:lumMod val="10000"/>
              <a:lumOff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4637" lvl="1" eaLnBrk="1" hangingPunct="1">
              <a:defRPr/>
            </a:pPr>
            <a:r>
              <a:rPr lang="en-US" dirty="0">
                <a:ln w="0"/>
                <a:solidFill>
                  <a:schemeClr val="tx1"/>
                </a:solidFill>
                <a:effectLst>
                  <a:outerShdw blurRad="38100" dist="19050" dir="2700000" algn="tl" rotWithShape="0">
                    <a:schemeClr val="dk1">
                      <a:alpha val="40000"/>
                    </a:schemeClr>
                  </a:outerShdw>
                </a:effectLst>
              </a:rPr>
              <a:t>How do we know we can actually </a:t>
            </a:r>
            <a:r>
              <a:rPr lang="en-US" i="1" dirty="0">
                <a:ln w="0"/>
                <a:solidFill>
                  <a:schemeClr val="tx1"/>
                </a:solidFill>
                <a:effectLst>
                  <a:outerShdw blurRad="38100" dist="19050" dir="2700000" algn="tl" rotWithShape="0">
                    <a:schemeClr val="dk1">
                      <a:alpha val="40000"/>
                    </a:schemeClr>
                  </a:outerShdw>
                </a:effectLst>
              </a:rPr>
              <a:t>trust</a:t>
            </a:r>
            <a:r>
              <a:rPr lang="en-US" dirty="0">
                <a:ln w="0"/>
                <a:solidFill>
                  <a:schemeClr val="tx1"/>
                </a:solidFill>
                <a:effectLst>
                  <a:outerShdw blurRad="38100" dist="19050" dir="2700000" algn="tl" rotWithShape="0">
                    <a:schemeClr val="dk1">
                      <a:alpha val="40000"/>
                    </a:schemeClr>
                  </a:outerShdw>
                </a:effectLst>
              </a:rPr>
              <a:t> relays? How can we be sure relays won’t track who we’re connecting to and sniff the data we send across the wire?</a:t>
            </a:r>
            <a:endParaRPr lang="it-IT"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5B2D287-7B87-40C7-ADC5-22AE4DB46382}"/>
              </a:ext>
            </a:extLst>
          </p:cNvPr>
          <p:cNvSpPr>
            <a:spLocks noGrp="1" noChangeArrowheads="1"/>
          </p:cNvSpPr>
          <p:nvPr>
            <p:ph type="title"/>
          </p:nvPr>
        </p:nvSpPr>
        <p:spPr>
          <a:xfrm>
            <a:off x="2135188" y="476250"/>
            <a:ext cx="8229600" cy="1944688"/>
          </a:xfrm>
        </p:spPr>
        <p:txBody>
          <a:bodyPr/>
          <a:lstStyle/>
          <a:p>
            <a:pPr eaLnBrk="1" hangingPunct="1">
              <a:defRPr/>
            </a:pPr>
            <a:r>
              <a:rPr lang="it-IT" b="1" dirty="0"/>
              <a:t>WHY ONION</a:t>
            </a:r>
          </a:p>
        </p:txBody>
      </p:sp>
      <p:sp>
        <p:nvSpPr>
          <p:cNvPr id="2" name="Segnaposto contenuto 1">
            <a:extLst>
              <a:ext uri="{FF2B5EF4-FFF2-40B4-BE49-F238E27FC236}">
                <a16:creationId xmlns:a16="http://schemas.microsoft.com/office/drawing/2014/main" id="{A49F7AA7-E0C0-4F2A-8A2B-98797E963AFB}"/>
              </a:ext>
            </a:extLst>
          </p:cNvPr>
          <p:cNvSpPr>
            <a:spLocks noGrp="1"/>
          </p:cNvSpPr>
          <p:nvPr>
            <p:ph idx="1"/>
          </p:nvPr>
        </p:nvSpPr>
        <p:spPr>
          <a:xfrm>
            <a:off x="1981200" y="2420938"/>
            <a:ext cx="8229600" cy="4056062"/>
          </a:xfrm>
        </p:spPr>
        <p:txBody>
          <a:bodyPr/>
          <a:lstStyle/>
          <a:p>
            <a:pPr lvl="1" eaLnBrk="1" hangingPunct="1">
              <a:defRPr/>
            </a:pPr>
            <a:r>
              <a:rPr lang="en-US" dirty="0"/>
              <a:t>How the encryption works when a client makes a connection through the Tor network:</a:t>
            </a:r>
          </a:p>
          <a:p>
            <a:pPr lvl="1" eaLnBrk="1" hangingPunct="1">
              <a:defRPr/>
            </a:pPr>
            <a:endParaRPr lang="en-US" dirty="0"/>
          </a:p>
          <a:p>
            <a:pPr lvl="2" eaLnBrk="1" hangingPunct="1">
              <a:defRPr/>
            </a:pPr>
            <a:r>
              <a:rPr lang="en-US" dirty="0"/>
              <a:t>The client encrypts the original data in such a way that only the exit relay can decrypt it</a:t>
            </a:r>
          </a:p>
          <a:p>
            <a:pPr lvl="2" eaLnBrk="1" hangingPunct="1">
              <a:defRPr/>
            </a:pPr>
            <a:endParaRPr lang="en-US" dirty="0"/>
          </a:p>
          <a:p>
            <a:pPr lvl="2" eaLnBrk="1" hangingPunct="1">
              <a:defRPr/>
            </a:pPr>
            <a:r>
              <a:rPr lang="en-US" dirty="0"/>
              <a:t>This encrypted data is then encrypted again in such a way that only the middle relay can decrypt it</a:t>
            </a:r>
          </a:p>
          <a:p>
            <a:pPr lvl="2" eaLnBrk="1" hangingPunct="1">
              <a:defRPr/>
            </a:pPr>
            <a:endParaRPr lang="en-US" dirty="0"/>
          </a:p>
          <a:p>
            <a:pPr lvl="2" eaLnBrk="1" hangingPunct="1">
              <a:defRPr/>
            </a:pPr>
            <a:r>
              <a:rPr lang="en-US" dirty="0"/>
              <a:t>Finally, this encrypted data is encrypted once more in such a way that only the guard relay can decrypt it</a:t>
            </a:r>
          </a:p>
          <a:p>
            <a:pPr marL="547687" lvl="2" indent="0" eaLnBrk="1" hangingPunct="1">
              <a:buNone/>
              <a:defRPr/>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iaro">
  <a:themeElements>
    <a:clrScheme name="Chiar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o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ar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hiar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0</TotalTime>
  <Words>1767</Words>
  <Application>Microsoft Office PowerPoint</Application>
  <PresentationFormat>Widescreen</PresentationFormat>
  <Paragraphs>111</Paragraphs>
  <Slides>21</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Chiaro</vt:lpstr>
      <vt:lpstr>Cryptography and Network Security</vt:lpstr>
      <vt:lpstr>OVERVIEW</vt:lpstr>
      <vt:lpstr>USES OF TOR</vt:lpstr>
      <vt:lpstr>WHY WE NEED TOR</vt:lpstr>
      <vt:lpstr>HOW WORKS TOR</vt:lpstr>
      <vt:lpstr>HOW WORKS TOR</vt:lpstr>
      <vt:lpstr>HOW WORKS TOR</vt:lpstr>
      <vt:lpstr>TYPES OF RELAYS</vt:lpstr>
      <vt:lpstr>WHY ONION</vt:lpstr>
      <vt:lpstr>WHY ONION</vt:lpstr>
      <vt:lpstr>STAYING ANONYMOUS</vt:lpstr>
      <vt:lpstr>TRANSPARENT SOCKS</vt:lpstr>
      <vt:lpstr>HIDDEN SERVICE</vt:lpstr>
      <vt:lpstr>HIDDEN SERVICE: STEP 1</vt:lpstr>
      <vt:lpstr>HIDDEN SERVICE: STEP 2</vt:lpstr>
      <vt:lpstr>HIDDEN SERVICE: STEP 3</vt:lpstr>
      <vt:lpstr>HIDDEN SERVICE: STEP 4</vt:lpstr>
      <vt:lpstr>HIDDEN SERVICE: STEP 5</vt:lpstr>
      <vt:lpstr>TOR WEAKNESSES</vt:lpstr>
      <vt:lpstr>User Fingerprinting</vt:lpstr>
      <vt:lpstr>Happy Christmas! (And good season holidays)</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lastModifiedBy>Giovambattista Ianni</cp:lastModifiedBy>
  <cp:revision>87</cp:revision>
  <cp:lastPrinted>2009-08-04T04:48:40Z</cp:lastPrinted>
  <dcterms:created xsi:type="dcterms:W3CDTF">2009-08-04T03:17:45Z</dcterms:created>
  <dcterms:modified xsi:type="dcterms:W3CDTF">2021-12-22T09:24:05Z</dcterms:modified>
</cp:coreProperties>
</file>