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19"/>
  </p:notesMasterIdLst>
  <p:handoutMasterIdLst>
    <p:handoutMasterId r:id="rId20"/>
  </p:handoutMasterIdLst>
  <p:sldIdLst>
    <p:sldId id="285" r:id="rId2"/>
    <p:sldId id="298" r:id="rId3"/>
    <p:sldId id="301" r:id="rId4"/>
    <p:sldId id="297" r:id="rId5"/>
    <p:sldId id="302" r:id="rId6"/>
    <p:sldId id="303" r:id="rId7"/>
    <p:sldId id="295" r:id="rId8"/>
    <p:sldId id="296" r:id="rId9"/>
    <p:sldId id="288" r:id="rId10"/>
    <p:sldId id="289" r:id="rId11"/>
    <p:sldId id="290" r:id="rId12"/>
    <p:sldId id="291" r:id="rId13"/>
    <p:sldId id="292" r:id="rId14"/>
    <p:sldId id="293" r:id="rId15"/>
    <p:sldId id="299" r:id="rId16"/>
    <p:sldId id="300" r:id="rId17"/>
    <p:sldId id="294" r:id="rId1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5" autoAdjust="0"/>
    <p:restoredTop sz="83595" autoAdjust="0"/>
  </p:normalViewPr>
  <p:slideViewPr>
    <p:cSldViewPr>
      <p:cViewPr varScale="1">
        <p:scale>
          <a:sx n="104" d="100"/>
          <a:sy n="104" d="100"/>
        </p:scale>
        <p:origin x="259"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B65CF0-5109-4851-9283-01FE8B2DEBD8}" type="doc">
      <dgm:prSet loTypeId="urn:microsoft.com/office/officeart/2005/8/layout/process2" loCatId="process" qsTypeId="urn:microsoft.com/office/officeart/2005/8/quickstyle/simple2" qsCatId="simple" csTypeId="urn:microsoft.com/office/officeart/2005/8/colors/accent1_2" csCatId="accent1" phldr="1"/>
      <dgm:spPr/>
    </dgm:pt>
    <dgm:pt modelId="{2995368C-27D0-4A31-91E7-E87C7504130A}">
      <dgm:prSet phldrT="[Testo]"/>
      <dgm:spPr/>
      <dgm:t>
        <a:bodyPr/>
        <a:lstStyle/>
        <a:p>
          <a:r>
            <a:rPr lang="it-IT" dirty="0"/>
            <a:t>Monitor the </a:t>
          </a:r>
          <a:r>
            <a:rPr lang="it-IT" dirty="0" err="1"/>
            <a:t>traffic</a:t>
          </a:r>
          <a:r>
            <a:rPr lang="it-IT" dirty="0"/>
            <a:t> data</a:t>
          </a:r>
        </a:p>
      </dgm:t>
    </dgm:pt>
    <dgm:pt modelId="{CFC44D0F-F956-40C3-ACFD-138A173854EF}" type="parTrans" cxnId="{4D8627DA-8EF4-4996-8474-2D2166822AD9}">
      <dgm:prSet/>
      <dgm:spPr/>
      <dgm:t>
        <a:bodyPr/>
        <a:lstStyle/>
        <a:p>
          <a:endParaRPr lang="it-IT"/>
        </a:p>
      </dgm:t>
    </dgm:pt>
    <dgm:pt modelId="{F575EA22-EC58-4EEE-9754-10A4B1A6A64E}" type="sibTrans" cxnId="{4D8627DA-8EF4-4996-8474-2D2166822AD9}">
      <dgm:prSet/>
      <dgm:spPr/>
      <dgm:t>
        <a:bodyPr/>
        <a:lstStyle/>
        <a:p>
          <a:endParaRPr lang="it-IT"/>
        </a:p>
      </dgm:t>
    </dgm:pt>
    <dgm:pt modelId="{F121E68B-753B-439B-970B-F6A0932B5F6E}">
      <dgm:prSet phldrT="[Testo]"/>
      <dgm:spPr/>
      <dgm:t>
        <a:bodyPr/>
        <a:lstStyle/>
        <a:p>
          <a:r>
            <a:rPr lang="it-IT" dirty="0"/>
            <a:t>The </a:t>
          </a:r>
          <a:r>
            <a:rPr lang="it-IT" dirty="0" err="1"/>
            <a:t>victims</a:t>
          </a:r>
          <a:r>
            <a:rPr lang="it-IT" dirty="0"/>
            <a:t> use </a:t>
          </a:r>
          <a:r>
            <a:rPr lang="it-IT" dirty="0" err="1"/>
            <a:t>https</a:t>
          </a:r>
          <a:r>
            <a:rPr lang="it-IT" dirty="0"/>
            <a:t> for </a:t>
          </a:r>
          <a:r>
            <a:rPr lang="it-IT" dirty="0" err="1"/>
            <a:t>authenticating</a:t>
          </a:r>
          <a:r>
            <a:rPr lang="it-IT" dirty="0"/>
            <a:t> and use TLS for </a:t>
          </a:r>
          <a:r>
            <a:rPr lang="it-IT" dirty="0" err="1"/>
            <a:t>compression</a:t>
          </a:r>
          <a:endParaRPr lang="it-IT" dirty="0"/>
        </a:p>
      </dgm:t>
    </dgm:pt>
    <dgm:pt modelId="{8B073A65-C9CD-431A-A817-D20500EEA4B2}" type="parTrans" cxnId="{FACFFBAD-C252-4429-900C-F8E607D4A81C}">
      <dgm:prSet/>
      <dgm:spPr/>
      <dgm:t>
        <a:bodyPr/>
        <a:lstStyle/>
        <a:p>
          <a:endParaRPr lang="it-IT"/>
        </a:p>
      </dgm:t>
    </dgm:pt>
    <dgm:pt modelId="{E6ED61A5-DBE7-4C58-9A12-7DCDD3A1072E}" type="sibTrans" cxnId="{FACFFBAD-C252-4429-900C-F8E607D4A81C}">
      <dgm:prSet/>
      <dgm:spPr/>
      <dgm:t>
        <a:bodyPr/>
        <a:lstStyle/>
        <a:p>
          <a:endParaRPr lang="it-IT"/>
        </a:p>
      </dgm:t>
    </dgm:pt>
    <dgm:pt modelId="{7F751B3F-3685-430C-8CC3-E8E562DBA648}">
      <dgm:prSet phldrT="[Testo]"/>
      <dgm:spPr/>
      <dgm:t>
        <a:bodyPr/>
        <a:lstStyle/>
        <a:p>
          <a:r>
            <a:rPr lang="it-IT" dirty="0" err="1"/>
            <a:t>Injected</a:t>
          </a:r>
          <a:r>
            <a:rPr lang="it-IT" dirty="0"/>
            <a:t> </a:t>
          </a:r>
          <a:r>
            <a:rPr lang="it-IT" dirty="0" err="1"/>
            <a:t>Javascript</a:t>
          </a:r>
          <a:r>
            <a:rPr lang="it-IT" dirty="0"/>
            <a:t> </a:t>
          </a:r>
          <a:r>
            <a:rPr lang="en-US" dirty="0"/>
            <a:t>to force the victim's browser to send repeated requests to the server</a:t>
          </a:r>
          <a:endParaRPr lang="it-IT" dirty="0"/>
        </a:p>
      </dgm:t>
    </dgm:pt>
    <dgm:pt modelId="{5A3330D4-4C29-4CB4-BADA-146CDAE26AD2}" type="parTrans" cxnId="{888A1851-3D84-4619-B94D-EA11384B6E1D}">
      <dgm:prSet/>
      <dgm:spPr/>
      <dgm:t>
        <a:bodyPr/>
        <a:lstStyle/>
        <a:p>
          <a:endParaRPr lang="it-IT"/>
        </a:p>
      </dgm:t>
    </dgm:pt>
    <dgm:pt modelId="{9F22C200-8A1C-41F1-8D53-9D2CF42DBECA}" type="sibTrans" cxnId="{888A1851-3D84-4619-B94D-EA11384B6E1D}">
      <dgm:prSet/>
      <dgm:spPr/>
      <dgm:t>
        <a:bodyPr/>
        <a:lstStyle/>
        <a:p>
          <a:endParaRPr lang="it-IT"/>
        </a:p>
      </dgm:t>
    </dgm:pt>
    <dgm:pt modelId="{1CFDB456-A2A6-415F-B0EA-BBC4A91612E3}" type="pres">
      <dgm:prSet presAssocID="{F1B65CF0-5109-4851-9283-01FE8B2DEBD8}" presName="linearFlow" presStyleCnt="0">
        <dgm:presLayoutVars>
          <dgm:resizeHandles val="exact"/>
        </dgm:presLayoutVars>
      </dgm:prSet>
      <dgm:spPr/>
    </dgm:pt>
    <dgm:pt modelId="{D54B0FB9-0780-4C8D-8A50-BBE1967227FA}" type="pres">
      <dgm:prSet presAssocID="{2995368C-27D0-4A31-91E7-E87C7504130A}" presName="node" presStyleLbl="node1" presStyleIdx="0" presStyleCnt="3">
        <dgm:presLayoutVars>
          <dgm:bulletEnabled val="1"/>
        </dgm:presLayoutVars>
      </dgm:prSet>
      <dgm:spPr/>
    </dgm:pt>
    <dgm:pt modelId="{2197DD3C-DC84-486B-A687-3E0F00FE1C51}" type="pres">
      <dgm:prSet presAssocID="{F575EA22-EC58-4EEE-9754-10A4B1A6A64E}" presName="sibTrans" presStyleLbl="sibTrans2D1" presStyleIdx="0" presStyleCnt="2"/>
      <dgm:spPr/>
    </dgm:pt>
    <dgm:pt modelId="{F3280F72-9833-4486-98C4-4B7F8929B80E}" type="pres">
      <dgm:prSet presAssocID="{F575EA22-EC58-4EEE-9754-10A4B1A6A64E}" presName="connectorText" presStyleLbl="sibTrans2D1" presStyleIdx="0" presStyleCnt="2"/>
      <dgm:spPr/>
    </dgm:pt>
    <dgm:pt modelId="{E447E5FC-EF91-4C30-B865-E85AF46DAFE1}" type="pres">
      <dgm:prSet presAssocID="{F121E68B-753B-439B-970B-F6A0932B5F6E}" presName="node" presStyleLbl="node1" presStyleIdx="1" presStyleCnt="3">
        <dgm:presLayoutVars>
          <dgm:bulletEnabled val="1"/>
        </dgm:presLayoutVars>
      </dgm:prSet>
      <dgm:spPr/>
    </dgm:pt>
    <dgm:pt modelId="{BEFA2BB0-010A-4171-9A94-64CE4F1CE1D8}" type="pres">
      <dgm:prSet presAssocID="{E6ED61A5-DBE7-4C58-9A12-7DCDD3A1072E}" presName="sibTrans" presStyleLbl="sibTrans2D1" presStyleIdx="1" presStyleCnt="2"/>
      <dgm:spPr/>
    </dgm:pt>
    <dgm:pt modelId="{6740A7D1-CAC4-4E6B-B5F2-585252C65798}" type="pres">
      <dgm:prSet presAssocID="{E6ED61A5-DBE7-4C58-9A12-7DCDD3A1072E}" presName="connectorText" presStyleLbl="sibTrans2D1" presStyleIdx="1" presStyleCnt="2"/>
      <dgm:spPr/>
    </dgm:pt>
    <dgm:pt modelId="{23672A7C-DE8E-4E65-BD41-864EADE491D7}" type="pres">
      <dgm:prSet presAssocID="{7F751B3F-3685-430C-8CC3-E8E562DBA648}" presName="node" presStyleLbl="node1" presStyleIdx="2" presStyleCnt="3">
        <dgm:presLayoutVars>
          <dgm:bulletEnabled val="1"/>
        </dgm:presLayoutVars>
      </dgm:prSet>
      <dgm:spPr/>
    </dgm:pt>
  </dgm:ptLst>
  <dgm:cxnLst>
    <dgm:cxn modelId="{91C7663D-A147-4BAA-8425-EEED2484B92C}" type="presOf" srcId="{F575EA22-EC58-4EEE-9754-10A4B1A6A64E}" destId="{2197DD3C-DC84-486B-A687-3E0F00FE1C51}" srcOrd="0" destOrd="0" presId="urn:microsoft.com/office/officeart/2005/8/layout/process2"/>
    <dgm:cxn modelId="{888A1851-3D84-4619-B94D-EA11384B6E1D}" srcId="{F1B65CF0-5109-4851-9283-01FE8B2DEBD8}" destId="{7F751B3F-3685-430C-8CC3-E8E562DBA648}" srcOrd="2" destOrd="0" parTransId="{5A3330D4-4C29-4CB4-BADA-146CDAE26AD2}" sibTransId="{9F22C200-8A1C-41F1-8D53-9D2CF42DBECA}"/>
    <dgm:cxn modelId="{7E720374-4236-40CD-B7B1-B4A621266705}" type="presOf" srcId="{E6ED61A5-DBE7-4C58-9A12-7DCDD3A1072E}" destId="{BEFA2BB0-010A-4171-9A94-64CE4F1CE1D8}" srcOrd="0" destOrd="0" presId="urn:microsoft.com/office/officeart/2005/8/layout/process2"/>
    <dgm:cxn modelId="{6EF7E280-D134-48DA-BBB1-1203210AFC32}" type="presOf" srcId="{F575EA22-EC58-4EEE-9754-10A4B1A6A64E}" destId="{F3280F72-9833-4486-98C4-4B7F8929B80E}" srcOrd="1" destOrd="0" presId="urn:microsoft.com/office/officeart/2005/8/layout/process2"/>
    <dgm:cxn modelId="{6D3F039E-93B9-4681-963E-E174E56FC13C}" type="presOf" srcId="{F121E68B-753B-439B-970B-F6A0932B5F6E}" destId="{E447E5FC-EF91-4C30-B865-E85AF46DAFE1}" srcOrd="0" destOrd="0" presId="urn:microsoft.com/office/officeart/2005/8/layout/process2"/>
    <dgm:cxn modelId="{81E48BA2-CB18-433E-A599-646A2A69711C}" type="presOf" srcId="{F1B65CF0-5109-4851-9283-01FE8B2DEBD8}" destId="{1CFDB456-A2A6-415F-B0EA-BBC4A91612E3}" srcOrd="0" destOrd="0" presId="urn:microsoft.com/office/officeart/2005/8/layout/process2"/>
    <dgm:cxn modelId="{133977A7-2F6F-4983-82AE-F9A172F4A420}" type="presOf" srcId="{E6ED61A5-DBE7-4C58-9A12-7DCDD3A1072E}" destId="{6740A7D1-CAC4-4E6B-B5F2-585252C65798}" srcOrd="1" destOrd="0" presId="urn:microsoft.com/office/officeart/2005/8/layout/process2"/>
    <dgm:cxn modelId="{FACFFBAD-C252-4429-900C-F8E607D4A81C}" srcId="{F1B65CF0-5109-4851-9283-01FE8B2DEBD8}" destId="{F121E68B-753B-439B-970B-F6A0932B5F6E}" srcOrd="1" destOrd="0" parTransId="{8B073A65-C9CD-431A-A817-D20500EEA4B2}" sibTransId="{E6ED61A5-DBE7-4C58-9A12-7DCDD3A1072E}"/>
    <dgm:cxn modelId="{C3801ABC-5090-4757-93A7-BC2BBA7E6E7F}" type="presOf" srcId="{7F751B3F-3685-430C-8CC3-E8E562DBA648}" destId="{23672A7C-DE8E-4E65-BD41-864EADE491D7}" srcOrd="0" destOrd="0" presId="urn:microsoft.com/office/officeart/2005/8/layout/process2"/>
    <dgm:cxn modelId="{4D8627DA-8EF4-4996-8474-2D2166822AD9}" srcId="{F1B65CF0-5109-4851-9283-01FE8B2DEBD8}" destId="{2995368C-27D0-4A31-91E7-E87C7504130A}" srcOrd="0" destOrd="0" parTransId="{CFC44D0F-F956-40C3-ACFD-138A173854EF}" sibTransId="{F575EA22-EC58-4EEE-9754-10A4B1A6A64E}"/>
    <dgm:cxn modelId="{D0E4A4E9-2D1D-4D13-962F-DCB759F4C0BE}" type="presOf" srcId="{2995368C-27D0-4A31-91E7-E87C7504130A}" destId="{D54B0FB9-0780-4C8D-8A50-BBE1967227FA}" srcOrd="0" destOrd="0" presId="urn:microsoft.com/office/officeart/2005/8/layout/process2"/>
    <dgm:cxn modelId="{19A7A98D-06EA-4F76-81D8-B871460D87E0}" type="presParOf" srcId="{1CFDB456-A2A6-415F-B0EA-BBC4A91612E3}" destId="{D54B0FB9-0780-4C8D-8A50-BBE1967227FA}" srcOrd="0" destOrd="0" presId="urn:microsoft.com/office/officeart/2005/8/layout/process2"/>
    <dgm:cxn modelId="{BC9CC78B-7E87-4B96-8F4A-591277CCF642}" type="presParOf" srcId="{1CFDB456-A2A6-415F-B0EA-BBC4A91612E3}" destId="{2197DD3C-DC84-486B-A687-3E0F00FE1C51}" srcOrd="1" destOrd="0" presId="urn:microsoft.com/office/officeart/2005/8/layout/process2"/>
    <dgm:cxn modelId="{D439E3F1-5BCA-42DB-86BA-93FEC48E54D7}" type="presParOf" srcId="{2197DD3C-DC84-486B-A687-3E0F00FE1C51}" destId="{F3280F72-9833-4486-98C4-4B7F8929B80E}" srcOrd="0" destOrd="0" presId="urn:microsoft.com/office/officeart/2005/8/layout/process2"/>
    <dgm:cxn modelId="{620D037C-6C54-4E9A-B842-6C9528613102}" type="presParOf" srcId="{1CFDB456-A2A6-415F-B0EA-BBC4A91612E3}" destId="{E447E5FC-EF91-4C30-B865-E85AF46DAFE1}" srcOrd="2" destOrd="0" presId="urn:microsoft.com/office/officeart/2005/8/layout/process2"/>
    <dgm:cxn modelId="{08B88562-8AAE-48BB-A1E4-2C3D26023795}" type="presParOf" srcId="{1CFDB456-A2A6-415F-B0EA-BBC4A91612E3}" destId="{BEFA2BB0-010A-4171-9A94-64CE4F1CE1D8}" srcOrd="3" destOrd="0" presId="urn:microsoft.com/office/officeart/2005/8/layout/process2"/>
    <dgm:cxn modelId="{49CAA476-9224-4FCB-B077-F027E7291D6E}" type="presParOf" srcId="{BEFA2BB0-010A-4171-9A94-64CE4F1CE1D8}" destId="{6740A7D1-CAC4-4E6B-B5F2-585252C65798}" srcOrd="0" destOrd="0" presId="urn:microsoft.com/office/officeart/2005/8/layout/process2"/>
    <dgm:cxn modelId="{B68206DA-B697-4C4A-9127-4CD92FC9C421}" type="presParOf" srcId="{1CFDB456-A2A6-415F-B0EA-BBC4A91612E3}" destId="{23672A7C-DE8E-4E65-BD41-864EADE491D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CC4DA-4CC8-42F8-9392-B02278A3451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t-IT"/>
        </a:p>
      </dgm:t>
    </dgm:pt>
    <dgm:pt modelId="{DD4EA20A-B77E-4F64-82B5-0032D7277876}">
      <dgm:prSet phldrT="[Testo]"/>
      <dgm:spPr/>
      <dgm:t>
        <a:bodyPr/>
        <a:lstStyle/>
        <a:p>
          <a:r>
            <a:rPr lang="it-IT" dirty="0" err="1"/>
            <a:t>Description</a:t>
          </a:r>
          <a:endParaRPr lang="it-IT" dirty="0"/>
        </a:p>
      </dgm:t>
    </dgm:pt>
    <dgm:pt modelId="{552B226C-D3D1-434B-A2CE-8346750EEA33}" type="parTrans" cxnId="{015EA636-A257-4A24-80D6-9C27EA71E8BC}">
      <dgm:prSet/>
      <dgm:spPr/>
      <dgm:t>
        <a:bodyPr/>
        <a:lstStyle/>
        <a:p>
          <a:endParaRPr lang="it-IT"/>
        </a:p>
      </dgm:t>
    </dgm:pt>
    <dgm:pt modelId="{6C57D76A-2ADF-4872-8139-AEDBFEF44971}" type="sibTrans" cxnId="{015EA636-A257-4A24-80D6-9C27EA71E8BC}">
      <dgm:prSet/>
      <dgm:spPr/>
      <dgm:t>
        <a:bodyPr/>
        <a:lstStyle/>
        <a:p>
          <a:endParaRPr lang="it-IT"/>
        </a:p>
      </dgm:t>
    </dgm:pt>
    <dgm:pt modelId="{33D1BE74-B05A-4F44-91E1-AA8B3DEF4D4C}">
      <dgm:prSet phldrT="[Testo]" custT="1"/>
      <dgm:spPr/>
      <dgm:t>
        <a:bodyPr/>
        <a:lstStyle/>
        <a:p>
          <a:r>
            <a:rPr lang="en-US" sz="2000" dirty="0"/>
            <a:t>Based on the analysis of the compressed HTTP response.</a:t>
          </a:r>
        </a:p>
        <a:p>
          <a:r>
            <a:rPr lang="it-IT" sz="2000" dirty="0"/>
            <a:t>The </a:t>
          </a:r>
          <a:r>
            <a:rPr lang="it-IT" sz="2000" dirty="0" err="1"/>
            <a:t>compression</a:t>
          </a:r>
          <a:r>
            <a:rPr lang="it-IT" sz="2000" dirty="0"/>
            <a:t> </a:t>
          </a:r>
          <a:r>
            <a:rPr lang="it-IT" sz="2000" dirty="0" err="1"/>
            <a:t>method</a:t>
          </a:r>
          <a:r>
            <a:rPr lang="it-IT" sz="2000" dirty="0"/>
            <a:t>  must be DEFLATE, </a:t>
          </a:r>
          <a:r>
            <a:rPr lang="en-US" sz="2000" dirty="0"/>
            <a:t>which compresses only HTTP body.</a:t>
          </a:r>
          <a:endParaRPr lang="it-IT" sz="2000" dirty="0"/>
        </a:p>
      </dgm:t>
    </dgm:pt>
    <dgm:pt modelId="{5C7E74D3-946B-46FF-91A3-77DB3232CD04}" type="parTrans" cxnId="{9B318BFA-1BF5-4A0C-B893-4A676C333652}">
      <dgm:prSet/>
      <dgm:spPr/>
      <dgm:t>
        <a:bodyPr/>
        <a:lstStyle/>
        <a:p>
          <a:endParaRPr lang="it-IT"/>
        </a:p>
      </dgm:t>
    </dgm:pt>
    <dgm:pt modelId="{271CC7A7-37F5-4002-95D3-E06E8F9E52BF}" type="sibTrans" cxnId="{9B318BFA-1BF5-4A0C-B893-4A676C333652}">
      <dgm:prSet/>
      <dgm:spPr/>
      <dgm:t>
        <a:bodyPr/>
        <a:lstStyle/>
        <a:p>
          <a:endParaRPr lang="it-IT"/>
        </a:p>
      </dgm:t>
    </dgm:pt>
    <dgm:pt modelId="{93EB943D-86EC-4360-9E24-F603AE50E7C6}">
      <dgm:prSet phldrT="[Testo]"/>
      <dgm:spPr/>
      <dgm:t>
        <a:bodyPr/>
        <a:lstStyle/>
        <a:p>
          <a:r>
            <a:rPr lang="it-IT" dirty="0" err="1"/>
            <a:t>Requirements</a:t>
          </a:r>
          <a:endParaRPr lang="it-IT" dirty="0"/>
        </a:p>
      </dgm:t>
    </dgm:pt>
    <dgm:pt modelId="{A941F60A-7BDF-4E27-B1C3-DDA8DCC8BC74}" type="parTrans" cxnId="{FB484855-AD15-42C7-BF73-1A3D64F52D31}">
      <dgm:prSet/>
      <dgm:spPr/>
      <dgm:t>
        <a:bodyPr/>
        <a:lstStyle/>
        <a:p>
          <a:endParaRPr lang="it-IT"/>
        </a:p>
      </dgm:t>
    </dgm:pt>
    <dgm:pt modelId="{3F193FD3-A922-4713-BCF6-CE6BE871EE85}" type="sibTrans" cxnId="{FB484855-AD15-42C7-BF73-1A3D64F52D31}">
      <dgm:prSet/>
      <dgm:spPr/>
      <dgm:t>
        <a:bodyPr/>
        <a:lstStyle/>
        <a:p>
          <a:endParaRPr lang="it-IT"/>
        </a:p>
      </dgm:t>
    </dgm:pt>
    <dgm:pt modelId="{CCDC27BD-B74E-4A87-B427-D8B76096BF88}">
      <dgm:prSet phldrT="[Testo]" custT="1"/>
      <dgm:spPr/>
      <dgm:t>
        <a:bodyPr/>
        <a:lstStyle/>
        <a:p>
          <a:pPr algn="l"/>
          <a:r>
            <a:rPr lang="en-US" sz="1800" dirty="0"/>
            <a:t>Traffic monitoring of the victim.</a:t>
          </a:r>
        </a:p>
        <a:p>
          <a:pPr algn="l"/>
          <a:r>
            <a:rPr lang="en-US" sz="1800" dirty="0"/>
            <a:t>Forcing the victim to visit a web page controlled by the attacker.</a:t>
          </a:r>
        </a:p>
        <a:p>
          <a:pPr algn="l"/>
          <a:r>
            <a:rPr lang="en-US" sz="1800" dirty="0"/>
            <a:t>The application must support HTTP compression.</a:t>
          </a:r>
        </a:p>
        <a:p>
          <a:pPr algn="l"/>
          <a:r>
            <a:rPr lang="en-US" sz="1800" dirty="0"/>
            <a:t>The response should contain the </a:t>
          </a:r>
          <a:r>
            <a:rPr lang="en-US" sz="1800" i="1" dirty="0"/>
            <a:t>token</a:t>
          </a:r>
          <a:r>
            <a:rPr lang="en-US" sz="1800" dirty="0"/>
            <a:t> or </a:t>
          </a:r>
          <a:r>
            <a:rPr lang="en-US" sz="1800" i="1" dirty="0"/>
            <a:t>secret</a:t>
          </a:r>
          <a:r>
            <a:rPr lang="en-US" sz="1800" dirty="0"/>
            <a:t> in the body.</a:t>
          </a:r>
        </a:p>
        <a:p>
          <a:pPr algn="l"/>
          <a:endParaRPr lang="en-US" sz="2400" dirty="0"/>
        </a:p>
        <a:p>
          <a:pPr algn="l"/>
          <a:endParaRPr lang="it-IT" sz="2400" dirty="0"/>
        </a:p>
      </dgm:t>
    </dgm:pt>
    <dgm:pt modelId="{5AE3BCA1-4A2F-42A1-AF79-11CE6495616E}" type="parTrans" cxnId="{9F3BCC08-DE03-4A82-8A41-C182FA90D216}">
      <dgm:prSet/>
      <dgm:spPr/>
      <dgm:t>
        <a:bodyPr/>
        <a:lstStyle/>
        <a:p>
          <a:endParaRPr lang="it-IT"/>
        </a:p>
      </dgm:t>
    </dgm:pt>
    <dgm:pt modelId="{DBFE036B-2D3A-4E68-8CC8-00E13E04F89E}" type="sibTrans" cxnId="{9F3BCC08-DE03-4A82-8A41-C182FA90D216}">
      <dgm:prSet/>
      <dgm:spPr/>
      <dgm:t>
        <a:bodyPr/>
        <a:lstStyle/>
        <a:p>
          <a:endParaRPr lang="it-IT"/>
        </a:p>
      </dgm:t>
    </dgm:pt>
    <dgm:pt modelId="{8A180B16-6863-4745-9BB1-559CC8035D19}">
      <dgm:prSet phldrT="[Testo]"/>
      <dgm:spPr/>
      <dgm:t>
        <a:bodyPr/>
        <a:lstStyle/>
        <a:p>
          <a:r>
            <a:rPr lang="it-IT" dirty="0" err="1"/>
            <a:t>Countermeasures</a:t>
          </a:r>
          <a:endParaRPr lang="it-IT" dirty="0"/>
        </a:p>
      </dgm:t>
    </dgm:pt>
    <dgm:pt modelId="{19C5F1A4-23A4-439C-A25A-D206EAB63E8D}" type="parTrans" cxnId="{6C54C58B-E76F-4FF6-B07A-0F7FF046AB48}">
      <dgm:prSet/>
      <dgm:spPr/>
      <dgm:t>
        <a:bodyPr/>
        <a:lstStyle/>
        <a:p>
          <a:endParaRPr lang="it-IT"/>
        </a:p>
      </dgm:t>
    </dgm:pt>
    <dgm:pt modelId="{A0AD976B-7F94-4599-A9CD-654AFE059785}" type="sibTrans" cxnId="{6C54C58B-E76F-4FF6-B07A-0F7FF046AB48}">
      <dgm:prSet/>
      <dgm:spPr/>
      <dgm:t>
        <a:bodyPr/>
        <a:lstStyle/>
        <a:p>
          <a:endParaRPr lang="it-IT"/>
        </a:p>
      </dgm:t>
    </dgm:pt>
    <dgm:pt modelId="{B721B431-A531-4562-97B1-58A3B7DC0A14}">
      <dgm:prSet phldrT="[Testo]" custT="1"/>
      <dgm:spPr/>
      <dgm:t>
        <a:bodyPr/>
        <a:lstStyle/>
        <a:p>
          <a:r>
            <a:rPr lang="it-IT" sz="2000" dirty="0" err="1"/>
            <a:t>Disable</a:t>
          </a:r>
          <a:r>
            <a:rPr lang="it-IT" sz="2000" dirty="0"/>
            <a:t> the HTTP  </a:t>
          </a:r>
          <a:r>
            <a:rPr lang="it-IT" sz="2000" dirty="0" err="1"/>
            <a:t>compression</a:t>
          </a:r>
          <a:r>
            <a:rPr lang="it-IT" sz="2000" dirty="0"/>
            <a:t>.</a:t>
          </a:r>
        </a:p>
        <a:p>
          <a:endParaRPr lang="it-IT" sz="2000" dirty="0"/>
        </a:p>
        <a:p>
          <a:r>
            <a:rPr lang="it-IT" sz="2000" dirty="0" err="1"/>
            <a:t>Length</a:t>
          </a:r>
          <a:r>
            <a:rPr lang="it-IT" sz="2000" dirty="0"/>
            <a:t> </a:t>
          </a:r>
          <a:r>
            <a:rPr lang="it-IT" sz="2000" dirty="0" err="1"/>
            <a:t>hiding</a:t>
          </a:r>
          <a:r>
            <a:rPr lang="it-IT" sz="2000" dirty="0"/>
            <a:t>.</a:t>
          </a:r>
        </a:p>
        <a:p>
          <a:endParaRPr lang="it-IT" sz="2000" dirty="0"/>
        </a:p>
        <a:p>
          <a:r>
            <a:rPr lang="it-IT" sz="2000" dirty="0" err="1"/>
            <a:t>Masking</a:t>
          </a:r>
          <a:r>
            <a:rPr lang="it-IT" sz="2000" dirty="0"/>
            <a:t> </a:t>
          </a:r>
          <a:r>
            <a:rPr lang="it-IT" sz="2000" dirty="0" err="1"/>
            <a:t>secrets</a:t>
          </a:r>
          <a:endParaRPr lang="it-IT" sz="2000" dirty="0"/>
        </a:p>
        <a:p>
          <a:endParaRPr lang="it-IT" sz="2900" dirty="0"/>
        </a:p>
      </dgm:t>
    </dgm:pt>
    <dgm:pt modelId="{CD5A02E6-4951-4AA0-B6BD-0C898857ECF3}" type="parTrans" cxnId="{2397CC95-84D6-48DB-AE7E-7A2C22CF05C1}">
      <dgm:prSet/>
      <dgm:spPr/>
      <dgm:t>
        <a:bodyPr/>
        <a:lstStyle/>
        <a:p>
          <a:endParaRPr lang="it-IT"/>
        </a:p>
      </dgm:t>
    </dgm:pt>
    <dgm:pt modelId="{3E7F0BEE-5DCA-485D-A0BB-00708EC5D857}" type="sibTrans" cxnId="{2397CC95-84D6-48DB-AE7E-7A2C22CF05C1}">
      <dgm:prSet/>
      <dgm:spPr/>
      <dgm:t>
        <a:bodyPr/>
        <a:lstStyle/>
        <a:p>
          <a:endParaRPr lang="it-IT"/>
        </a:p>
      </dgm:t>
    </dgm:pt>
    <dgm:pt modelId="{867D43F3-2794-4459-B560-2803B802AADF}">
      <dgm:prSet phldrT="[Testo]"/>
      <dgm:spPr/>
      <dgm:t>
        <a:bodyPr/>
        <a:lstStyle/>
        <a:p>
          <a:endParaRPr lang="it-IT" sz="2900" dirty="0"/>
        </a:p>
      </dgm:t>
    </dgm:pt>
    <dgm:pt modelId="{F483A397-6A8D-47BE-8A52-47CC1D73CC0A}" type="parTrans" cxnId="{FF83EAD2-A7AC-4F22-BCD7-C783A65D09DE}">
      <dgm:prSet/>
      <dgm:spPr/>
      <dgm:t>
        <a:bodyPr/>
        <a:lstStyle/>
        <a:p>
          <a:endParaRPr lang="it-IT"/>
        </a:p>
      </dgm:t>
    </dgm:pt>
    <dgm:pt modelId="{2A7F6D69-01FB-4FE4-98E8-61226166434C}" type="sibTrans" cxnId="{FF83EAD2-A7AC-4F22-BCD7-C783A65D09DE}">
      <dgm:prSet/>
      <dgm:spPr/>
      <dgm:t>
        <a:bodyPr/>
        <a:lstStyle/>
        <a:p>
          <a:endParaRPr lang="it-IT"/>
        </a:p>
      </dgm:t>
    </dgm:pt>
    <dgm:pt modelId="{B8737661-2538-4CB2-80A4-8CB0E667FEF1}">
      <dgm:prSet phldrT="[Testo]"/>
      <dgm:spPr/>
      <dgm:t>
        <a:bodyPr/>
        <a:lstStyle/>
        <a:p>
          <a:endParaRPr lang="it-IT" sz="2900" dirty="0"/>
        </a:p>
      </dgm:t>
    </dgm:pt>
    <dgm:pt modelId="{57545940-02E2-4962-8FBB-1BA9637A9727}" type="parTrans" cxnId="{15BB0603-0B4F-48CE-9C53-89D357A2902C}">
      <dgm:prSet/>
      <dgm:spPr/>
      <dgm:t>
        <a:bodyPr/>
        <a:lstStyle/>
        <a:p>
          <a:endParaRPr lang="it-IT"/>
        </a:p>
      </dgm:t>
    </dgm:pt>
    <dgm:pt modelId="{8B51676C-A730-488C-9A95-8E85BD08039E}" type="sibTrans" cxnId="{15BB0603-0B4F-48CE-9C53-89D357A2902C}">
      <dgm:prSet/>
      <dgm:spPr/>
      <dgm:t>
        <a:bodyPr/>
        <a:lstStyle/>
        <a:p>
          <a:endParaRPr lang="it-IT"/>
        </a:p>
      </dgm:t>
    </dgm:pt>
    <dgm:pt modelId="{F46397CF-BBB4-4466-9EC8-501E40795BCB}" type="pres">
      <dgm:prSet presAssocID="{7C2CC4DA-4CC8-42F8-9392-B02278A3451F}" presName="Name0" presStyleCnt="0">
        <dgm:presLayoutVars>
          <dgm:dir/>
          <dgm:animLvl val="lvl"/>
          <dgm:resizeHandles val="exact"/>
        </dgm:presLayoutVars>
      </dgm:prSet>
      <dgm:spPr/>
    </dgm:pt>
    <dgm:pt modelId="{1DBF747F-662A-45EA-BFFD-E0868BC9585D}" type="pres">
      <dgm:prSet presAssocID="{DD4EA20A-B77E-4F64-82B5-0032D7277876}" presName="compositeNode" presStyleCnt="0">
        <dgm:presLayoutVars>
          <dgm:bulletEnabled val="1"/>
        </dgm:presLayoutVars>
      </dgm:prSet>
      <dgm:spPr/>
    </dgm:pt>
    <dgm:pt modelId="{BAC48CC4-8519-4FCF-B107-8E7156D2D1C7}" type="pres">
      <dgm:prSet presAssocID="{DD4EA20A-B77E-4F64-82B5-0032D7277876}" presName="bgRect" presStyleLbl="node1" presStyleIdx="0" presStyleCnt="3"/>
      <dgm:spPr/>
    </dgm:pt>
    <dgm:pt modelId="{C13E8FAB-DF37-46EB-A861-B10A8F483441}" type="pres">
      <dgm:prSet presAssocID="{DD4EA20A-B77E-4F64-82B5-0032D7277876}" presName="parentNode" presStyleLbl="node1" presStyleIdx="0" presStyleCnt="3">
        <dgm:presLayoutVars>
          <dgm:chMax val="0"/>
          <dgm:bulletEnabled val="1"/>
        </dgm:presLayoutVars>
      </dgm:prSet>
      <dgm:spPr/>
    </dgm:pt>
    <dgm:pt modelId="{736E8C87-F235-4A7A-9BFF-826453E54C38}" type="pres">
      <dgm:prSet presAssocID="{DD4EA20A-B77E-4F64-82B5-0032D7277876}" presName="childNode" presStyleLbl="node1" presStyleIdx="0" presStyleCnt="3">
        <dgm:presLayoutVars>
          <dgm:bulletEnabled val="1"/>
        </dgm:presLayoutVars>
      </dgm:prSet>
      <dgm:spPr/>
    </dgm:pt>
    <dgm:pt modelId="{6AE3E238-EF36-448A-8FBA-E37CC59B4C9F}" type="pres">
      <dgm:prSet presAssocID="{6C57D76A-2ADF-4872-8139-AEDBFEF44971}" presName="hSp" presStyleCnt="0"/>
      <dgm:spPr/>
    </dgm:pt>
    <dgm:pt modelId="{861C9AA6-2826-4294-A422-637704078B96}" type="pres">
      <dgm:prSet presAssocID="{6C57D76A-2ADF-4872-8139-AEDBFEF44971}" presName="vProcSp" presStyleCnt="0"/>
      <dgm:spPr/>
    </dgm:pt>
    <dgm:pt modelId="{8CB3F0C4-9B5A-42F1-A157-73F33C58CAA9}" type="pres">
      <dgm:prSet presAssocID="{6C57D76A-2ADF-4872-8139-AEDBFEF44971}" presName="vSp1" presStyleCnt="0"/>
      <dgm:spPr/>
    </dgm:pt>
    <dgm:pt modelId="{B3088EF6-72DF-410B-A0DA-FF23CCEFA77B}" type="pres">
      <dgm:prSet presAssocID="{6C57D76A-2ADF-4872-8139-AEDBFEF44971}" presName="simulatedConn" presStyleLbl="solidFgAcc1" presStyleIdx="0" presStyleCnt="2"/>
      <dgm:spPr/>
    </dgm:pt>
    <dgm:pt modelId="{3A664590-17C2-43B9-AB4D-5FEF93C14FF7}" type="pres">
      <dgm:prSet presAssocID="{6C57D76A-2ADF-4872-8139-AEDBFEF44971}" presName="vSp2" presStyleCnt="0"/>
      <dgm:spPr/>
    </dgm:pt>
    <dgm:pt modelId="{CBF16868-5176-4613-B5B0-C6193D09CF28}" type="pres">
      <dgm:prSet presAssocID="{6C57D76A-2ADF-4872-8139-AEDBFEF44971}" presName="sibTrans" presStyleCnt="0"/>
      <dgm:spPr/>
    </dgm:pt>
    <dgm:pt modelId="{83E71A15-145D-4E8D-8A73-3890A1458FBD}" type="pres">
      <dgm:prSet presAssocID="{93EB943D-86EC-4360-9E24-F603AE50E7C6}" presName="compositeNode" presStyleCnt="0">
        <dgm:presLayoutVars>
          <dgm:bulletEnabled val="1"/>
        </dgm:presLayoutVars>
      </dgm:prSet>
      <dgm:spPr/>
    </dgm:pt>
    <dgm:pt modelId="{CF84C8F0-6C1E-42A6-ACBF-7B6AC4EA1489}" type="pres">
      <dgm:prSet presAssocID="{93EB943D-86EC-4360-9E24-F603AE50E7C6}" presName="bgRect" presStyleLbl="node1" presStyleIdx="1" presStyleCnt="3"/>
      <dgm:spPr/>
    </dgm:pt>
    <dgm:pt modelId="{A1E67FF3-3378-4A9A-ACFE-BEB96A633004}" type="pres">
      <dgm:prSet presAssocID="{93EB943D-86EC-4360-9E24-F603AE50E7C6}" presName="parentNode" presStyleLbl="node1" presStyleIdx="1" presStyleCnt="3">
        <dgm:presLayoutVars>
          <dgm:chMax val="0"/>
          <dgm:bulletEnabled val="1"/>
        </dgm:presLayoutVars>
      </dgm:prSet>
      <dgm:spPr/>
    </dgm:pt>
    <dgm:pt modelId="{297A7009-E966-4FA6-BBB0-34AE5D3C9035}" type="pres">
      <dgm:prSet presAssocID="{93EB943D-86EC-4360-9E24-F603AE50E7C6}" presName="childNode" presStyleLbl="node1" presStyleIdx="1" presStyleCnt="3">
        <dgm:presLayoutVars>
          <dgm:bulletEnabled val="1"/>
        </dgm:presLayoutVars>
      </dgm:prSet>
      <dgm:spPr/>
    </dgm:pt>
    <dgm:pt modelId="{C8ED323B-1B8A-4F05-8E25-27387953F43B}" type="pres">
      <dgm:prSet presAssocID="{3F193FD3-A922-4713-BCF6-CE6BE871EE85}" presName="hSp" presStyleCnt="0"/>
      <dgm:spPr/>
    </dgm:pt>
    <dgm:pt modelId="{E41FCE7A-0DEF-4C90-875A-D6688789DB6F}" type="pres">
      <dgm:prSet presAssocID="{3F193FD3-A922-4713-BCF6-CE6BE871EE85}" presName="vProcSp" presStyleCnt="0"/>
      <dgm:spPr/>
    </dgm:pt>
    <dgm:pt modelId="{396F6603-E03D-4A90-AC53-6C5BD327BFB5}" type="pres">
      <dgm:prSet presAssocID="{3F193FD3-A922-4713-BCF6-CE6BE871EE85}" presName="vSp1" presStyleCnt="0"/>
      <dgm:spPr/>
    </dgm:pt>
    <dgm:pt modelId="{BBACD749-A04B-4D8E-870A-F344A67B0113}" type="pres">
      <dgm:prSet presAssocID="{3F193FD3-A922-4713-BCF6-CE6BE871EE85}" presName="simulatedConn" presStyleLbl="solidFgAcc1" presStyleIdx="1" presStyleCnt="2"/>
      <dgm:spPr/>
    </dgm:pt>
    <dgm:pt modelId="{734C0DE9-CFD0-4A57-8F17-D9C9E2C0B81A}" type="pres">
      <dgm:prSet presAssocID="{3F193FD3-A922-4713-BCF6-CE6BE871EE85}" presName="vSp2" presStyleCnt="0"/>
      <dgm:spPr/>
    </dgm:pt>
    <dgm:pt modelId="{09F0287C-6443-433E-826E-23D03ECBBFB1}" type="pres">
      <dgm:prSet presAssocID="{3F193FD3-A922-4713-BCF6-CE6BE871EE85}" presName="sibTrans" presStyleCnt="0"/>
      <dgm:spPr/>
    </dgm:pt>
    <dgm:pt modelId="{D7C181E3-2462-40D3-B185-10BD23FE5B22}" type="pres">
      <dgm:prSet presAssocID="{8A180B16-6863-4745-9BB1-559CC8035D19}" presName="compositeNode" presStyleCnt="0">
        <dgm:presLayoutVars>
          <dgm:bulletEnabled val="1"/>
        </dgm:presLayoutVars>
      </dgm:prSet>
      <dgm:spPr/>
    </dgm:pt>
    <dgm:pt modelId="{5086D67A-4483-4899-8015-311ED4D08753}" type="pres">
      <dgm:prSet presAssocID="{8A180B16-6863-4745-9BB1-559CC8035D19}" presName="bgRect" presStyleLbl="node1" presStyleIdx="2" presStyleCnt="3"/>
      <dgm:spPr/>
    </dgm:pt>
    <dgm:pt modelId="{4E37A4F5-1ADC-4094-85F2-739A06E01426}" type="pres">
      <dgm:prSet presAssocID="{8A180B16-6863-4745-9BB1-559CC8035D19}" presName="parentNode" presStyleLbl="node1" presStyleIdx="2" presStyleCnt="3">
        <dgm:presLayoutVars>
          <dgm:chMax val="0"/>
          <dgm:bulletEnabled val="1"/>
        </dgm:presLayoutVars>
      </dgm:prSet>
      <dgm:spPr/>
    </dgm:pt>
    <dgm:pt modelId="{57370193-4D96-40C4-9C8D-BBC98CD19204}" type="pres">
      <dgm:prSet presAssocID="{8A180B16-6863-4745-9BB1-559CC8035D19}" presName="childNode" presStyleLbl="node1" presStyleIdx="2" presStyleCnt="3">
        <dgm:presLayoutVars>
          <dgm:bulletEnabled val="1"/>
        </dgm:presLayoutVars>
      </dgm:prSet>
      <dgm:spPr/>
    </dgm:pt>
  </dgm:ptLst>
  <dgm:cxnLst>
    <dgm:cxn modelId="{15BB0603-0B4F-48CE-9C53-89D357A2902C}" srcId="{8A180B16-6863-4745-9BB1-559CC8035D19}" destId="{B8737661-2538-4CB2-80A4-8CB0E667FEF1}" srcOrd="2" destOrd="0" parTransId="{57545940-02E2-4962-8FBB-1BA9637A9727}" sibTransId="{8B51676C-A730-488C-9A95-8E85BD08039E}"/>
    <dgm:cxn modelId="{9F3BCC08-DE03-4A82-8A41-C182FA90D216}" srcId="{93EB943D-86EC-4360-9E24-F603AE50E7C6}" destId="{CCDC27BD-B74E-4A87-B427-D8B76096BF88}" srcOrd="0" destOrd="0" parTransId="{5AE3BCA1-4A2F-42A1-AF79-11CE6495616E}" sibTransId="{DBFE036B-2D3A-4E68-8CC8-00E13E04F89E}"/>
    <dgm:cxn modelId="{1AAF8C2E-010F-4ACF-A529-3864B234CFD0}" type="presOf" srcId="{33D1BE74-B05A-4F44-91E1-AA8B3DEF4D4C}" destId="{736E8C87-F235-4A7A-9BFF-826453E54C38}" srcOrd="0" destOrd="0" presId="urn:microsoft.com/office/officeart/2005/8/layout/hProcess7"/>
    <dgm:cxn modelId="{015EA636-A257-4A24-80D6-9C27EA71E8BC}" srcId="{7C2CC4DA-4CC8-42F8-9392-B02278A3451F}" destId="{DD4EA20A-B77E-4F64-82B5-0032D7277876}" srcOrd="0" destOrd="0" parTransId="{552B226C-D3D1-434B-A2CE-8346750EEA33}" sibTransId="{6C57D76A-2ADF-4872-8139-AEDBFEF44971}"/>
    <dgm:cxn modelId="{98F66B39-4565-4840-BA9B-5190166DDB6D}" type="presOf" srcId="{93EB943D-86EC-4360-9E24-F603AE50E7C6}" destId="{A1E67FF3-3378-4A9A-ACFE-BEB96A633004}" srcOrd="1" destOrd="0" presId="urn:microsoft.com/office/officeart/2005/8/layout/hProcess7"/>
    <dgm:cxn modelId="{84BFF469-7579-4E96-B810-E10E074EEE9A}" type="presOf" srcId="{DD4EA20A-B77E-4F64-82B5-0032D7277876}" destId="{C13E8FAB-DF37-46EB-A861-B10A8F483441}" srcOrd="1" destOrd="0" presId="urn:microsoft.com/office/officeart/2005/8/layout/hProcess7"/>
    <dgm:cxn modelId="{0C3DC54C-9216-48C5-9AAD-777DA04294D8}" type="presOf" srcId="{8A180B16-6863-4745-9BB1-559CC8035D19}" destId="{5086D67A-4483-4899-8015-311ED4D08753}" srcOrd="0" destOrd="0" presId="urn:microsoft.com/office/officeart/2005/8/layout/hProcess7"/>
    <dgm:cxn modelId="{D382E152-894D-4B9F-B989-AA5CE300337F}" type="presOf" srcId="{B721B431-A531-4562-97B1-58A3B7DC0A14}" destId="{57370193-4D96-40C4-9C8D-BBC98CD19204}" srcOrd="0" destOrd="0" presId="urn:microsoft.com/office/officeart/2005/8/layout/hProcess7"/>
    <dgm:cxn modelId="{FB484855-AD15-42C7-BF73-1A3D64F52D31}" srcId="{7C2CC4DA-4CC8-42F8-9392-B02278A3451F}" destId="{93EB943D-86EC-4360-9E24-F603AE50E7C6}" srcOrd="1" destOrd="0" parTransId="{A941F60A-7BDF-4E27-B1C3-DDA8DCC8BC74}" sibTransId="{3F193FD3-A922-4713-BCF6-CE6BE871EE85}"/>
    <dgm:cxn modelId="{84EAE778-2EEE-4E37-9958-BCD79FBEE39E}" type="presOf" srcId="{7C2CC4DA-4CC8-42F8-9392-B02278A3451F}" destId="{F46397CF-BBB4-4466-9EC8-501E40795BCB}" srcOrd="0" destOrd="0" presId="urn:microsoft.com/office/officeart/2005/8/layout/hProcess7"/>
    <dgm:cxn modelId="{8B69D47B-739E-4794-B040-DCB06C4E65B4}" type="presOf" srcId="{93EB943D-86EC-4360-9E24-F603AE50E7C6}" destId="{CF84C8F0-6C1E-42A6-ACBF-7B6AC4EA1489}" srcOrd="0" destOrd="0" presId="urn:microsoft.com/office/officeart/2005/8/layout/hProcess7"/>
    <dgm:cxn modelId="{7491A388-F34E-4A17-8BFD-5ABF561A3317}" type="presOf" srcId="{B8737661-2538-4CB2-80A4-8CB0E667FEF1}" destId="{57370193-4D96-40C4-9C8D-BBC98CD19204}" srcOrd="0" destOrd="2" presId="urn:microsoft.com/office/officeart/2005/8/layout/hProcess7"/>
    <dgm:cxn modelId="{6C54C58B-E76F-4FF6-B07A-0F7FF046AB48}" srcId="{7C2CC4DA-4CC8-42F8-9392-B02278A3451F}" destId="{8A180B16-6863-4745-9BB1-559CC8035D19}" srcOrd="2" destOrd="0" parTransId="{19C5F1A4-23A4-439C-A25A-D206EAB63E8D}" sibTransId="{A0AD976B-7F94-4599-A9CD-654AFE059785}"/>
    <dgm:cxn modelId="{4949F093-D84C-4880-B129-A8DD63C97483}" type="presOf" srcId="{8A180B16-6863-4745-9BB1-559CC8035D19}" destId="{4E37A4F5-1ADC-4094-85F2-739A06E01426}" srcOrd="1" destOrd="0" presId="urn:microsoft.com/office/officeart/2005/8/layout/hProcess7"/>
    <dgm:cxn modelId="{2397CC95-84D6-48DB-AE7E-7A2C22CF05C1}" srcId="{8A180B16-6863-4745-9BB1-559CC8035D19}" destId="{B721B431-A531-4562-97B1-58A3B7DC0A14}" srcOrd="0" destOrd="0" parTransId="{CD5A02E6-4951-4AA0-B6BD-0C898857ECF3}" sibTransId="{3E7F0BEE-5DCA-485D-A0BB-00708EC5D857}"/>
    <dgm:cxn modelId="{479D81A6-4E00-44C6-B9FB-500951A1980B}" type="presOf" srcId="{CCDC27BD-B74E-4A87-B427-D8B76096BF88}" destId="{297A7009-E966-4FA6-BBB0-34AE5D3C9035}" srcOrd="0" destOrd="0" presId="urn:microsoft.com/office/officeart/2005/8/layout/hProcess7"/>
    <dgm:cxn modelId="{9298B4AF-86DD-42BA-BD8B-8F683B842468}" type="presOf" srcId="{DD4EA20A-B77E-4F64-82B5-0032D7277876}" destId="{BAC48CC4-8519-4FCF-B107-8E7156D2D1C7}" srcOrd="0" destOrd="0" presId="urn:microsoft.com/office/officeart/2005/8/layout/hProcess7"/>
    <dgm:cxn modelId="{C5B19DB2-E677-4511-887D-A1461521F8E5}" type="presOf" srcId="{867D43F3-2794-4459-B560-2803B802AADF}" destId="{57370193-4D96-40C4-9C8D-BBC98CD19204}" srcOrd="0" destOrd="1" presId="urn:microsoft.com/office/officeart/2005/8/layout/hProcess7"/>
    <dgm:cxn modelId="{FF83EAD2-A7AC-4F22-BCD7-C783A65D09DE}" srcId="{8A180B16-6863-4745-9BB1-559CC8035D19}" destId="{867D43F3-2794-4459-B560-2803B802AADF}" srcOrd="1" destOrd="0" parTransId="{F483A397-6A8D-47BE-8A52-47CC1D73CC0A}" sibTransId="{2A7F6D69-01FB-4FE4-98E8-61226166434C}"/>
    <dgm:cxn modelId="{9B318BFA-1BF5-4A0C-B893-4A676C333652}" srcId="{DD4EA20A-B77E-4F64-82B5-0032D7277876}" destId="{33D1BE74-B05A-4F44-91E1-AA8B3DEF4D4C}" srcOrd="0" destOrd="0" parTransId="{5C7E74D3-946B-46FF-91A3-77DB3232CD04}" sibTransId="{271CC7A7-37F5-4002-95D3-E06E8F9E52BF}"/>
    <dgm:cxn modelId="{4B19DCBB-020C-4D96-BF1C-A82B6B0CCCB2}" type="presParOf" srcId="{F46397CF-BBB4-4466-9EC8-501E40795BCB}" destId="{1DBF747F-662A-45EA-BFFD-E0868BC9585D}" srcOrd="0" destOrd="0" presId="urn:microsoft.com/office/officeart/2005/8/layout/hProcess7"/>
    <dgm:cxn modelId="{824394C4-3EBD-4D5D-B16E-C8673C41D949}" type="presParOf" srcId="{1DBF747F-662A-45EA-BFFD-E0868BC9585D}" destId="{BAC48CC4-8519-4FCF-B107-8E7156D2D1C7}" srcOrd="0" destOrd="0" presId="urn:microsoft.com/office/officeart/2005/8/layout/hProcess7"/>
    <dgm:cxn modelId="{E38C3F48-71C7-4D71-929C-4DCB0E4CC8A4}" type="presParOf" srcId="{1DBF747F-662A-45EA-BFFD-E0868BC9585D}" destId="{C13E8FAB-DF37-46EB-A861-B10A8F483441}" srcOrd="1" destOrd="0" presId="urn:microsoft.com/office/officeart/2005/8/layout/hProcess7"/>
    <dgm:cxn modelId="{32B739B6-30C6-450B-BAB7-EB20A1B1CABC}" type="presParOf" srcId="{1DBF747F-662A-45EA-BFFD-E0868BC9585D}" destId="{736E8C87-F235-4A7A-9BFF-826453E54C38}" srcOrd="2" destOrd="0" presId="urn:microsoft.com/office/officeart/2005/8/layout/hProcess7"/>
    <dgm:cxn modelId="{698380F3-DBEF-43E2-BDD3-DD6A2BD6C546}" type="presParOf" srcId="{F46397CF-BBB4-4466-9EC8-501E40795BCB}" destId="{6AE3E238-EF36-448A-8FBA-E37CC59B4C9F}" srcOrd="1" destOrd="0" presId="urn:microsoft.com/office/officeart/2005/8/layout/hProcess7"/>
    <dgm:cxn modelId="{1D7FA0D9-11BD-4CBF-9400-110E9FCD6F9C}" type="presParOf" srcId="{F46397CF-BBB4-4466-9EC8-501E40795BCB}" destId="{861C9AA6-2826-4294-A422-637704078B96}" srcOrd="2" destOrd="0" presId="urn:microsoft.com/office/officeart/2005/8/layout/hProcess7"/>
    <dgm:cxn modelId="{B73B6013-DDA4-4A9A-8679-2DCF8CF6702C}" type="presParOf" srcId="{861C9AA6-2826-4294-A422-637704078B96}" destId="{8CB3F0C4-9B5A-42F1-A157-73F33C58CAA9}" srcOrd="0" destOrd="0" presId="urn:microsoft.com/office/officeart/2005/8/layout/hProcess7"/>
    <dgm:cxn modelId="{1A377985-921A-424F-BE8D-33FA9BC5A8F7}" type="presParOf" srcId="{861C9AA6-2826-4294-A422-637704078B96}" destId="{B3088EF6-72DF-410B-A0DA-FF23CCEFA77B}" srcOrd="1" destOrd="0" presId="urn:microsoft.com/office/officeart/2005/8/layout/hProcess7"/>
    <dgm:cxn modelId="{8251C223-6EC9-41B6-A70D-B13617A512B7}" type="presParOf" srcId="{861C9AA6-2826-4294-A422-637704078B96}" destId="{3A664590-17C2-43B9-AB4D-5FEF93C14FF7}" srcOrd="2" destOrd="0" presId="urn:microsoft.com/office/officeart/2005/8/layout/hProcess7"/>
    <dgm:cxn modelId="{3B413128-EB41-4362-BCD5-A61CAA77BE39}" type="presParOf" srcId="{F46397CF-BBB4-4466-9EC8-501E40795BCB}" destId="{CBF16868-5176-4613-B5B0-C6193D09CF28}" srcOrd="3" destOrd="0" presId="urn:microsoft.com/office/officeart/2005/8/layout/hProcess7"/>
    <dgm:cxn modelId="{F6120899-E4A2-47E4-83B4-796404CB5844}" type="presParOf" srcId="{F46397CF-BBB4-4466-9EC8-501E40795BCB}" destId="{83E71A15-145D-4E8D-8A73-3890A1458FBD}" srcOrd="4" destOrd="0" presId="urn:microsoft.com/office/officeart/2005/8/layout/hProcess7"/>
    <dgm:cxn modelId="{4D5A3C46-CEB2-44C3-B6E5-B8B2E42AE92E}" type="presParOf" srcId="{83E71A15-145D-4E8D-8A73-3890A1458FBD}" destId="{CF84C8F0-6C1E-42A6-ACBF-7B6AC4EA1489}" srcOrd="0" destOrd="0" presId="urn:microsoft.com/office/officeart/2005/8/layout/hProcess7"/>
    <dgm:cxn modelId="{FAEAEE01-B30C-4390-82B9-4C16F2933EA4}" type="presParOf" srcId="{83E71A15-145D-4E8D-8A73-3890A1458FBD}" destId="{A1E67FF3-3378-4A9A-ACFE-BEB96A633004}" srcOrd="1" destOrd="0" presId="urn:microsoft.com/office/officeart/2005/8/layout/hProcess7"/>
    <dgm:cxn modelId="{9C6C602C-8B1A-4E7B-BF28-3D04A63B0C6E}" type="presParOf" srcId="{83E71A15-145D-4E8D-8A73-3890A1458FBD}" destId="{297A7009-E966-4FA6-BBB0-34AE5D3C9035}" srcOrd="2" destOrd="0" presId="urn:microsoft.com/office/officeart/2005/8/layout/hProcess7"/>
    <dgm:cxn modelId="{39C7FE8A-A952-4BFD-8B76-1FD8145F8302}" type="presParOf" srcId="{F46397CF-BBB4-4466-9EC8-501E40795BCB}" destId="{C8ED323B-1B8A-4F05-8E25-27387953F43B}" srcOrd="5" destOrd="0" presId="urn:microsoft.com/office/officeart/2005/8/layout/hProcess7"/>
    <dgm:cxn modelId="{815791AC-7CFC-4A6A-B06C-D0FCC7F2AB4A}" type="presParOf" srcId="{F46397CF-BBB4-4466-9EC8-501E40795BCB}" destId="{E41FCE7A-0DEF-4C90-875A-D6688789DB6F}" srcOrd="6" destOrd="0" presId="urn:microsoft.com/office/officeart/2005/8/layout/hProcess7"/>
    <dgm:cxn modelId="{4145CB87-ACA1-4BB9-A756-EBE33B2A9498}" type="presParOf" srcId="{E41FCE7A-0DEF-4C90-875A-D6688789DB6F}" destId="{396F6603-E03D-4A90-AC53-6C5BD327BFB5}" srcOrd="0" destOrd="0" presId="urn:microsoft.com/office/officeart/2005/8/layout/hProcess7"/>
    <dgm:cxn modelId="{7FAE1469-ECE8-48BB-BC3F-8B89EE15310E}" type="presParOf" srcId="{E41FCE7A-0DEF-4C90-875A-D6688789DB6F}" destId="{BBACD749-A04B-4D8E-870A-F344A67B0113}" srcOrd="1" destOrd="0" presId="urn:microsoft.com/office/officeart/2005/8/layout/hProcess7"/>
    <dgm:cxn modelId="{86D79EBE-E0C6-4CA0-9DD6-DF0D47FC90D9}" type="presParOf" srcId="{E41FCE7A-0DEF-4C90-875A-D6688789DB6F}" destId="{734C0DE9-CFD0-4A57-8F17-D9C9E2C0B81A}" srcOrd="2" destOrd="0" presId="urn:microsoft.com/office/officeart/2005/8/layout/hProcess7"/>
    <dgm:cxn modelId="{A18BE9FD-5280-4DCF-BBEB-BEFDB2AB81CC}" type="presParOf" srcId="{F46397CF-BBB4-4466-9EC8-501E40795BCB}" destId="{09F0287C-6443-433E-826E-23D03ECBBFB1}" srcOrd="7" destOrd="0" presId="urn:microsoft.com/office/officeart/2005/8/layout/hProcess7"/>
    <dgm:cxn modelId="{36EDED13-2910-4B91-ADC5-908F210937D0}" type="presParOf" srcId="{F46397CF-BBB4-4466-9EC8-501E40795BCB}" destId="{D7C181E3-2462-40D3-B185-10BD23FE5B22}" srcOrd="8" destOrd="0" presId="urn:microsoft.com/office/officeart/2005/8/layout/hProcess7"/>
    <dgm:cxn modelId="{A439D872-4057-42BE-9D91-434F6A44AA8B}" type="presParOf" srcId="{D7C181E3-2462-40D3-B185-10BD23FE5B22}" destId="{5086D67A-4483-4899-8015-311ED4D08753}" srcOrd="0" destOrd="0" presId="urn:microsoft.com/office/officeart/2005/8/layout/hProcess7"/>
    <dgm:cxn modelId="{44FA93BB-02DA-4C8E-B594-41D72E6A9A71}" type="presParOf" srcId="{D7C181E3-2462-40D3-B185-10BD23FE5B22}" destId="{4E37A4F5-1ADC-4094-85F2-739A06E01426}" srcOrd="1" destOrd="0" presId="urn:microsoft.com/office/officeart/2005/8/layout/hProcess7"/>
    <dgm:cxn modelId="{305B6EFA-DA24-4409-B3CC-8248D423F61C}" type="presParOf" srcId="{D7C181E3-2462-40D3-B185-10BD23FE5B22}" destId="{57370193-4D96-40C4-9C8D-BBC98CD192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0FB9-0780-4C8D-8A50-BBE1967227FA}">
      <dsp:nvSpPr>
        <dsp:cNvPr id="0" name=""/>
        <dsp:cNvSpPr/>
      </dsp:nvSpPr>
      <dsp:spPr>
        <a:xfrm>
          <a:off x="2718539" y="0"/>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Monitor the </a:t>
          </a:r>
          <a:r>
            <a:rPr lang="it-IT" sz="1800" kern="1200" dirty="0" err="1"/>
            <a:t>traffic</a:t>
          </a:r>
          <a:r>
            <a:rPr lang="it-IT" sz="1800" kern="1200" dirty="0"/>
            <a:t> data</a:t>
          </a:r>
        </a:p>
      </dsp:txBody>
      <dsp:txXfrm>
        <a:off x="2751679" y="33140"/>
        <a:ext cx="3183440" cy="1065210"/>
      </dsp:txXfrm>
    </dsp:sp>
    <dsp:sp modelId="{2197DD3C-DC84-486B-A687-3E0F00FE1C51}">
      <dsp:nvSpPr>
        <dsp:cNvPr id="0" name=""/>
        <dsp:cNvSpPr/>
      </dsp:nvSpPr>
      <dsp:spPr>
        <a:xfrm rot="5400000">
          <a:off x="4131245" y="1159777"/>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1202208"/>
        <a:ext cx="305502" cy="297016"/>
      </dsp:txXfrm>
    </dsp:sp>
    <dsp:sp modelId="{E447E5FC-EF91-4C30-B865-E85AF46DAFE1}">
      <dsp:nvSpPr>
        <dsp:cNvPr id="0" name=""/>
        <dsp:cNvSpPr/>
      </dsp:nvSpPr>
      <dsp:spPr>
        <a:xfrm>
          <a:off x="2718539" y="1697235"/>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a:t>
          </a:r>
          <a:r>
            <a:rPr lang="it-IT" sz="1800" kern="1200" dirty="0" err="1"/>
            <a:t>victims</a:t>
          </a:r>
          <a:r>
            <a:rPr lang="it-IT" sz="1800" kern="1200" dirty="0"/>
            <a:t> use </a:t>
          </a:r>
          <a:r>
            <a:rPr lang="it-IT" sz="1800" kern="1200" dirty="0" err="1"/>
            <a:t>https</a:t>
          </a:r>
          <a:r>
            <a:rPr lang="it-IT" sz="1800" kern="1200" dirty="0"/>
            <a:t> for </a:t>
          </a:r>
          <a:r>
            <a:rPr lang="it-IT" sz="1800" kern="1200" dirty="0" err="1"/>
            <a:t>authenticating</a:t>
          </a:r>
          <a:r>
            <a:rPr lang="it-IT" sz="1800" kern="1200" dirty="0"/>
            <a:t> and use TLS for </a:t>
          </a:r>
          <a:r>
            <a:rPr lang="it-IT" sz="1800" kern="1200" dirty="0" err="1"/>
            <a:t>compression</a:t>
          </a:r>
          <a:endParaRPr lang="it-IT" sz="1800" kern="1200" dirty="0"/>
        </a:p>
      </dsp:txBody>
      <dsp:txXfrm>
        <a:off x="2751679" y="1730375"/>
        <a:ext cx="3183440" cy="1065210"/>
      </dsp:txXfrm>
    </dsp:sp>
    <dsp:sp modelId="{BEFA2BB0-010A-4171-9A94-64CE4F1CE1D8}">
      <dsp:nvSpPr>
        <dsp:cNvPr id="0" name=""/>
        <dsp:cNvSpPr/>
      </dsp:nvSpPr>
      <dsp:spPr>
        <a:xfrm rot="5400000">
          <a:off x="4131245" y="2857013"/>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2899444"/>
        <a:ext cx="305502" cy="297016"/>
      </dsp:txXfrm>
    </dsp:sp>
    <dsp:sp modelId="{23672A7C-DE8E-4E65-BD41-864EADE491D7}">
      <dsp:nvSpPr>
        <dsp:cNvPr id="0" name=""/>
        <dsp:cNvSpPr/>
      </dsp:nvSpPr>
      <dsp:spPr>
        <a:xfrm>
          <a:off x="2718539" y="3394471"/>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err="1"/>
            <a:t>Injected</a:t>
          </a:r>
          <a:r>
            <a:rPr lang="it-IT" sz="1800" kern="1200" dirty="0"/>
            <a:t> </a:t>
          </a:r>
          <a:r>
            <a:rPr lang="it-IT" sz="1800" kern="1200" dirty="0" err="1"/>
            <a:t>Javascript</a:t>
          </a:r>
          <a:r>
            <a:rPr lang="it-IT" sz="1800" kern="1200" dirty="0"/>
            <a:t> </a:t>
          </a:r>
          <a:r>
            <a:rPr lang="en-US" sz="1800" kern="1200" dirty="0"/>
            <a:t>to force the victim's browser to send repeated requests to the server</a:t>
          </a:r>
          <a:endParaRPr lang="it-IT" sz="1800" kern="1200" dirty="0"/>
        </a:p>
      </dsp:txBody>
      <dsp:txXfrm>
        <a:off x="2751679" y="3427611"/>
        <a:ext cx="3183440" cy="1065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48CC4-8519-4FCF-B107-8E7156D2D1C7}">
      <dsp:nvSpPr>
        <dsp:cNvPr id="0" name=""/>
        <dsp:cNvSpPr/>
      </dsp:nvSpPr>
      <dsp:spPr>
        <a:xfrm>
          <a:off x="657"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Description</a:t>
          </a:r>
          <a:endParaRPr lang="it-IT" sz="2700" kern="1200" dirty="0"/>
        </a:p>
      </dsp:txBody>
      <dsp:txXfrm rot="16200000">
        <a:off x="-1108368" y="1674518"/>
        <a:ext cx="2783881" cy="565829"/>
      </dsp:txXfrm>
    </dsp:sp>
    <dsp:sp modelId="{736E8C87-F235-4A7A-9BFF-826453E54C38}">
      <dsp:nvSpPr>
        <dsp:cNvPr id="0" name=""/>
        <dsp:cNvSpPr/>
      </dsp:nvSpPr>
      <dsp:spPr>
        <a:xfrm>
          <a:off x="566487"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Based on the analysis of the compressed HTTP response.</a:t>
          </a:r>
        </a:p>
        <a:p>
          <a:pPr marL="0" lvl="0" indent="0" algn="l" defTabSz="889000">
            <a:lnSpc>
              <a:spcPct val="90000"/>
            </a:lnSpc>
            <a:spcBef>
              <a:spcPct val="0"/>
            </a:spcBef>
            <a:spcAft>
              <a:spcPct val="35000"/>
            </a:spcAft>
            <a:buNone/>
          </a:pPr>
          <a:r>
            <a:rPr lang="it-IT" sz="2000" kern="1200" dirty="0"/>
            <a:t>The </a:t>
          </a:r>
          <a:r>
            <a:rPr lang="it-IT" sz="2000" kern="1200" dirty="0" err="1"/>
            <a:t>compression</a:t>
          </a:r>
          <a:r>
            <a:rPr lang="it-IT" sz="2000" kern="1200" dirty="0"/>
            <a:t> </a:t>
          </a:r>
          <a:r>
            <a:rPr lang="it-IT" sz="2000" kern="1200" dirty="0" err="1"/>
            <a:t>method</a:t>
          </a:r>
          <a:r>
            <a:rPr lang="it-IT" sz="2000" kern="1200" dirty="0"/>
            <a:t>  must be DEFLATE, </a:t>
          </a:r>
          <a:r>
            <a:rPr lang="en-US" sz="2000" kern="1200" dirty="0"/>
            <a:t>which compresses only HTTP body.</a:t>
          </a:r>
          <a:endParaRPr lang="it-IT" sz="2000" kern="1200" dirty="0"/>
        </a:p>
      </dsp:txBody>
      <dsp:txXfrm>
        <a:off x="566487" y="565492"/>
        <a:ext cx="2107715" cy="3394977"/>
      </dsp:txXfrm>
    </dsp:sp>
    <dsp:sp modelId="{CF84C8F0-6C1E-42A6-ACBF-7B6AC4EA1489}">
      <dsp:nvSpPr>
        <dsp:cNvPr id="0" name=""/>
        <dsp:cNvSpPr/>
      </dsp:nvSpPr>
      <dsp:spPr>
        <a:xfrm>
          <a:off x="2928825"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Requirements</a:t>
          </a:r>
          <a:endParaRPr lang="it-IT" sz="2700" kern="1200" dirty="0"/>
        </a:p>
      </dsp:txBody>
      <dsp:txXfrm rot="16200000">
        <a:off x="1819799" y="1674518"/>
        <a:ext cx="2783881" cy="565829"/>
      </dsp:txXfrm>
    </dsp:sp>
    <dsp:sp modelId="{B3088EF6-72DF-410B-A0DA-FF23CCEFA77B}">
      <dsp:nvSpPr>
        <dsp:cNvPr id="0" name=""/>
        <dsp:cNvSpPr/>
      </dsp:nvSpPr>
      <dsp:spPr>
        <a:xfrm rot="5400000">
          <a:off x="2693406"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7A7009-E966-4FA6-BBB0-34AE5D3C9035}">
      <dsp:nvSpPr>
        <dsp:cNvPr id="0" name=""/>
        <dsp:cNvSpPr/>
      </dsp:nvSpPr>
      <dsp:spPr>
        <a:xfrm>
          <a:off x="3494655"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Traffic monitoring of the victim.</a:t>
          </a:r>
        </a:p>
        <a:p>
          <a:pPr marL="0" lvl="0" indent="0" algn="l" defTabSz="800100">
            <a:lnSpc>
              <a:spcPct val="90000"/>
            </a:lnSpc>
            <a:spcBef>
              <a:spcPct val="0"/>
            </a:spcBef>
            <a:spcAft>
              <a:spcPct val="35000"/>
            </a:spcAft>
            <a:buNone/>
          </a:pPr>
          <a:r>
            <a:rPr lang="en-US" sz="1800" kern="1200" dirty="0"/>
            <a:t>Forcing the victim to visit a web page controlled by the attacker.</a:t>
          </a:r>
        </a:p>
        <a:p>
          <a:pPr marL="0" lvl="0" indent="0" algn="l" defTabSz="800100">
            <a:lnSpc>
              <a:spcPct val="90000"/>
            </a:lnSpc>
            <a:spcBef>
              <a:spcPct val="0"/>
            </a:spcBef>
            <a:spcAft>
              <a:spcPct val="35000"/>
            </a:spcAft>
            <a:buNone/>
          </a:pPr>
          <a:r>
            <a:rPr lang="en-US" sz="1800" kern="1200" dirty="0"/>
            <a:t>The application must support HTTP compression.</a:t>
          </a:r>
        </a:p>
        <a:p>
          <a:pPr marL="0" lvl="0" indent="0" algn="l" defTabSz="800100">
            <a:lnSpc>
              <a:spcPct val="90000"/>
            </a:lnSpc>
            <a:spcBef>
              <a:spcPct val="0"/>
            </a:spcBef>
            <a:spcAft>
              <a:spcPct val="35000"/>
            </a:spcAft>
            <a:buNone/>
          </a:pPr>
          <a:r>
            <a:rPr lang="en-US" sz="1800" kern="1200" dirty="0"/>
            <a:t>The response should contain the </a:t>
          </a:r>
          <a:r>
            <a:rPr lang="en-US" sz="1800" i="1" kern="1200" dirty="0"/>
            <a:t>token</a:t>
          </a:r>
          <a:r>
            <a:rPr lang="en-US" sz="1800" kern="1200" dirty="0"/>
            <a:t> or </a:t>
          </a:r>
          <a:r>
            <a:rPr lang="en-US" sz="1800" i="1" kern="1200" dirty="0"/>
            <a:t>secret</a:t>
          </a:r>
          <a:r>
            <a:rPr lang="en-US" sz="1800" kern="1200" dirty="0"/>
            <a:t> in the body.</a:t>
          </a:r>
        </a:p>
        <a:p>
          <a:pPr marL="0" lvl="0" indent="0" algn="l" defTabSz="800100">
            <a:lnSpc>
              <a:spcPct val="90000"/>
            </a:lnSpc>
            <a:spcBef>
              <a:spcPct val="0"/>
            </a:spcBef>
            <a:spcAft>
              <a:spcPct val="35000"/>
            </a:spcAft>
            <a:buNone/>
          </a:pPr>
          <a:endParaRPr lang="en-US" sz="2400" kern="1200" dirty="0"/>
        </a:p>
        <a:p>
          <a:pPr marL="0" lvl="0" indent="0" algn="l" defTabSz="800100">
            <a:lnSpc>
              <a:spcPct val="90000"/>
            </a:lnSpc>
            <a:spcBef>
              <a:spcPct val="0"/>
            </a:spcBef>
            <a:spcAft>
              <a:spcPct val="35000"/>
            </a:spcAft>
            <a:buNone/>
          </a:pPr>
          <a:endParaRPr lang="it-IT" sz="2400" kern="1200" dirty="0"/>
        </a:p>
      </dsp:txBody>
      <dsp:txXfrm>
        <a:off x="3494655" y="565492"/>
        <a:ext cx="2107715" cy="3394977"/>
      </dsp:txXfrm>
    </dsp:sp>
    <dsp:sp modelId="{5086D67A-4483-4899-8015-311ED4D08753}">
      <dsp:nvSpPr>
        <dsp:cNvPr id="0" name=""/>
        <dsp:cNvSpPr/>
      </dsp:nvSpPr>
      <dsp:spPr>
        <a:xfrm>
          <a:off x="5856994"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Countermeasures</a:t>
          </a:r>
          <a:endParaRPr lang="it-IT" sz="2700" kern="1200" dirty="0"/>
        </a:p>
      </dsp:txBody>
      <dsp:txXfrm rot="16200000">
        <a:off x="4747968" y="1674518"/>
        <a:ext cx="2783881" cy="565829"/>
      </dsp:txXfrm>
    </dsp:sp>
    <dsp:sp modelId="{BBACD749-A04B-4D8E-870A-F344A67B0113}">
      <dsp:nvSpPr>
        <dsp:cNvPr id="0" name=""/>
        <dsp:cNvSpPr/>
      </dsp:nvSpPr>
      <dsp:spPr>
        <a:xfrm rot="5400000">
          <a:off x="5621574"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370193-4D96-40C4-9C8D-BBC98CD19204}">
      <dsp:nvSpPr>
        <dsp:cNvPr id="0" name=""/>
        <dsp:cNvSpPr/>
      </dsp:nvSpPr>
      <dsp:spPr>
        <a:xfrm>
          <a:off x="6422823"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t-IT" sz="2000" kern="1200" dirty="0" err="1"/>
            <a:t>Disable</a:t>
          </a:r>
          <a:r>
            <a:rPr lang="it-IT" sz="2000" kern="1200" dirty="0"/>
            <a:t> the HTTP  </a:t>
          </a:r>
          <a:r>
            <a:rPr lang="it-IT" sz="2000" kern="1200" dirty="0" err="1"/>
            <a:t>compression</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Length</a:t>
          </a:r>
          <a:r>
            <a:rPr lang="it-IT" sz="2000" kern="1200" dirty="0"/>
            <a:t> </a:t>
          </a:r>
          <a:r>
            <a:rPr lang="it-IT" sz="2000" kern="1200" dirty="0" err="1"/>
            <a:t>hiding</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Masking</a:t>
          </a:r>
          <a:r>
            <a:rPr lang="it-IT" sz="2000" kern="1200" dirty="0"/>
            <a:t> </a:t>
          </a:r>
          <a:r>
            <a:rPr lang="it-IT" sz="2000" kern="1200" dirty="0" err="1"/>
            <a:t>secrets</a:t>
          </a:r>
          <a:endParaRPr lang="it-IT" sz="2000" kern="1200" dirty="0"/>
        </a:p>
        <a:p>
          <a:pPr marL="0" lvl="0" indent="0" algn="l" defTabSz="88900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dsp:txBody>
      <dsp:txXfrm>
        <a:off x="6422823" y="565492"/>
        <a:ext cx="2107715" cy="33949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233B04-508A-4ED0-9E7B-F1538CFEEBF7}" type="slidenum">
              <a:rPr lang="en-US"/>
              <a:pPr>
                <a:defRPr/>
              </a:pPr>
              <a:t>‹#›</a:t>
            </a:fld>
            <a:endParaRPr lang="en-US"/>
          </a:p>
        </p:txBody>
      </p:sp>
    </p:spTree>
    <p:extLst>
      <p:ext uri="{BB962C8B-B14F-4D97-AF65-F5344CB8AC3E}">
        <p14:creationId xmlns:p14="http://schemas.microsoft.com/office/powerpoint/2010/main" val="327762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0A34D6-EB4B-4C52-946F-3D46AC9FE52F}" type="slidenum">
              <a:rPr lang="en-AU"/>
              <a:pPr>
                <a:defRPr/>
              </a:pPr>
              <a:t>‹#›</a:t>
            </a:fld>
            <a:endParaRPr lang="en-AU"/>
          </a:p>
        </p:txBody>
      </p:sp>
    </p:spTree>
    <p:extLst>
      <p:ext uri="{BB962C8B-B14F-4D97-AF65-F5344CB8AC3E}">
        <p14:creationId xmlns:p14="http://schemas.microsoft.com/office/powerpoint/2010/main" val="2603649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ln/>
        </p:spPr>
      </p:sp>
      <p:sp>
        <p:nvSpPr>
          <p:cNvPr id="13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31D3E3F-168A-4D1C-ABDD-BDD42B211CE7}" type="slidenum">
              <a:rPr lang="en-AU" altLang="it-IT"/>
              <a:pPr>
                <a:spcBef>
                  <a:spcPct val="0"/>
                </a:spcBef>
              </a:pPr>
              <a:t>1</a:t>
            </a:fld>
            <a:endParaRPr lang="en-AU" altLang="it-IT"/>
          </a:p>
        </p:txBody>
      </p:sp>
    </p:spTree>
    <p:extLst>
      <p:ext uri="{BB962C8B-B14F-4D97-AF65-F5344CB8AC3E}">
        <p14:creationId xmlns:p14="http://schemas.microsoft.com/office/powerpoint/2010/main" val="7724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20A34D6-EB4B-4C52-946F-3D46AC9FE52F}" type="slidenum">
              <a:rPr lang="en-AU" smtClean="0"/>
              <a:pPr>
                <a:defRPr/>
              </a:pPr>
              <a:t>11</a:t>
            </a:fld>
            <a:endParaRPr lang="en-AU"/>
          </a:p>
        </p:txBody>
      </p:sp>
    </p:spTree>
    <p:extLst>
      <p:ext uri="{BB962C8B-B14F-4D97-AF65-F5344CB8AC3E}">
        <p14:creationId xmlns:p14="http://schemas.microsoft.com/office/powerpoint/2010/main" val="21095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Connettore 1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ctrTitle"/>
          </p:nvPr>
        </p:nvSpPr>
        <p:spPr>
          <a:xfrm>
            <a:off x="381000" y="4853411"/>
            <a:ext cx="8458200" cy="1222375"/>
          </a:xfrm>
        </p:spPr>
        <p:txBody>
          <a:bodyPr anchor="t"/>
          <a:lstStyle>
            <a:lvl1pPr>
              <a:defRPr>
                <a:solidFill>
                  <a:schemeClr val="accent2">
                    <a:lumMod val="50000"/>
                  </a:schemeClr>
                </a:solidFill>
              </a:defRPr>
            </a:lvl1pPr>
          </a:lstStyle>
          <a:p>
            <a:r>
              <a:rPr lang="it-IT" dirty="0"/>
              <a:t>Fare clic per modificare lo stile del titolo</a:t>
            </a:r>
            <a:endParaRPr lang="en-US" dirty="0"/>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accent2">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dirty="0"/>
              <a:t>Fare clic per modificare lo stile del sottotitolo dello schema</a:t>
            </a:r>
            <a:endParaRPr lang="en-US" dirty="0"/>
          </a:p>
        </p:txBody>
      </p:sp>
      <p:sp>
        <p:nvSpPr>
          <p:cNvPr id="5" name="Segnaposto data 15"/>
          <p:cNvSpPr>
            <a:spLocks noGrp="1"/>
          </p:cNvSpPr>
          <p:nvPr>
            <p:ph type="dt" sz="half" idx="10"/>
          </p:nvPr>
        </p:nvSpPr>
        <p:spPr/>
        <p:txBody>
          <a:bodyPr/>
          <a:lstStyle>
            <a:lvl1pPr>
              <a:defRPr/>
            </a:lvl1pPr>
          </a:lstStyle>
          <a:p>
            <a:pPr>
              <a:defRPr/>
            </a:pPr>
            <a:endParaRPr lang="en-US"/>
          </a:p>
        </p:txBody>
      </p:sp>
      <p:sp>
        <p:nvSpPr>
          <p:cNvPr id="6" name="Segnaposto piè di pagina 1"/>
          <p:cNvSpPr>
            <a:spLocks noGrp="1"/>
          </p:cNvSpPr>
          <p:nvPr>
            <p:ph type="ftr" sz="quarter" idx="11"/>
          </p:nvPr>
        </p:nvSpPr>
        <p:spPr/>
        <p:txBody>
          <a:bodyPr/>
          <a:lstStyle>
            <a:lvl1pPr>
              <a:defRPr/>
            </a:lvl1pPr>
          </a:lstStyle>
          <a:p>
            <a:pPr>
              <a:defRPr/>
            </a:pPr>
            <a:endParaRPr lang="en-US"/>
          </a:p>
        </p:txBody>
      </p:sp>
      <p:sp>
        <p:nvSpPr>
          <p:cNvPr id="7" name="Segnaposto numero diapositiva 14"/>
          <p:cNvSpPr>
            <a:spLocks noGrp="1"/>
          </p:cNvSpPr>
          <p:nvPr>
            <p:ph type="sldNum" sz="quarter" idx="12"/>
          </p:nvPr>
        </p:nvSpPr>
        <p:spPr>
          <a:xfrm>
            <a:off x="8229600" y="6473825"/>
            <a:ext cx="758825" cy="247650"/>
          </a:xfrm>
        </p:spPr>
        <p:txBody>
          <a:bodyPr/>
          <a:lstStyle>
            <a:lvl1pPr>
              <a:defRPr smtClean="0"/>
            </a:lvl1pPr>
          </a:lstStyle>
          <a:p>
            <a:pPr>
              <a:defRPr/>
            </a:pPr>
            <a:fld id="{E30DD24F-67AF-49E4-8BA2-032B9243D12D}" type="slidenum">
              <a:rPr lang="en-US"/>
              <a:pPr>
                <a:defRPr/>
              </a:pPr>
              <a:t>‹#›</a:t>
            </a:fld>
            <a:endParaRPr lang="en-US"/>
          </a:p>
        </p:txBody>
      </p:sp>
    </p:spTree>
    <p:extLst>
      <p:ext uri="{BB962C8B-B14F-4D97-AF65-F5344CB8AC3E}">
        <p14:creationId xmlns:p14="http://schemas.microsoft.com/office/powerpoint/2010/main" val="169667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10"/>
          <p:cNvSpPr>
            <a:spLocks noGrp="1"/>
          </p:cNvSpPr>
          <p:nvPr>
            <p:ph type="dt" sz="half" idx="10"/>
          </p:nvPr>
        </p:nvSpPr>
        <p:spPr/>
        <p:txBody>
          <a:bodyPr/>
          <a:lstStyle>
            <a:lvl1pPr>
              <a:defRPr/>
            </a:lvl1pPr>
          </a:lstStyle>
          <a:p>
            <a:pPr>
              <a:defRPr/>
            </a:pPr>
            <a:endParaRPr lang="en-US"/>
          </a:p>
        </p:txBody>
      </p:sp>
      <p:sp>
        <p:nvSpPr>
          <p:cNvPr id="5" name="Segnaposto piè di pagina 27"/>
          <p:cNvSpPr>
            <a:spLocks noGrp="1"/>
          </p:cNvSpPr>
          <p:nvPr>
            <p:ph type="ftr" sz="quarter" idx="11"/>
          </p:nvPr>
        </p:nvSpPr>
        <p:spPr/>
        <p:txBody>
          <a:bodyPr/>
          <a:lstStyle>
            <a:lvl1pPr>
              <a:defRPr/>
            </a:lvl1pPr>
          </a:lstStyle>
          <a:p>
            <a:pPr>
              <a:defRPr/>
            </a:pPr>
            <a:endParaRPr lang="en-US"/>
          </a:p>
        </p:txBody>
      </p:sp>
      <p:sp>
        <p:nvSpPr>
          <p:cNvPr id="6" name="Segnaposto numero diapositiva 4"/>
          <p:cNvSpPr>
            <a:spLocks noGrp="1"/>
          </p:cNvSpPr>
          <p:nvPr>
            <p:ph type="sldNum" sz="quarter" idx="12"/>
          </p:nvPr>
        </p:nvSpPr>
        <p:spPr/>
        <p:txBody>
          <a:bodyPr/>
          <a:lstStyle>
            <a:lvl1pPr>
              <a:defRPr/>
            </a:lvl1pPr>
          </a:lstStyle>
          <a:p>
            <a:pPr>
              <a:defRPr/>
            </a:pPr>
            <a:fld id="{969688F0-DA35-4367-9E64-C2C01DC0466F}" type="slidenum">
              <a:rPr lang="en-US"/>
              <a:pPr>
                <a:defRPr/>
              </a:pPr>
              <a:t>‹#›</a:t>
            </a:fld>
            <a:endParaRPr lang="en-US"/>
          </a:p>
        </p:txBody>
      </p:sp>
    </p:spTree>
    <p:extLst>
      <p:ext uri="{BB962C8B-B14F-4D97-AF65-F5344CB8AC3E}">
        <p14:creationId xmlns:p14="http://schemas.microsoft.com/office/powerpoint/2010/main" val="88766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pPr>
              <a:defRPr/>
            </a:pPr>
            <a:endParaRPr lang="en-US"/>
          </a:p>
        </p:txBody>
      </p:sp>
      <p:sp>
        <p:nvSpPr>
          <p:cNvPr id="5" name="Segnaposto piè di pagina 4"/>
          <p:cNvSpPr>
            <a:spLocks noGrp="1"/>
          </p:cNvSpPr>
          <p:nvPr>
            <p:ph type="ftr" sz="quarter" idx="11"/>
          </p:nvPr>
        </p:nvSpPr>
        <p:spPr/>
        <p:txBody>
          <a:bodyPr/>
          <a:lstStyle>
            <a:lvl1pPr>
              <a:defRPr/>
            </a:lvl1pPr>
          </a:lstStyle>
          <a:p>
            <a:pPr>
              <a:defRPr/>
            </a:pPr>
            <a:endParaRPr lang="en-US"/>
          </a:p>
        </p:txBody>
      </p:sp>
      <p:sp>
        <p:nvSpPr>
          <p:cNvPr id="6" name="Segnaposto numero diapositiva 5"/>
          <p:cNvSpPr>
            <a:spLocks noGrp="1"/>
          </p:cNvSpPr>
          <p:nvPr>
            <p:ph type="sldNum" sz="quarter" idx="12"/>
          </p:nvPr>
        </p:nvSpPr>
        <p:spPr/>
        <p:txBody>
          <a:bodyPr/>
          <a:lstStyle>
            <a:lvl1pPr>
              <a:defRPr smtClean="0"/>
            </a:lvl1pPr>
          </a:lstStyle>
          <a:p>
            <a:pPr>
              <a:defRPr/>
            </a:pPr>
            <a:fld id="{FA4CA473-E73F-4862-A06D-D0DFFEC13383}" type="slidenum">
              <a:rPr lang="en-US"/>
              <a:pPr>
                <a:defRPr/>
              </a:pPr>
              <a:t>‹#›</a:t>
            </a:fld>
            <a:endParaRPr lang="en-US"/>
          </a:p>
        </p:txBody>
      </p:sp>
    </p:spTree>
    <p:extLst>
      <p:ext uri="{BB962C8B-B14F-4D97-AF65-F5344CB8AC3E}">
        <p14:creationId xmlns:p14="http://schemas.microsoft.com/office/powerpoint/2010/main" val="52856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lang="it-IT"/>
              <a:t>Fare clic per modificare lo stile del titolo</a:t>
            </a:r>
            <a:endParaRPr lang="en-US"/>
          </a:p>
        </p:txBody>
      </p:sp>
      <p:sp>
        <p:nvSpPr>
          <p:cNvPr id="27" name="Segnaposto contenuto 26"/>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24"/>
          <p:cNvSpPr>
            <a:spLocks noGrp="1"/>
          </p:cNvSpPr>
          <p:nvPr>
            <p:ph type="dt" sz="half" idx="10"/>
          </p:nvPr>
        </p:nvSpPr>
        <p:spPr/>
        <p:txBody>
          <a:bodyPr/>
          <a:lstStyle>
            <a:lvl1pPr>
              <a:defRPr/>
            </a:lvl1pPr>
          </a:lstStyle>
          <a:p>
            <a:pPr>
              <a:defRPr/>
            </a:pPr>
            <a:endParaRPr lang="en-US"/>
          </a:p>
        </p:txBody>
      </p:sp>
      <p:sp>
        <p:nvSpPr>
          <p:cNvPr id="5" name="Segnaposto piè di pagina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egnaposto numero diapositiva 15"/>
          <p:cNvSpPr>
            <a:spLocks noGrp="1"/>
          </p:cNvSpPr>
          <p:nvPr>
            <p:ph type="sldNum" sz="quarter" idx="12"/>
          </p:nvPr>
        </p:nvSpPr>
        <p:spPr>
          <a:xfrm>
            <a:off x="8229600" y="6473825"/>
            <a:ext cx="758825" cy="247650"/>
          </a:xfrm>
        </p:spPr>
        <p:txBody>
          <a:bodyPr/>
          <a:lstStyle>
            <a:lvl1pPr>
              <a:defRPr smtClean="0"/>
            </a:lvl1pPr>
          </a:lstStyle>
          <a:p>
            <a:pPr>
              <a:defRPr/>
            </a:pPr>
            <a:fld id="{120DBC88-5827-470E-B866-8C28F05E9D02}" type="slidenum">
              <a:rPr lang="en-US"/>
              <a:pPr>
                <a:defRPr/>
              </a:pPr>
              <a:t>‹#›</a:t>
            </a:fld>
            <a:endParaRPr lang="en-US"/>
          </a:p>
        </p:txBody>
      </p:sp>
    </p:spTree>
    <p:extLst>
      <p:ext uri="{BB962C8B-B14F-4D97-AF65-F5344CB8AC3E}">
        <p14:creationId xmlns:p14="http://schemas.microsoft.com/office/powerpoint/2010/main" val="135415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onnettore 1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lang="it-IT"/>
              <a:t>Fare clic per modificare lo stile del titolo</a:t>
            </a:r>
            <a:endParaRPr lang="en-US"/>
          </a:p>
        </p:txBody>
      </p:sp>
      <p:sp>
        <p:nvSpPr>
          <p:cNvPr id="5" name="Segnaposto data 18"/>
          <p:cNvSpPr>
            <a:spLocks noGrp="1"/>
          </p:cNvSpPr>
          <p:nvPr>
            <p:ph type="dt" sz="half" idx="10"/>
          </p:nvPr>
        </p:nvSpPr>
        <p:spPr/>
        <p:txBody>
          <a:bodyPr/>
          <a:lstStyle>
            <a:lvl1pPr>
              <a:defRPr/>
            </a:lvl1pPr>
          </a:lstStyle>
          <a:p>
            <a:pPr>
              <a:defRPr/>
            </a:pPr>
            <a:endParaRPr lang="en-US"/>
          </a:p>
        </p:txBody>
      </p:sp>
      <p:sp>
        <p:nvSpPr>
          <p:cNvPr id="7" name="Segnaposto piè di pagina 10"/>
          <p:cNvSpPr>
            <a:spLocks noGrp="1"/>
          </p:cNvSpPr>
          <p:nvPr>
            <p:ph type="ftr" sz="quarter" idx="11"/>
          </p:nvPr>
        </p:nvSpPr>
        <p:spPr/>
        <p:txBody>
          <a:bodyPr/>
          <a:lstStyle>
            <a:lvl1pPr>
              <a:defRPr/>
            </a:lvl1pPr>
          </a:lstStyle>
          <a:p>
            <a:pPr>
              <a:defRPr/>
            </a:pPr>
            <a:endParaRPr lang="en-US"/>
          </a:p>
        </p:txBody>
      </p:sp>
      <p:sp>
        <p:nvSpPr>
          <p:cNvPr id="9" name="Segnaposto numero diapositiva 15"/>
          <p:cNvSpPr>
            <a:spLocks noGrp="1"/>
          </p:cNvSpPr>
          <p:nvPr>
            <p:ph type="sldNum" sz="quarter" idx="12"/>
          </p:nvPr>
        </p:nvSpPr>
        <p:spPr/>
        <p:txBody>
          <a:bodyPr/>
          <a:lstStyle>
            <a:lvl1pPr>
              <a:defRPr smtClean="0"/>
            </a:lvl1pPr>
          </a:lstStyle>
          <a:p>
            <a:pPr>
              <a:defRPr/>
            </a:pPr>
            <a:fld id="{5ED6358A-A210-4419-84F1-40229C5B5526}" type="slidenum">
              <a:rPr lang="en-US"/>
              <a:pPr>
                <a:defRPr/>
              </a:pPr>
              <a:t>‹#›</a:t>
            </a:fld>
            <a:endParaRPr lang="en-US"/>
          </a:p>
        </p:txBody>
      </p:sp>
    </p:spTree>
    <p:extLst>
      <p:ext uri="{BB962C8B-B14F-4D97-AF65-F5344CB8AC3E}">
        <p14:creationId xmlns:p14="http://schemas.microsoft.com/office/powerpoint/2010/main" val="18540093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lang="it-IT"/>
              <a:t>Fare clic per modificare lo stile del titolo</a:t>
            </a:r>
            <a:endParaRPr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10"/>
          <p:cNvSpPr>
            <a:spLocks noGrp="1"/>
          </p:cNvSpPr>
          <p:nvPr>
            <p:ph type="dt" sz="half" idx="10"/>
          </p:nvPr>
        </p:nvSpPr>
        <p:spPr/>
        <p:txBody>
          <a:bodyPr/>
          <a:lstStyle>
            <a:lvl1pPr>
              <a:defRPr/>
            </a:lvl1pPr>
          </a:lstStyle>
          <a:p>
            <a:pPr>
              <a:defRPr/>
            </a:pPr>
            <a:endParaRPr lang="en-US"/>
          </a:p>
        </p:txBody>
      </p:sp>
      <p:sp>
        <p:nvSpPr>
          <p:cNvPr id="6" name="Segnaposto piè di pagina 27"/>
          <p:cNvSpPr>
            <a:spLocks noGrp="1"/>
          </p:cNvSpPr>
          <p:nvPr>
            <p:ph type="ftr" sz="quarter" idx="11"/>
          </p:nvPr>
        </p:nvSpPr>
        <p:spPr/>
        <p:txBody>
          <a:bodyPr/>
          <a:lstStyle>
            <a:lvl1pPr>
              <a:defRPr/>
            </a:lvl1pPr>
          </a:lstStyle>
          <a:p>
            <a:pPr>
              <a:defRPr/>
            </a:pPr>
            <a:endParaRPr lang="en-US"/>
          </a:p>
        </p:txBody>
      </p:sp>
      <p:sp>
        <p:nvSpPr>
          <p:cNvPr id="7" name="Segnaposto numero diapositiva 4"/>
          <p:cNvSpPr>
            <a:spLocks noGrp="1"/>
          </p:cNvSpPr>
          <p:nvPr>
            <p:ph type="sldNum" sz="quarter" idx="12"/>
          </p:nvPr>
        </p:nvSpPr>
        <p:spPr/>
        <p:txBody>
          <a:bodyPr/>
          <a:lstStyle>
            <a:lvl1pPr>
              <a:defRPr/>
            </a:lvl1pPr>
          </a:lstStyle>
          <a:p>
            <a:pPr>
              <a:defRPr/>
            </a:pPr>
            <a:fld id="{EC297EE8-3AB6-409E-934C-F786427231C2}" type="slidenum">
              <a:rPr lang="en-US"/>
              <a:pPr>
                <a:defRPr/>
              </a:pPr>
              <a:t>‹#›</a:t>
            </a:fld>
            <a:endParaRPr lang="en-US"/>
          </a:p>
        </p:txBody>
      </p:sp>
    </p:spTree>
    <p:extLst>
      <p:ext uri="{BB962C8B-B14F-4D97-AF65-F5344CB8AC3E}">
        <p14:creationId xmlns:p14="http://schemas.microsoft.com/office/powerpoint/2010/main" val="51409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title"/>
          </p:nvPr>
        </p:nvSpPr>
        <p:spPr>
          <a:xfrm>
            <a:off x="304800" y="5410200"/>
            <a:ext cx="8610600" cy="882650"/>
          </a:xfrm>
        </p:spPr>
        <p:txBody>
          <a:bodyPr/>
          <a:lstStyle>
            <a:lvl1pPr>
              <a:defRPr/>
            </a:lvl1pPr>
          </a:lstStyle>
          <a:p>
            <a:r>
              <a:rPr lang="it-IT"/>
              <a:t>Fare clic per modificare lo stile del titolo</a:t>
            </a:r>
            <a:endParaRPr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Segnaposto data 9"/>
          <p:cNvSpPr>
            <a:spLocks noGrp="1"/>
          </p:cNvSpPr>
          <p:nvPr>
            <p:ph type="dt" sz="half" idx="10"/>
          </p:nvPr>
        </p:nvSpPr>
        <p:spPr/>
        <p:txBody>
          <a:bodyPr/>
          <a:lstStyle>
            <a:lvl1pPr>
              <a:defRPr/>
            </a:lvl1pPr>
          </a:lstStyle>
          <a:p>
            <a:pPr>
              <a:defRPr/>
            </a:pPr>
            <a:endParaRPr lang="en-US"/>
          </a:p>
        </p:txBody>
      </p:sp>
      <p:sp>
        <p:nvSpPr>
          <p:cNvPr id="9" name="Segnaposto piè di pagina 5"/>
          <p:cNvSpPr>
            <a:spLocks noGrp="1"/>
          </p:cNvSpPr>
          <p:nvPr>
            <p:ph type="ftr" sz="quarter" idx="11"/>
          </p:nvPr>
        </p:nvSpPr>
        <p:spPr/>
        <p:txBody>
          <a:bodyPr/>
          <a:lstStyle>
            <a:lvl1pPr>
              <a:defRPr/>
            </a:lvl1pPr>
          </a:lstStyle>
          <a:p>
            <a:pPr>
              <a:defRPr/>
            </a:pPr>
            <a:endParaRPr lang="en-US"/>
          </a:p>
        </p:txBody>
      </p:sp>
      <p:sp>
        <p:nvSpPr>
          <p:cNvPr id="10" name="Segnaposto numero diapositiva 6"/>
          <p:cNvSpPr>
            <a:spLocks noGrp="1"/>
          </p:cNvSpPr>
          <p:nvPr>
            <p:ph type="sldNum" sz="quarter" idx="12"/>
          </p:nvPr>
        </p:nvSpPr>
        <p:spPr>
          <a:xfrm>
            <a:off x="8229600" y="6477000"/>
            <a:ext cx="762000" cy="247650"/>
          </a:xfrm>
        </p:spPr>
        <p:txBody>
          <a:bodyPr/>
          <a:lstStyle>
            <a:lvl1pPr>
              <a:defRPr smtClean="0"/>
            </a:lvl1pPr>
          </a:lstStyle>
          <a:p>
            <a:pPr>
              <a:defRPr/>
            </a:pPr>
            <a:fld id="{280E16A0-964C-435B-883F-4731412F9093}" type="slidenum">
              <a:rPr lang="en-US"/>
              <a:pPr>
                <a:defRPr/>
              </a:pPr>
              <a:t>‹#›</a:t>
            </a:fld>
            <a:endParaRPr lang="en-US"/>
          </a:p>
        </p:txBody>
      </p:sp>
    </p:spTree>
    <p:extLst>
      <p:ext uri="{BB962C8B-B14F-4D97-AF65-F5344CB8AC3E}">
        <p14:creationId xmlns:p14="http://schemas.microsoft.com/office/powerpoint/2010/main" val="39291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lang="it-IT"/>
              <a:t>Fare clic per modificare lo stile del titolo</a:t>
            </a:r>
            <a:endParaRPr lang="en-US"/>
          </a:p>
        </p:txBody>
      </p:sp>
      <p:sp>
        <p:nvSpPr>
          <p:cNvPr id="3" name="Segnaposto data 10"/>
          <p:cNvSpPr>
            <a:spLocks noGrp="1"/>
          </p:cNvSpPr>
          <p:nvPr>
            <p:ph type="dt" sz="half" idx="10"/>
          </p:nvPr>
        </p:nvSpPr>
        <p:spPr/>
        <p:txBody>
          <a:bodyPr/>
          <a:lstStyle>
            <a:lvl1pPr>
              <a:defRPr/>
            </a:lvl1pPr>
          </a:lstStyle>
          <a:p>
            <a:pPr>
              <a:defRPr/>
            </a:pPr>
            <a:endParaRPr lang="en-US"/>
          </a:p>
        </p:txBody>
      </p:sp>
      <p:sp>
        <p:nvSpPr>
          <p:cNvPr id="4" name="Segnaposto piè di pagina 27"/>
          <p:cNvSpPr>
            <a:spLocks noGrp="1"/>
          </p:cNvSpPr>
          <p:nvPr>
            <p:ph type="ftr" sz="quarter" idx="11"/>
          </p:nvPr>
        </p:nvSpPr>
        <p:spPr/>
        <p:txBody>
          <a:bodyPr/>
          <a:lstStyle>
            <a:lvl1pPr>
              <a:defRPr/>
            </a:lvl1pPr>
          </a:lstStyle>
          <a:p>
            <a:pPr>
              <a:defRPr/>
            </a:pPr>
            <a:endParaRPr lang="en-US"/>
          </a:p>
        </p:txBody>
      </p:sp>
      <p:sp>
        <p:nvSpPr>
          <p:cNvPr id="5" name="Segnaposto numero diapositiva 4"/>
          <p:cNvSpPr>
            <a:spLocks noGrp="1"/>
          </p:cNvSpPr>
          <p:nvPr>
            <p:ph type="sldNum" sz="quarter" idx="12"/>
          </p:nvPr>
        </p:nvSpPr>
        <p:spPr/>
        <p:txBody>
          <a:bodyPr/>
          <a:lstStyle>
            <a:lvl1pPr>
              <a:defRPr/>
            </a:lvl1pPr>
          </a:lstStyle>
          <a:p>
            <a:pPr>
              <a:defRPr/>
            </a:pPr>
            <a:fld id="{EF5F3B4D-34E9-45DB-9BDA-793CFBCCDFCE}" type="slidenum">
              <a:rPr lang="en-US"/>
              <a:pPr>
                <a:defRPr/>
              </a:pPr>
              <a:t>‹#›</a:t>
            </a:fld>
            <a:endParaRPr lang="en-US"/>
          </a:p>
        </p:txBody>
      </p:sp>
    </p:spTree>
    <p:extLst>
      <p:ext uri="{BB962C8B-B14F-4D97-AF65-F5344CB8AC3E}">
        <p14:creationId xmlns:p14="http://schemas.microsoft.com/office/powerpoint/2010/main" val="280731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2"/>
          <p:cNvSpPr>
            <a:spLocks noGrp="1"/>
          </p:cNvSpPr>
          <p:nvPr>
            <p:ph type="dt" sz="half" idx="10"/>
          </p:nvPr>
        </p:nvSpPr>
        <p:spPr/>
        <p:txBody>
          <a:bodyPr/>
          <a:lstStyle>
            <a:lvl1pPr>
              <a:defRPr/>
            </a:lvl1pPr>
          </a:lstStyle>
          <a:p>
            <a:pPr>
              <a:defRPr/>
            </a:pPr>
            <a:endParaRPr lang="en-US"/>
          </a:p>
        </p:txBody>
      </p:sp>
      <p:sp>
        <p:nvSpPr>
          <p:cNvPr id="3" name="Segnaposto piè di pagina 23"/>
          <p:cNvSpPr>
            <a:spLocks noGrp="1"/>
          </p:cNvSpPr>
          <p:nvPr>
            <p:ph type="ftr" sz="quarter" idx="11"/>
          </p:nvPr>
        </p:nvSpPr>
        <p:spPr/>
        <p:txBody>
          <a:bodyPr/>
          <a:lstStyle>
            <a:lvl1pPr>
              <a:defRPr/>
            </a:lvl1pPr>
          </a:lstStyle>
          <a:p>
            <a:pPr>
              <a:defRPr/>
            </a:pPr>
            <a:endParaRPr lang="en-US"/>
          </a:p>
        </p:txBody>
      </p:sp>
      <p:sp>
        <p:nvSpPr>
          <p:cNvPr id="4" name="Segnaposto numero diapositiva 6"/>
          <p:cNvSpPr>
            <a:spLocks noGrp="1"/>
          </p:cNvSpPr>
          <p:nvPr>
            <p:ph type="sldNum" sz="quarter" idx="12"/>
          </p:nvPr>
        </p:nvSpPr>
        <p:spPr/>
        <p:txBody>
          <a:bodyPr/>
          <a:lstStyle>
            <a:lvl1pPr>
              <a:defRPr smtClean="0"/>
            </a:lvl1pPr>
          </a:lstStyle>
          <a:p>
            <a:pPr>
              <a:defRPr/>
            </a:pPr>
            <a:fld id="{32F33D96-D466-4F28-AE47-01D046754C45}" type="slidenum">
              <a:rPr lang="en-US"/>
              <a:pPr>
                <a:defRPr/>
              </a:pPr>
              <a:t>‹#›</a:t>
            </a:fld>
            <a:endParaRPr lang="en-US"/>
          </a:p>
        </p:txBody>
      </p:sp>
    </p:spTree>
    <p:extLst>
      <p:ext uri="{BB962C8B-B14F-4D97-AF65-F5344CB8AC3E}">
        <p14:creationId xmlns:p14="http://schemas.microsoft.com/office/powerpoint/2010/main" val="336968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Connettore 1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Titolo 11"/>
          <p:cNvSpPr>
            <a:spLocks noGrp="1"/>
          </p:cNvSpPr>
          <p:nvPr>
            <p:ph type="title"/>
          </p:nvPr>
        </p:nvSpPr>
        <p:spPr>
          <a:xfrm>
            <a:off x="457200" y="5486400"/>
            <a:ext cx="8458200" cy="520700"/>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it-IT"/>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data 24"/>
          <p:cNvSpPr>
            <a:spLocks noGrp="1"/>
          </p:cNvSpPr>
          <p:nvPr>
            <p:ph type="dt" sz="half" idx="10"/>
          </p:nvPr>
        </p:nvSpPr>
        <p:spPr/>
        <p:txBody>
          <a:bodyPr/>
          <a:lstStyle>
            <a:lvl1pPr>
              <a:defRPr/>
            </a:lvl1pPr>
          </a:lstStyle>
          <a:p>
            <a:pPr>
              <a:defRPr/>
            </a:pPr>
            <a:endParaRPr lang="en-US"/>
          </a:p>
        </p:txBody>
      </p:sp>
      <p:sp>
        <p:nvSpPr>
          <p:cNvPr id="7" name="Segnaposto piè di pagina 28"/>
          <p:cNvSpPr>
            <a:spLocks noGrp="1"/>
          </p:cNvSpPr>
          <p:nvPr>
            <p:ph type="ftr" sz="quarter" idx="11"/>
          </p:nvPr>
        </p:nvSpPr>
        <p:spPr/>
        <p:txBody>
          <a:bodyPr/>
          <a:lstStyle>
            <a:lvl1pPr>
              <a:defRPr/>
            </a:lvl1pPr>
          </a:lstStyle>
          <a:p>
            <a:pPr>
              <a:defRPr/>
            </a:pPr>
            <a:endParaRPr lang="en-US"/>
          </a:p>
        </p:txBody>
      </p:sp>
      <p:sp>
        <p:nvSpPr>
          <p:cNvPr id="8" name="Segnaposto numero diapositiva 6"/>
          <p:cNvSpPr>
            <a:spLocks noGrp="1"/>
          </p:cNvSpPr>
          <p:nvPr>
            <p:ph type="sldNum" sz="quarter" idx="12"/>
          </p:nvPr>
        </p:nvSpPr>
        <p:spPr/>
        <p:txBody>
          <a:bodyPr/>
          <a:lstStyle>
            <a:lvl1pPr>
              <a:defRPr smtClean="0"/>
            </a:lvl1pPr>
          </a:lstStyle>
          <a:p>
            <a:pPr>
              <a:defRPr/>
            </a:pPr>
            <a:fld id="{42438DFE-D3D9-48AF-8EDE-EB6E137EEB25}" type="slidenum">
              <a:rPr lang="en-US"/>
              <a:pPr>
                <a:defRPr/>
              </a:pPr>
              <a:t>‹#›</a:t>
            </a:fld>
            <a:endParaRPr lang="en-US"/>
          </a:p>
        </p:txBody>
      </p:sp>
    </p:spTree>
    <p:extLst>
      <p:ext uri="{BB962C8B-B14F-4D97-AF65-F5344CB8AC3E}">
        <p14:creationId xmlns:p14="http://schemas.microsoft.com/office/powerpoint/2010/main" val="409748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17" name="Titolo 16"/>
          <p:cNvSpPr>
            <a:spLocks noGrp="1"/>
          </p:cNvSpPr>
          <p:nvPr>
            <p:ph type="title"/>
          </p:nvPr>
        </p:nvSpPr>
        <p:spPr>
          <a:xfrm>
            <a:off x="381000" y="4993760"/>
            <a:ext cx="5867400" cy="522288"/>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it-IT"/>
              <a:t>Fare clic per modificare stili del testo dello schema</a:t>
            </a:r>
          </a:p>
        </p:txBody>
      </p:sp>
      <p:sp>
        <p:nvSpPr>
          <p:cNvPr id="5" name="Segnaposto data 6"/>
          <p:cNvSpPr>
            <a:spLocks noGrp="1"/>
          </p:cNvSpPr>
          <p:nvPr>
            <p:ph type="dt" sz="half" idx="10"/>
          </p:nvPr>
        </p:nvSpPr>
        <p:spPr/>
        <p:txBody>
          <a:bodyPr/>
          <a:lstStyle>
            <a:lvl1pPr>
              <a:defRPr/>
            </a:lvl1pPr>
          </a:lstStyle>
          <a:p>
            <a:pPr>
              <a:defRPr/>
            </a:pPr>
            <a:endParaRPr lang="en-US"/>
          </a:p>
        </p:txBody>
      </p:sp>
      <p:sp>
        <p:nvSpPr>
          <p:cNvPr id="6" name="Segnaposto piè di pagina 4"/>
          <p:cNvSpPr>
            <a:spLocks noGrp="1"/>
          </p:cNvSpPr>
          <p:nvPr>
            <p:ph type="ftr" sz="quarter" idx="11"/>
          </p:nvPr>
        </p:nvSpPr>
        <p:spPr/>
        <p:txBody>
          <a:bodyPr/>
          <a:lstStyle>
            <a:lvl1pPr>
              <a:defRPr/>
            </a:lvl1pPr>
          </a:lstStyle>
          <a:p>
            <a:pPr>
              <a:defRPr/>
            </a:pPr>
            <a:endParaRPr lang="en-US"/>
          </a:p>
        </p:txBody>
      </p:sp>
      <p:sp>
        <p:nvSpPr>
          <p:cNvPr id="7" name="Segnaposto numero diapositiva 30"/>
          <p:cNvSpPr>
            <a:spLocks noGrp="1"/>
          </p:cNvSpPr>
          <p:nvPr>
            <p:ph type="sldNum" sz="quarter" idx="12"/>
          </p:nvPr>
        </p:nvSpPr>
        <p:spPr/>
        <p:txBody>
          <a:bodyPr/>
          <a:lstStyle>
            <a:lvl1pPr>
              <a:defRPr smtClean="0"/>
            </a:lvl1pPr>
          </a:lstStyle>
          <a:p>
            <a:pPr>
              <a:defRPr/>
            </a:pPr>
            <a:fld id="{58F68F90-B0AB-49D4-9A27-0622DA858A03}" type="slidenum">
              <a:rPr lang="en-US"/>
              <a:pPr>
                <a:defRPr/>
              </a:pPr>
              <a:t>‹#›</a:t>
            </a:fld>
            <a:endParaRPr lang="en-US"/>
          </a:p>
        </p:txBody>
      </p:sp>
    </p:spTree>
    <p:extLst>
      <p:ext uri="{BB962C8B-B14F-4D97-AF65-F5344CB8AC3E}">
        <p14:creationId xmlns:p14="http://schemas.microsoft.com/office/powerpoint/2010/main" val="19914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29" name="Segnaposto testo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en-US"/>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en-US"/>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solidFill>
                  <a:srgbClr val="D38E27"/>
                </a:solidFill>
              </a:defRPr>
            </a:lvl1pPr>
          </a:lstStyle>
          <a:p>
            <a:pPr>
              <a:defRPr/>
            </a:pPr>
            <a:fld id="{E565AF83-8D73-41B8-AB11-57AAAF6658B2}" type="slidenum">
              <a:rPr lang="en-US"/>
              <a:pPr>
                <a:defRPr/>
              </a:pPr>
              <a:t>‹#›</a:t>
            </a:fld>
            <a:endParaRPr lang="en-US"/>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lang="it-IT"/>
              <a:t>Fare clic per modificare lo stile del titolo</a:t>
            </a:r>
            <a:endParaRPr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45" r:id="rId4"/>
    <p:sldLayoutId id="2147484051" r:id="rId5"/>
    <p:sldLayoutId id="2147484046" r:id="rId6"/>
    <p:sldLayoutId id="2147484052" r:id="rId7"/>
    <p:sldLayoutId id="2147484053" r:id="rId8"/>
    <p:sldLayoutId id="2147484054" r:id="rId9"/>
    <p:sldLayoutId id="2147484047" r:id="rId10"/>
    <p:sldLayoutId id="2147484055"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e.google.com/p/sslscan-win/" TargetMode="External"/><Relationship Id="rId2" Type="http://schemas.openxmlformats.org/officeDocument/2006/relationships/hyperlink" Target="https://code.google.com/p/sslyze/" TargetMode="External"/><Relationship Id="rId1" Type="http://schemas.openxmlformats.org/officeDocument/2006/relationships/slideLayout" Target="../slideLayouts/slideLayout2.xml"/><Relationship Id="rId4" Type="http://schemas.openxmlformats.org/officeDocument/2006/relationships/hyperlink" Target="https://www.ssllabs.com/ssltest/"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feistyduck.com/ssl-tls-and-pki-hist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85232" y="1700808"/>
            <a:ext cx="8458200" cy="1656184"/>
          </a:xfrm>
        </p:spPr>
        <p:txBody>
          <a:bodyPr>
            <a:normAutofit fontScale="90000"/>
          </a:bodyPr>
          <a:lstStyle/>
          <a:p>
            <a:pPr eaLnBrk="1" fontAlgn="auto" hangingPunct="1">
              <a:spcAft>
                <a:spcPts val="0"/>
              </a:spcAft>
              <a:defRPr/>
            </a:pPr>
            <a:r>
              <a:rPr lang="it-IT" dirty="0"/>
              <a:t>Network &amp; Security</a:t>
            </a:r>
            <a:br>
              <a:rPr lang="it-IT" dirty="0"/>
            </a:br>
            <a:br>
              <a:rPr lang="it-IT" dirty="0"/>
            </a:br>
            <a:r>
              <a:rPr lang="it-IT" dirty="0"/>
              <a:t>SSL/TLS</a:t>
            </a:r>
          </a:p>
        </p:txBody>
      </p:sp>
      <p:sp>
        <p:nvSpPr>
          <p:cNvPr id="3" name="Sottotitolo 2"/>
          <p:cNvSpPr>
            <a:spLocks noGrp="1"/>
          </p:cNvSpPr>
          <p:nvPr>
            <p:ph type="subTitle" idx="1"/>
          </p:nvPr>
        </p:nvSpPr>
        <p:spPr>
          <a:xfrm>
            <a:off x="385232" y="548680"/>
            <a:ext cx="8458200" cy="914400"/>
          </a:xfrm>
        </p:spPr>
        <p:txBody>
          <a:bodyPr>
            <a:normAutofit/>
          </a:bodyPr>
          <a:lstStyle/>
          <a:p>
            <a:pPr eaLnBrk="1" fontAlgn="auto" hangingPunct="1">
              <a:spcAft>
                <a:spcPts val="0"/>
              </a:spcAft>
              <a:buFont typeface="Wingdings 2"/>
              <a:buNone/>
              <a:defRPr/>
            </a:pPr>
            <a:r>
              <a:rPr lang="it-IT" dirty="0"/>
              <a:t>Prof. Giovambattista Ianni – Università della Calabria</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3256">
            <a:off x="615821" y="3407268"/>
            <a:ext cx="4669656" cy="148094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BEAST</a:t>
            </a:r>
          </a:p>
        </p:txBody>
      </p:sp>
      <p:pic>
        <p:nvPicPr>
          <p:cNvPr id="4" name="Immagine 3"/>
          <p:cNvPicPr>
            <a:picLocks noChangeAspect="1"/>
          </p:cNvPicPr>
          <p:nvPr/>
        </p:nvPicPr>
        <p:blipFill>
          <a:blip r:embed="rId2"/>
          <a:stretch>
            <a:fillRect/>
          </a:stretch>
        </p:blipFill>
        <p:spPr>
          <a:xfrm>
            <a:off x="683568" y="1916832"/>
            <a:ext cx="7823092" cy="3168352"/>
          </a:xfrm>
          <a:prstGeom prst="rect">
            <a:avLst/>
          </a:prstGeom>
        </p:spPr>
      </p:pic>
      <p:sp>
        <p:nvSpPr>
          <p:cNvPr id="5" name="Rettangolo 4"/>
          <p:cNvSpPr/>
          <p:nvPr/>
        </p:nvSpPr>
        <p:spPr>
          <a:xfrm>
            <a:off x="656888" y="5229200"/>
            <a:ext cx="78230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Up to TLS 1.0 the IV of the first block of the first message is the last </a:t>
            </a:r>
            <a:r>
              <a:rPr lang="en-US" dirty="0" err="1"/>
              <a:t>ciphertext</a:t>
            </a:r>
            <a:r>
              <a:rPr lang="en-US" dirty="0"/>
              <a:t> block of the last message sent. </a:t>
            </a:r>
          </a:p>
          <a:p>
            <a:r>
              <a:rPr lang="en-US" sz="2000" b="1" dirty="0">
                <a:solidFill>
                  <a:srgbClr val="FF0000"/>
                </a:solidFill>
              </a:rPr>
              <a:t>This makes the IV predictable.</a:t>
            </a:r>
            <a:endParaRPr lang="it-IT" sz="2000" b="1" dirty="0">
              <a:solidFill>
                <a:srgbClr val="FF0000"/>
              </a:solidFill>
            </a:endParaRPr>
          </a:p>
        </p:txBody>
      </p:sp>
      <p:sp>
        <p:nvSpPr>
          <p:cNvPr id="8" name="Rettangolo arrotondato 7"/>
          <p:cNvSpPr/>
          <p:nvPr/>
        </p:nvSpPr>
        <p:spPr>
          <a:xfrm>
            <a:off x="683568" y="2492896"/>
            <a:ext cx="1944216" cy="5760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arrotondato 8"/>
          <p:cNvSpPr/>
          <p:nvPr/>
        </p:nvSpPr>
        <p:spPr>
          <a:xfrm>
            <a:off x="6732240" y="3861048"/>
            <a:ext cx="1368152" cy="4554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33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Beast</a:t>
            </a:r>
            <a:r>
              <a:rPr lang="it-IT" dirty="0"/>
              <a:t> (</a:t>
            </a:r>
            <a:r>
              <a:rPr lang="it-IT" dirty="0" err="1"/>
              <a:t>cont</a:t>
            </a:r>
            <a:r>
              <a:rPr lang="it-IT" dirty="0"/>
              <a:t>.)</a:t>
            </a:r>
          </a:p>
        </p:txBody>
      </p:sp>
      <p:sp>
        <p:nvSpPr>
          <p:cNvPr id="3" name="Segnaposto contenuto 2"/>
          <p:cNvSpPr>
            <a:spLocks noGrp="1"/>
          </p:cNvSpPr>
          <p:nvPr>
            <p:ph idx="1"/>
          </p:nvPr>
        </p:nvSpPr>
        <p:spPr>
          <a:xfrm>
            <a:off x="304800" y="1554162"/>
            <a:ext cx="8686800" cy="5043189"/>
          </a:xfrm>
        </p:spPr>
        <p:txBody>
          <a:bodyPr/>
          <a:lstStyle/>
          <a:p>
            <a:pPr algn="just"/>
            <a:r>
              <a:rPr lang="it-IT" sz="2600" dirty="0" err="1"/>
              <a:t>If</a:t>
            </a:r>
            <a:r>
              <a:rPr lang="it-IT" sz="2600" dirty="0"/>
              <a:t> the </a:t>
            </a:r>
            <a:r>
              <a:rPr lang="en-US" sz="2600" dirty="0"/>
              <a:t>the attacker knows the last block of the last encrypted message can then try to guess the plaintext.</a:t>
            </a:r>
          </a:p>
          <a:p>
            <a:pPr algn="just"/>
            <a:r>
              <a:rPr lang="en-US" sz="2600" dirty="0"/>
              <a:t>This is computationally difficult, but if the attacker is able to insert text in the user's plaintext then the TLS record will be occupied in part by the injected data and partly from the secret.</a:t>
            </a:r>
          </a:p>
          <a:p>
            <a:pPr lvl="1" algn="just"/>
            <a:r>
              <a:rPr lang="en-US" sz="2200" dirty="0"/>
              <a:t>Suppose have a 16 byte encrypted text occupying 15 byte with the text, then the injected guess it will be easier to do.</a:t>
            </a:r>
          </a:p>
          <a:p>
            <a:pPr algn="just"/>
            <a:r>
              <a:rPr lang="en-US" sz="2600" dirty="0"/>
              <a:t>If an attacker can cause the user to make more requests to the server by a </a:t>
            </a:r>
            <a:r>
              <a:rPr lang="en-US" sz="2600" dirty="0" err="1"/>
              <a:t>guess&amp;checking</a:t>
            </a:r>
            <a:r>
              <a:rPr lang="en-US" sz="2600" dirty="0"/>
              <a:t> attack she/he can  relatively easily gain access to sensitive data (like web cookies).</a:t>
            </a:r>
            <a:endParaRPr lang="it-IT" sz="2600" dirty="0"/>
          </a:p>
        </p:txBody>
      </p:sp>
    </p:spTree>
    <p:extLst>
      <p:ext uri="{BB962C8B-B14F-4D97-AF65-F5344CB8AC3E}">
        <p14:creationId xmlns:p14="http://schemas.microsoft.com/office/powerpoint/2010/main" val="305851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a:t>
            </a:r>
          </a:p>
        </p:txBody>
      </p:sp>
      <p:pic>
        <p:nvPicPr>
          <p:cNvPr id="4" name="Segnaposto contenuto 3"/>
          <p:cNvPicPr>
            <a:picLocks noGrp="1" noChangeAspect="1"/>
          </p:cNvPicPr>
          <p:nvPr>
            <p:ph idx="1"/>
          </p:nvPr>
        </p:nvPicPr>
        <p:blipFill>
          <a:blip r:embed="rId2"/>
          <a:stretch>
            <a:fillRect/>
          </a:stretch>
        </p:blipFill>
        <p:spPr>
          <a:xfrm>
            <a:off x="740913" y="1628800"/>
            <a:ext cx="7814574" cy="4112094"/>
          </a:xfrm>
          <a:prstGeom prst="rect">
            <a:avLst/>
          </a:prstGeom>
        </p:spPr>
      </p:pic>
      <p:sp>
        <p:nvSpPr>
          <p:cNvPr id="5" name="Fumetto 1 4"/>
          <p:cNvSpPr/>
          <p:nvPr/>
        </p:nvSpPr>
        <p:spPr>
          <a:xfrm rot="371666">
            <a:off x="1346902" y="4831336"/>
            <a:ext cx="1989411" cy="3905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Aharoni" panose="02010803020104030203" pitchFamily="2" charset="-79"/>
                <a:cs typeface="Aharoni" panose="02010803020104030203" pitchFamily="2" charset="-79"/>
              </a:rPr>
              <a:t>Message </a:t>
            </a:r>
            <a:r>
              <a:rPr lang="it-IT" dirty="0" err="1">
                <a:latin typeface="Aharoni" panose="02010803020104030203" pitchFamily="2" charset="-79"/>
                <a:cs typeface="Aharoni" panose="02010803020104030203" pitchFamily="2" charset="-79"/>
              </a:rPr>
              <a:t>length</a:t>
            </a:r>
            <a:endParaRPr lang="it-IT"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2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 (</a:t>
            </a:r>
            <a:r>
              <a:rPr lang="it-IT" dirty="0" err="1"/>
              <a:t>cont</a:t>
            </a:r>
            <a:r>
              <a:rPr lang="it-IT" dirty="0"/>
              <a:t>.)</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562099208"/>
              </p:ext>
            </p:extLst>
          </p:nvPr>
        </p:nvGraphicFramePr>
        <p:xfrm>
          <a:off x="-2268760" y="1556792"/>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gnaposto contenuto 2"/>
          <p:cNvSpPr txBox="1">
            <a:spLocks/>
          </p:cNvSpPr>
          <p:nvPr/>
        </p:nvSpPr>
        <p:spPr bwMode="auto">
          <a:xfrm>
            <a:off x="3927805" y="1284514"/>
            <a:ext cx="5076056" cy="55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en-US" sz="2000" dirty="0"/>
              <a:t>Many servers support TLS compression to reduce congestion or the timing of loading.</a:t>
            </a:r>
          </a:p>
          <a:p>
            <a:pPr algn="just"/>
            <a:r>
              <a:rPr lang="en-US" sz="2000" dirty="0"/>
              <a:t>The main method used is </a:t>
            </a:r>
            <a:r>
              <a:rPr lang="en-US" sz="2000" b="1" dirty="0"/>
              <a:t>DEFLATE, </a:t>
            </a:r>
            <a:r>
              <a:rPr lang="en-US" sz="2000" dirty="0"/>
              <a:t>composed by algorithms</a:t>
            </a:r>
          </a:p>
          <a:p>
            <a:pPr lvl="1" algn="just"/>
            <a:r>
              <a:rPr lang="en-US" sz="1600" dirty="0"/>
              <a:t>LZ77, used to eliminate the  redundancy of sequences</a:t>
            </a:r>
          </a:p>
          <a:p>
            <a:pPr lvl="1" algn="just"/>
            <a:r>
              <a:rPr lang="en-US" sz="1600" dirty="0"/>
              <a:t>Huffman Coding, used to eliminate the redundancy of symbols</a:t>
            </a:r>
          </a:p>
          <a:p>
            <a:pPr algn="just"/>
            <a:r>
              <a:rPr lang="en-US" sz="2000" dirty="0"/>
              <a:t>The attack works by trying to guess a </a:t>
            </a:r>
            <a:r>
              <a:rPr lang="en-US" sz="2000" i="1" dirty="0"/>
              <a:t>secret</a:t>
            </a:r>
            <a:r>
              <a:rPr lang="en-US" sz="2000" dirty="0"/>
              <a:t> by observing the length of the message sent. When in a guess message lengths are not larger than usual the guess is correct.</a:t>
            </a:r>
          </a:p>
          <a:p>
            <a:pPr algn="just"/>
            <a:r>
              <a:rPr lang="en-US" sz="2000" dirty="0"/>
              <a:t>If compression is disabled, TLS </a:t>
            </a:r>
            <a:r>
              <a:rPr lang="en-US" sz="2000" i="1" dirty="0"/>
              <a:t>CRIME </a:t>
            </a:r>
            <a:r>
              <a:rPr lang="en-US" sz="2000" dirty="0"/>
              <a:t>can not be applied</a:t>
            </a:r>
          </a:p>
          <a:p>
            <a:endParaRPr lang="en-US" sz="2000" dirty="0"/>
          </a:p>
          <a:p>
            <a:endParaRPr lang="en-US" sz="2000" b="1" dirty="0"/>
          </a:p>
        </p:txBody>
      </p:sp>
    </p:spTree>
    <p:extLst>
      <p:ext uri="{BB962C8B-B14F-4D97-AF65-F5344CB8AC3E}">
        <p14:creationId xmlns:p14="http://schemas.microsoft.com/office/powerpoint/2010/main" val="31519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BREACH</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22830"/>
              </p:ext>
            </p:extLst>
          </p:nvPr>
        </p:nvGraphicFramePr>
        <p:xfrm>
          <a:off x="304800" y="1700808"/>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Common SSL/TLS Vulnerabilities risk classification - Information Security  Stack Exchange">
            <a:extLst>
              <a:ext uri="{FF2B5EF4-FFF2-40B4-BE49-F238E27FC236}">
                <a16:creationId xmlns:a16="http://schemas.microsoft.com/office/drawing/2014/main" id="{D8799ED3-C392-4566-A776-9145723B4D6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3617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63B-07DA-4EC6-BE5E-FC9544560C37}"/>
              </a:ext>
            </a:extLst>
          </p:cNvPr>
          <p:cNvSpPr>
            <a:spLocks noGrp="1"/>
          </p:cNvSpPr>
          <p:nvPr>
            <p:ph type="title"/>
          </p:nvPr>
        </p:nvSpPr>
        <p:spPr/>
        <p:txBody>
          <a:bodyPr/>
          <a:lstStyle/>
          <a:p>
            <a:r>
              <a:rPr lang="en-US" dirty="0"/>
              <a:t>TLS Known (PAST) vulnerabilities</a:t>
            </a:r>
            <a:endParaRPr lang="it-IT" dirty="0"/>
          </a:p>
        </p:txBody>
      </p:sp>
      <p:sp>
        <p:nvSpPr>
          <p:cNvPr id="3" name="Content Placeholder 2">
            <a:extLst>
              <a:ext uri="{FF2B5EF4-FFF2-40B4-BE49-F238E27FC236}">
                <a16:creationId xmlns:a16="http://schemas.microsoft.com/office/drawing/2014/main" id="{BFDF4CDE-EF5A-490D-88D5-9EA541CB7485}"/>
              </a:ext>
            </a:extLst>
          </p:cNvPr>
          <p:cNvSpPr>
            <a:spLocks noGrp="1"/>
          </p:cNvSpPr>
          <p:nvPr>
            <p:ph idx="1"/>
          </p:nvPr>
        </p:nvSpPr>
        <p:spPr/>
        <p:txBody>
          <a:bodyPr/>
          <a:lstStyle/>
          <a:p>
            <a:endParaRPr lang="it-IT"/>
          </a:p>
        </p:txBody>
      </p:sp>
      <p:pic>
        <p:nvPicPr>
          <p:cNvPr id="2050" name="Picture 2" descr="Common SSL/TLS Vulnerabilities risk classification - Information Security  Stack Exchange">
            <a:extLst>
              <a:ext uri="{FF2B5EF4-FFF2-40B4-BE49-F238E27FC236}">
                <a16:creationId xmlns:a16="http://schemas.microsoft.com/office/drawing/2014/main" id="{5AACAD5C-DE6D-49AF-BCF9-579A2244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432220" cy="35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5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F9A-FA1C-4ECB-AF24-FD018AB4003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70A4A328-970D-4C78-AE52-4AB921F708C0}"/>
              </a:ext>
            </a:extLst>
          </p:cNvPr>
          <p:cNvSpPr>
            <a:spLocks noGrp="1"/>
          </p:cNvSpPr>
          <p:nvPr>
            <p:ph idx="1"/>
          </p:nvPr>
        </p:nvSpPr>
        <p:spPr>
          <a:xfrm>
            <a:off x="206624" y="6077676"/>
            <a:ext cx="8784976" cy="646248"/>
          </a:xfrm>
        </p:spPr>
        <p:txBody>
          <a:bodyPr/>
          <a:lstStyle/>
          <a:p>
            <a:r>
              <a:rPr lang="en-US" sz="2800" dirty="0"/>
              <a:t>Source: “Secure by default - the case of TLS”</a:t>
            </a:r>
            <a:r>
              <a:rPr lang="it-IT" sz="2800" dirty="0"/>
              <a:t> (2017)</a:t>
            </a:r>
            <a:endParaRPr lang="en-US" sz="2800" dirty="0"/>
          </a:p>
        </p:txBody>
      </p:sp>
      <p:pic>
        <p:nvPicPr>
          <p:cNvPr id="3074" name="Picture 2" descr="Table 2 from Secure by default - the case of TLS | Semantic Scholar">
            <a:extLst>
              <a:ext uri="{FF2B5EF4-FFF2-40B4-BE49-F238E27FC236}">
                <a16:creationId xmlns:a16="http://schemas.microsoft.com/office/drawing/2014/main" id="{2A9A77FA-C3B8-4471-AB14-0C1BEE04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0648"/>
            <a:ext cx="5760640" cy="5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5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web-server</a:t>
            </a:r>
          </a:p>
        </p:txBody>
      </p:sp>
      <p:sp>
        <p:nvSpPr>
          <p:cNvPr id="3" name="Segnaposto contenuto 2"/>
          <p:cNvSpPr>
            <a:spLocks noGrp="1"/>
          </p:cNvSpPr>
          <p:nvPr>
            <p:ph idx="1"/>
          </p:nvPr>
        </p:nvSpPr>
        <p:spPr/>
        <p:txBody>
          <a:bodyPr/>
          <a:lstStyle/>
          <a:p>
            <a:r>
              <a:rPr lang="en-US" dirty="0"/>
              <a:t>Can test the web server through several tools analyzing which protocols and ciphers are supported:</a:t>
            </a:r>
          </a:p>
          <a:p>
            <a:pPr lvl="1"/>
            <a:endParaRPr lang="it-IT" dirty="0"/>
          </a:p>
          <a:p>
            <a:pPr lvl="1"/>
            <a:r>
              <a:rPr lang="it-IT" b="1" dirty="0">
                <a:hlinkClick r:id="rId2"/>
              </a:rPr>
              <a:t>SSLYZE</a:t>
            </a:r>
            <a:endParaRPr lang="it-IT" b="1" dirty="0"/>
          </a:p>
          <a:p>
            <a:pPr lvl="1"/>
            <a:r>
              <a:rPr lang="it-IT" b="1" dirty="0">
                <a:hlinkClick r:id="rId3"/>
              </a:rPr>
              <a:t>SSLSCAN</a:t>
            </a:r>
            <a:endParaRPr lang="it-IT" b="1" dirty="0"/>
          </a:p>
          <a:p>
            <a:pPr lvl="1"/>
            <a:r>
              <a:rPr lang="it-IT" b="1" dirty="0" err="1"/>
              <a:t>Qualys</a:t>
            </a:r>
            <a:r>
              <a:rPr lang="it-IT" b="1" dirty="0"/>
              <a:t> SSL </a:t>
            </a:r>
            <a:r>
              <a:rPr lang="it-IT" b="1" dirty="0" err="1"/>
              <a:t>check</a:t>
            </a:r>
            <a:r>
              <a:rPr lang="it-IT" b="1" dirty="0"/>
              <a:t> (online) </a:t>
            </a:r>
            <a:r>
              <a:rPr lang="it-IT" b="1" dirty="0">
                <a:hlinkClick r:id="rId4"/>
              </a:rPr>
              <a:t>https://www.ssllabs.com/ssltest/</a:t>
            </a:r>
            <a:r>
              <a:rPr lang="it-IT" b="1" dirty="0"/>
              <a:t>  </a:t>
            </a:r>
          </a:p>
        </p:txBody>
      </p:sp>
    </p:spTree>
    <p:extLst>
      <p:ext uri="{BB962C8B-B14F-4D97-AF65-F5344CB8AC3E}">
        <p14:creationId xmlns:p14="http://schemas.microsoft.com/office/powerpoint/2010/main" val="393911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D3D-7DCC-4CE8-B0CF-8E4265691C5B}"/>
              </a:ext>
            </a:extLst>
          </p:cNvPr>
          <p:cNvSpPr>
            <a:spLocks noGrp="1"/>
          </p:cNvSpPr>
          <p:nvPr>
            <p:ph type="title"/>
          </p:nvPr>
        </p:nvSpPr>
        <p:spPr/>
        <p:txBody>
          <a:bodyPr/>
          <a:lstStyle/>
          <a:p>
            <a:r>
              <a:rPr lang="en-US" dirty="0"/>
              <a:t>History &amp; GOALS</a:t>
            </a:r>
            <a:endParaRPr lang="it-IT" dirty="0"/>
          </a:p>
        </p:txBody>
      </p:sp>
      <p:sp>
        <p:nvSpPr>
          <p:cNvPr id="3" name="Content Placeholder 2">
            <a:extLst>
              <a:ext uri="{FF2B5EF4-FFF2-40B4-BE49-F238E27FC236}">
                <a16:creationId xmlns:a16="http://schemas.microsoft.com/office/drawing/2014/main" id="{FDAABD4D-DD49-437B-A393-05F43BCEEC68}"/>
              </a:ext>
            </a:extLst>
          </p:cNvPr>
          <p:cNvSpPr>
            <a:spLocks noGrp="1"/>
          </p:cNvSpPr>
          <p:nvPr>
            <p:ph idx="1"/>
          </p:nvPr>
        </p:nvSpPr>
        <p:spPr>
          <a:xfrm>
            <a:off x="179512" y="1554163"/>
            <a:ext cx="8812088" cy="4525962"/>
          </a:xfrm>
        </p:spPr>
        <p:txBody>
          <a:bodyPr/>
          <a:lstStyle/>
          <a:p>
            <a:r>
              <a:rPr lang="it-IT" sz="2400" dirty="0" err="1"/>
              <a:t>Since</a:t>
            </a:r>
            <a:r>
              <a:rPr lang="it-IT" sz="2400" dirty="0"/>
              <a:t> </a:t>
            </a:r>
            <a:r>
              <a:rPr lang="it-IT" sz="2400" dirty="0" err="1"/>
              <a:t>its</a:t>
            </a:r>
            <a:r>
              <a:rPr lang="it-IT" sz="2400" dirty="0"/>
              <a:t> </a:t>
            </a:r>
            <a:r>
              <a:rPr lang="it-IT" sz="2400" dirty="0" err="1"/>
              <a:t>earliest</a:t>
            </a:r>
            <a:r>
              <a:rPr lang="it-IT" sz="2400" dirty="0"/>
              <a:t> </a:t>
            </a:r>
            <a:r>
              <a:rPr lang="it-IT" sz="2400" dirty="0" err="1"/>
              <a:t>inception</a:t>
            </a:r>
            <a:r>
              <a:rPr lang="it-IT" sz="2400" dirty="0"/>
              <a:t> HTTP </a:t>
            </a:r>
            <a:r>
              <a:rPr lang="it-IT" sz="2400" dirty="0" err="1"/>
              <a:t>inventors</a:t>
            </a:r>
            <a:r>
              <a:rPr lang="it-IT" sz="2400" dirty="0"/>
              <a:t> </a:t>
            </a:r>
            <a:r>
              <a:rPr lang="it-IT" sz="2400" dirty="0" err="1"/>
              <a:t>felt</a:t>
            </a:r>
            <a:r>
              <a:rPr lang="it-IT" sz="2400" dirty="0"/>
              <a:t> the </a:t>
            </a:r>
            <a:r>
              <a:rPr lang="it-IT" sz="2400" dirty="0" err="1"/>
              <a:t>need</a:t>
            </a:r>
            <a:r>
              <a:rPr lang="it-IT" sz="2400" dirty="0"/>
              <a:t> of </a:t>
            </a:r>
            <a:r>
              <a:rPr lang="it-IT" sz="2400" dirty="0" err="1"/>
              <a:t>reassuring</a:t>
            </a:r>
            <a:r>
              <a:rPr lang="it-IT" sz="2400" dirty="0"/>
              <a:t> users so to </a:t>
            </a:r>
            <a:r>
              <a:rPr lang="it-IT" sz="2400" dirty="0" err="1"/>
              <a:t>allow</a:t>
            </a:r>
            <a:endParaRPr lang="it-IT" sz="2400" dirty="0"/>
          </a:p>
          <a:p>
            <a:pPr lvl="1"/>
            <a:r>
              <a:rPr lang="it-IT" sz="2000" dirty="0"/>
              <a:t>Secure e-commerce, secure banking, etc.</a:t>
            </a:r>
          </a:p>
          <a:p>
            <a:r>
              <a:rPr lang="it-IT" sz="2400" dirty="0"/>
              <a:t>Internet </a:t>
            </a:r>
            <a:r>
              <a:rPr lang="it-IT" sz="2400" dirty="0" err="1"/>
              <a:t>before</a:t>
            </a:r>
            <a:r>
              <a:rPr lang="it-IT" sz="2400" dirty="0"/>
              <a:t> SSL </a:t>
            </a:r>
            <a:r>
              <a:rPr lang="it-IT" sz="2400" dirty="0" err="1"/>
              <a:t>was</a:t>
            </a:r>
            <a:r>
              <a:rPr lang="it-IT" sz="2400" dirty="0"/>
              <a:t> a wild world</a:t>
            </a:r>
          </a:p>
          <a:p>
            <a:pPr lvl="1"/>
            <a:r>
              <a:rPr lang="it-IT" sz="2000" dirty="0">
                <a:hlinkClick r:id="rId2"/>
              </a:rPr>
              <a:t>https://www.feistyduck.com/ssl-tls-and-pki-history/</a:t>
            </a:r>
            <a:endParaRPr lang="it-IT" sz="2000" dirty="0"/>
          </a:p>
          <a:p>
            <a:endParaRPr lang="it-IT" sz="2400" dirty="0"/>
          </a:p>
          <a:p>
            <a:endParaRPr lang="it-IT" sz="2400" dirty="0"/>
          </a:p>
          <a:p>
            <a:endParaRPr lang="it-IT" sz="2400" dirty="0"/>
          </a:p>
          <a:p>
            <a:r>
              <a:rPr lang="it-IT" sz="2400" dirty="0" err="1"/>
              <a:t>Add</a:t>
            </a:r>
            <a:r>
              <a:rPr lang="it-IT" sz="2400" dirty="0"/>
              <a:t> a </a:t>
            </a:r>
            <a:r>
              <a:rPr lang="it-IT" sz="2400" dirty="0" err="1"/>
              <a:t>safety</a:t>
            </a:r>
            <a:r>
              <a:rPr lang="it-IT" sz="2400" dirty="0"/>
              <a:t> </a:t>
            </a:r>
            <a:r>
              <a:rPr lang="it-IT" sz="2400" dirty="0" err="1"/>
              <a:t>layer</a:t>
            </a:r>
            <a:r>
              <a:rPr lang="it-IT" sz="2400" dirty="0"/>
              <a:t> in-</a:t>
            </a:r>
            <a:r>
              <a:rPr lang="it-IT" sz="2400" dirty="0" err="1"/>
              <a:t>between</a:t>
            </a:r>
            <a:r>
              <a:rPr lang="it-IT" sz="2400" dirty="0"/>
              <a:t> Layer 7 and Layer 4 </a:t>
            </a:r>
            <a:r>
              <a:rPr lang="it-IT" sz="2400" dirty="0" err="1"/>
              <a:t>conversations</a:t>
            </a:r>
            <a:endParaRPr lang="it-IT" sz="2400" dirty="0"/>
          </a:p>
          <a:p>
            <a:pPr lvl="1"/>
            <a:r>
              <a:rPr lang="it-IT" sz="2000" dirty="0"/>
              <a:t>Parties can prove </a:t>
            </a:r>
            <a:r>
              <a:rPr lang="it-IT" sz="2000" dirty="0" err="1"/>
              <a:t>their</a:t>
            </a:r>
            <a:r>
              <a:rPr lang="it-IT" sz="2000" dirty="0"/>
              <a:t> </a:t>
            </a:r>
            <a:r>
              <a:rPr lang="it-IT" sz="2000" dirty="0" err="1"/>
              <a:t>identity</a:t>
            </a:r>
            <a:endParaRPr lang="it-IT" sz="2000" dirty="0"/>
          </a:p>
          <a:p>
            <a:pPr lvl="1"/>
            <a:r>
              <a:rPr lang="it-IT" sz="2000" dirty="0"/>
              <a:t>Parties can talk </a:t>
            </a:r>
            <a:r>
              <a:rPr lang="it-IT" sz="2000" dirty="0" err="1"/>
              <a:t>confidentially</a:t>
            </a:r>
            <a:endParaRPr lang="it-IT" sz="2000" dirty="0"/>
          </a:p>
          <a:p>
            <a:pPr lvl="1"/>
            <a:r>
              <a:rPr lang="it-IT" sz="2000" dirty="0"/>
              <a:t>Parties can talk with no tampering</a:t>
            </a:r>
          </a:p>
          <a:p>
            <a:endParaRPr lang="it-IT" sz="2400" dirty="0"/>
          </a:p>
        </p:txBody>
      </p:sp>
    </p:spTree>
    <p:extLst>
      <p:ext uri="{BB962C8B-B14F-4D97-AF65-F5344CB8AC3E}">
        <p14:creationId xmlns:p14="http://schemas.microsoft.com/office/powerpoint/2010/main" val="287085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9382-75FA-4CB7-A045-EEBE85236619}"/>
              </a:ext>
            </a:extLst>
          </p:cNvPr>
          <p:cNvSpPr>
            <a:spLocks noGrp="1"/>
          </p:cNvSpPr>
          <p:nvPr>
            <p:ph type="title"/>
          </p:nvPr>
        </p:nvSpPr>
        <p:spPr/>
        <p:txBody>
          <a:bodyPr/>
          <a:lstStyle/>
          <a:p>
            <a:r>
              <a:rPr lang="en-US" dirty="0"/>
              <a:t>TLS Protocol SET</a:t>
            </a:r>
            <a:endParaRPr lang="it-IT" dirty="0"/>
          </a:p>
        </p:txBody>
      </p:sp>
      <p:sp>
        <p:nvSpPr>
          <p:cNvPr id="3" name="Content Placeholder 2">
            <a:extLst>
              <a:ext uri="{FF2B5EF4-FFF2-40B4-BE49-F238E27FC236}">
                <a16:creationId xmlns:a16="http://schemas.microsoft.com/office/drawing/2014/main" id="{6EBBB1FB-0103-4279-AD11-8DFA2BC9E523}"/>
              </a:ext>
            </a:extLst>
          </p:cNvPr>
          <p:cNvSpPr>
            <a:spLocks noGrp="1"/>
          </p:cNvSpPr>
          <p:nvPr>
            <p:ph idx="1"/>
          </p:nvPr>
        </p:nvSpPr>
        <p:spPr/>
        <p:txBody>
          <a:bodyPr/>
          <a:lstStyle/>
          <a:p>
            <a:endParaRPr lang="it-IT"/>
          </a:p>
        </p:txBody>
      </p:sp>
      <p:sp>
        <p:nvSpPr>
          <p:cNvPr id="4" name="TextBox 3">
            <a:extLst>
              <a:ext uri="{FF2B5EF4-FFF2-40B4-BE49-F238E27FC236}">
                <a16:creationId xmlns:a16="http://schemas.microsoft.com/office/drawing/2014/main" id="{8D1E35A5-BFF9-4E75-931D-46B9548FBF08}"/>
              </a:ext>
            </a:extLst>
          </p:cNvPr>
          <p:cNvSpPr txBox="1"/>
          <p:nvPr/>
        </p:nvSpPr>
        <p:spPr>
          <a:xfrm>
            <a:off x="467544" y="5197732"/>
            <a:ext cx="6048466" cy="369332"/>
          </a:xfrm>
          <a:prstGeom prst="rect">
            <a:avLst/>
          </a:prstGeom>
          <a:noFill/>
        </p:spPr>
        <p:txBody>
          <a:bodyPr wrap="square" rtlCol="0">
            <a:spAutoFit/>
          </a:bodyPr>
          <a:lstStyle/>
          <a:p>
            <a:r>
              <a:rPr lang="en-US" dirty="0"/>
              <a:t>DTLS: TLS version specialized for UDP peculiarities</a:t>
            </a:r>
            <a:endParaRPr lang="it-IT" dirty="0"/>
          </a:p>
        </p:txBody>
      </p:sp>
      <p:pic>
        <p:nvPicPr>
          <p:cNvPr id="4100" name="Picture 4">
            <a:extLst>
              <a:ext uri="{FF2B5EF4-FFF2-40B4-BE49-F238E27FC236}">
                <a16:creationId xmlns:a16="http://schemas.microsoft.com/office/drawing/2014/main" id="{CBDFCB23-DDC5-4192-ACC5-E29E34C1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885950"/>
            <a:ext cx="8848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SSL </a:t>
            </a:r>
            <a:r>
              <a:rPr lang="it-IT" dirty="0" err="1">
                <a:effectLst/>
              </a:rPr>
              <a:t>Handshake</a:t>
            </a:r>
            <a:endParaRPr lang="it-IT" dirty="0"/>
          </a:p>
        </p:txBody>
      </p:sp>
      <p:pic>
        <p:nvPicPr>
          <p:cNvPr id="8" name="Immagine 7"/>
          <p:cNvPicPr>
            <a:picLocks noChangeAspect="1"/>
          </p:cNvPicPr>
          <p:nvPr/>
        </p:nvPicPr>
        <p:blipFill>
          <a:blip r:embed="rId2"/>
          <a:stretch>
            <a:fillRect/>
          </a:stretch>
        </p:blipFill>
        <p:spPr>
          <a:xfrm>
            <a:off x="2915816" y="1554163"/>
            <a:ext cx="3789082" cy="5117891"/>
          </a:xfrm>
          <a:prstGeom prst="rect">
            <a:avLst/>
          </a:prstGeom>
        </p:spPr>
      </p:pic>
    </p:spTree>
    <p:extLst>
      <p:ext uri="{BB962C8B-B14F-4D97-AF65-F5344CB8AC3E}">
        <p14:creationId xmlns:p14="http://schemas.microsoft.com/office/powerpoint/2010/main" val="361481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116E-BA25-4139-B6ED-D0B2286D10EA}"/>
              </a:ext>
            </a:extLst>
          </p:cNvPr>
          <p:cNvSpPr>
            <a:spLocks noGrp="1"/>
          </p:cNvSpPr>
          <p:nvPr>
            <p:ph type="title"/>
          </p:nvPr>
        </p:nvSpPr>
        <p:spPr/>
        <p:txBody>
          <a:bodyPr/>
          <a:lstStyle/>
          <a:p>
            <a:r>
              <a:rPr lang="en-US" dirty="0"/>
              <a:t>CIPHER SUITES</a:t>
            </a:r>
            <a:endParaRPr lang="it-IT" dirty="0"/>
          </a:p>
        </p:txBody>
      </p:sp>
      <p:sp>
        <p:nvSpPr>
          <p:cNvPr id="3" name="Content Placeholder 2">
            <a:extLst>
              <a:ext uri="{FF2B5EF4-FFF2-40B4-BE49-F238E27FC236}">
                <a16:creationId xmlns:a16="http://schemas.microsoft.com/office/drawing/2014/main" id="{6EE70A26-88EC-4C37-919F-C513DDCBC633}"/>
              </a:ext>
            </a:extLst>
          </p:cNvPr>
          <p:cNvSpPr>
            <a:spLocks noGrp="1"/>
          </p:cNvSpPr>
          <p:nvPr>
            <p:ph idx="1"/>
          </p:nvPr>
        </p:nvSpPr>
        <p:spPr/>
        <p:txBody>
          <a:bodyPr/>
          <a:lstStyle/>
          <a:p>
            <a:endParaRPr lang="it-IT"/>
          </a:p>
        </p:txBody>
      </p:sp>
      <p:pic>
        <p:nvPicPr>
          <p:cNvPr id="5" name="Picture 2">
            <a:extLst>
              <a:ext uri="{FF2B5EF4-FFF2-40B4-BE49-F238E27FC236}">
                <a16:creationId xmlns:a16="http://schemas.microsoft.com/office/drawing/2014/main" id="{8E85BD5D-8B44-4EAD-8D95-70E99C88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15275"/>
            <a:ext cx="8052149" cy="29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E5F-0F67-4061-A0CE-A162A13BBA4E}"/>
              </a:ext>
            </a:extLst>
          </p:cNvPr>
          <p:cNvSpPr>
            <a:spLocks noGrp="1"/>
          </p:cNvSpPr>
          <p:nvPr>
            <p:ph type="title"/>
          </p:nvPr>
        </p:nvSpPr>
        <p:spPr/>
        <p:txBody>
          <a:bodyPr/>
          <a:lstStyle/>
          <a:p>
            <a:r>
              <a:rPr lang="en-US" dirty="0"/>
              <a:t>Encryption KEYS</a:t>
            </a:r>
            <a:endParaRPr lang="it-IT" dirty="0"/>
          </a:p>
        </p:txBody>
      </p:sp>
      <p:pic>
        <p:nvPicPr>
          <p:cNvPr id="6146" name="Picture 2">
            <a:extLst>
              <a:ext uri="{FF2B5EF4-FFF2-40B4-BE49-F238E27FC236}">
                <a16:creationId xmlns:a16="http://schemas.microsoft.com/office/drawing/2014/main" id="{6DCB3309-6864-4884-A312-DC4487301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5054142" cy="38083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9E371C9-7A80-4565-AF33-4996E2CF35E8}"/>
              </a:ext>
            </a:extLst>
          </p:cNvPr>
          <p:cNvCxnSpPr/>
          <p:nvPr/>
        </p:nvCxnSpPr>
        <p:spPr>
          <a:xfrm flipH="1">
            <a:off x="4572000" y="1556792"/>
            <a:ext cx="2808312" cy="6925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CB3B844-3334-48E7-A12D-A51D7152CEBA}"/>
              </a:ext>
            </a:extLst>
          </p:cNvPr>
          <p:cNvSpPr txBox="1"/>
          <p:nvPr/>
        </p:nvSpPr>
        <p:spPr>
          <a:xfrm>
            <a:off x="6876256" y="1718422"/>
            <a:ext cx="1928733" cy="369332"/>
          </a:xfrm>
          <a:prstGeom prst="rect">
            <a:avLst/>
          </a:prstGeom>
          <a:noFill/>
        </p:spPr>
        <p:txBody>
          <a:bodyPr wrap="none" rtlCol="0">
            <a:spAutoFit/>
          </a:bodyPr>
          <a:lstStyle/>
          <a:p>
            <a:r>
              <a:rPr lang="en-US" dirty="0"/>
              <a:t>From DH or RSA</a:t>
            </a:r>
            <a:endParaRPr lang="it-IT" dirty="0"/>
          </a:p>
        </p:txBody>
      </p:sp>
      <p:sp>
        <p:nvSpPr>
          <p:cNvPr id="9" name="TextBox 8">
            <a:extLst>
              <a:ext uri="{FF2B5EF4-FFF2-40B4-BE49-F238E27FC236}">
                <a16:creationId xmlns:a16="http://schemas.microsoft.com/office/drawing/2014/main" id="{96639E43-7956-41BC-9AD9-540D2F55F38D}"/>
              </a:ext>
            </a:extLst>
          </p:cNvPr>
          <p:cNvSpPr txBox="1"/>
          <p:nvPr/>
        </p:nvSpPr>
        <p:spPr>
          <a:xfrm>
            <a:off x="395536" y="6017929"/>
            <a:ext cx="3300904" cy="369332"/>
          </a:xfrm>
          <a:prstGeom prst="rect">
            <a:avLst/>
          </a:prstGeom>
          <a:noFill/>
        </p:spPr>
        <p:txBody>
          <a:bodyPr wrap="none" rtlCol="0">
            <a:spAutoFit/>
          </a:bodyPr>
          <a:lstStyle/>
          <a:p>
            <a:r>
              <a:rPr lang="en-US" dirty="0"/>
              <a:t>PFS: Perfect Forward Secrecy</a:t>
            </a:r>
            <a:endParaRPr lang="it-IT" dirty="0"/>
          </a:p>
        </p:txBody>
      </p:sp>
    </p:spTree>
    <p:extLst>
      <p:ext uri="{BB962C8B-B14F-4D97-AF65-F5344CB8AC3E}">
        <p14:creationId xmlns:p14="http://schemas.microsoft.com/office/powerpoint/2010/main" val="11730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a:t>
            </a:r>
          </a:p>
        </p:txBody>
      </p:sp>
      <p:sp>
        <p:nvSpPr>
          <p:cNvPr id="5" name="Segnaposto contenuto 4"/>
          <p:cNvSpPr>
            <a:spLocks noGrp="1"/>
          </p:cNvSpPr>
          <p:nvPr>
            <p:ph idx="1"/>
          </p:nvPr>
        </p:nvSpPr>
        <p:spPr>
          <a:xfrm>
            <a:off x="5217538" y="1554163"/>
            <a:ext cx="3926462" cy="4525962"/>
          </a:xfrm>
        </p:spPr>
        <p:txBody>
          <a:bodyPr/>
          <a:lstStyle/>
          <a:p>
            <a:pPr marL="457200" indent="-457200">
              <a:buFont typeface="+mj-lt"/>
              <a:buAutoNum type="arabicPeriod"/>
            </a:pPr>
            <a:r>
              <a:rPr lang="it-IT" sz="2000" dirty="0" err="1"/>
              <a:t>Fragmentation</a:t>
            </a:r>
            <a:r>
              <a:rPr lang="it-IT" sz="2000" dirty="0"/>
              <a:t> and </a:t>
            </a:r>
            <a:r>
              <a:rPr lang="it-IT" sz="2000" dirty="0" err="1"/>
              <a:t>packing</a:t>
            </a:r>
            <a:r>
              <a:rPr lang="it-IT" sz="2000" dirty="0"/>
              <a:t> in </a:t>
            </a:r>
            <a:r>
              <a:rPr lang="it-IT" sz="2000" dirty="0" err="1"/>
              <a:t>SSLPlaintext</a:t>
            </a:r>
            <a:r>
              <a:rPr lang="it-IT" sz="2000" dirty="0"/>
              <a:t>.</a:t>
            </a:r>
          </a:p>
          <a:p>
            <a:pPr marL="457200" indent="-457200">
              <a:buFont typeface="+mj-lt"/>
              <a:buAutoNum type="arabicPeriod"/>
            </a:pPr>
            <a:r>
              <a:rPr lang="it-IT" sz="2000" dirty="0" err="1"/>
              <a:t>Packet</a:t>
            </a:r>
            <a:r>
              <a:rPr lang="it-IT" sz="2000" dirty="0"/>
              <a:t> </a:t>
            </a:r>
            <a:r>
              <a:rPr lang="it-IT" sz="2000" dirty="0" err="1"/>
              <a:t>compression</a:t>
            </a:r>
            <a:r>
              <a:rPr lang="it-IT" sz="2000" dirty="0"/>
              <a:t> in </a:t>
            </a:r>
            <a:r>
              <a:rPr lang="it-IT" sz="2000" dirty="0" err="1"/>
              <a:t>SSLCompressed</a:t>
            </a:r>
            <a:r>
              <a:rPr lang="it-IT" sz="2000" dirty="0"/>
              <a:t>.</a:t>
            </a:r>
          </a:p>
          <a:p>
            <a:pPr marL="457200" indent="-457200">
              <a:buFont typeface="+mj-lt"/>
              <a:buAutoNum type="arabicPeriod"/>
            </a:pPr>
            <a:r>
              <a:rPr lang="it-IT" sz="2000" dirty="0" err="1"/>
              <a:t>Encryption</a:t>
            </a:r>
            <a:r>
              <a:rPr lang="it-IT" sz="2000" dirty="0"/>
              <a:t> of </a:t>
            </a:r>
            <a:r>
              <a:rPr lang="it-IT" sz="2000" dirty="0" err="1"/>
              <a:t>packets</a:t>
            </a:r>
            <a:r>
              <a:rPr lang="it-IT" sz="2000" dirty="0"/>
              <a:t> in </a:t>
            </a:r>
            <a:r>
              <a:rPr lang="it-IT" sz="2000" dirty="0" err="1"/>
              <a:t>SSLCiphertext</a:t>
            </a:r>
            <a:r>
              <a:rPr lang="it-IT" sz="2000" dirty="0"/>
              <a:t>:</a:t>
            </a:r>
          </a:p>
          <a:p>
            <a:pPr marL="857250" lvl="1" indent="-457200">
              <a:buFont typeface="+mj-lt"/>
              <a:buAutoNum type="arabicPeriod"/>
            </a:pPr>
            <a:r>
              <a:rPr lang="it-IT" sz="1600" dirty="0" err="1"/>
              <a:t>Creation</a:t>
            </a:r>
            <a:r>
              <a:rPr lang="it-IT" sz="1600" dirty="0"/>
              <a:t> of MAC</a:t>
            </a:r>
            <a:r>
              <a:rPr lang="en-US" sz="1600" dirty="0"/>
              <a:t>.</a:t>
            </a:r>
          </a:p>
          <a:p>
            <a:pPr marL="857250" lvl="1" indent="-457200">
              <a:buFont typeface="+mj-lt"/>
              <a:buAutoNum type="arabicPeriod"/>
            </a:pPr>
            <a:r>
              <a:rPr lang="en-US" sz="1600" dirty="0"/>
              <a:t>Append MAC to </a:t>
            </a:r>
            <a:r>
              <a:rPr lang="en-US" sz="1600" dirty="0" err="1"/>
              <a:t>to</a:t>
            </a:r>
            <a:r>
              <a:rPr lang="en-US" sz="1600" dirty="0"/>
              <a:t> </a:t>
            </a:r>
            <a:r>
              <a:rPr lang="en-US" sz="1600" dirty="0" err="1"/>
              <a:t>SSLCompressed</a:t>
            </a:r>
            <a:r>
              <a:rPr lang="en-US" sz="1600" dirty="0"/>
              <a:t>.</a:t>
            </a:r>
          </a:p>
          <a:p>
            <a:pPr marL="857250" lvl="1" indent="-457200">
              <a:buFont typeface="+mj-lt"/>
              <a:buAutoNum type="arabicPeriod"/>
            </a:pPr>
            <a:r>
              <a:rPr lang="en-US" sz="1600" dirty="0"/>
              <a:t>Encryption of packets using the </a:t>
            </a:r>
            <a:r>
              <a:rPr lang="en-US" sz="1600" dirty="0" err="1"/>
              <a:t>chiper</a:t>
            </a:r>
            <a:r>
              <a:rPr lang="en-US" sz="1600" dirty="0"/>
              <a:t> suite of choice.</a:t>
            </a:r>
          </a:p>
          <a:p>
            <a:pPr marL="857250" lvl="1" indent="-457200">
              <a:buFont typeface="+mj-lt"/>
              <a:buAutoNum type="arabicPeriod"/>
            </a:pPr>
            <a:r>
              <a:rPr lang="en-US" sz="1600" dirty="0"/>
              <a:t>If a </a:t>
            </a:r>
            <a:r>
              <a:rPr lang="it-IT" sz="1600" dirty="0" err="1"/>
              <a:t>block</a:t>
            </a:r>
            <a:r>
              <a:rPr lang="it-IT" sz="1600" dirty="0"/>
              <a:t> </a:t>
            </a:r>
            <a:r>
              <a:rPr lang="it-IT" sz="1600" dirty="0" err="1"/>
              <a:t>cipher</a:t>
            </a:r>
            <a:r>
              <a:rPr lang="it-IT" sz="1600" dirty="0"/>
              <a:t> </a:t>
            </a:r>
            <a:r>
              <a:rPr lang="it-IT" sz="1600" dirty="0" err="1"/>
              <a:t>is</a:t>
            </a:r>
            <a:r>
              <a:rPr lang="it-IT" sz="1600" dirty="0"/>
              <a:t> </a:t>
            </a:r>
            <a:r>
              <a:rPr lang="it-IT" sz="1600" dirty="0" err="1"/>
              <a:t>used</a:t>
            </a:r>
            <a:r>
              <a:rPr lang="it-IT" sz="1600" dirty="0"/>
              <a:t> </a:t>
            </a:r>
            <a:r>
              <a:rPr lang="it-IT" sz="1600" dirty="0" err="1"/>
              <a:t>then</a:t>
            </a:r>
            <a:r>
              <a:rPr lang="it-IT" sz="1600" dirty="0"/>
              <a:t> </a:t>
            </a:r>
            <a:r>
              <a:rPr lang="it-IT" sz="1600" dirty="0" err="1"/>
              <a:t>it</a:t>
            </a:r>
            <a:r>
              <a:rPr lang="it-IT" sz="1600" dirty="0"/>
              <a:t> </a:t>
            </a:r>
            <a:r>
              <a:rPr lang="it-IT" sz="1600" dirty="0" err="1"/>
              <a:t>is</a:t>
            </a:r>
            <a:r>
              <a:rPr lang="it-IT" sz="1600" dirty="0"/>
              <a:t> </a:t>
            </a:r>
            <a:r>
              <a:rPr lang="it-IT" sz="1600" dirty="0" err="1"/>
              <a:t>necessary</a:t>
            </a:r>
            <a:r>
              <a:rPr lang="it-IT" sz="1600" dirty="0"/>
              <a:t> a </a:t>
            </a:r>
            <a:r>
              <a:rPr lang="it-IT" sz="1600" dirty="0" err="1"/>
              <a:t>padding</a:t>
            </a:r>
            <a:r>
              <a:rPr lang="it-IT" sz="1600" dirty="0"/>
              <a:t> and in some </a:t>
            </a:r>
            <a:r>
              <a:rPr lang="it-IT" sz="1600" dirty="0" err="1"/>
              <a:t>cases</a:t>
            </a:r>
            <a:r>
              <a:rPr lang="it-IT" sz="1600" dirty="0"/>
              <a:t> the IV.</a:t>
            </a: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p:txBody>
      </p:sp>
      <p:pic>
        <p:nvPicPr>
          <p:cNvPr id="6" name="Immagine 5"/>
          <p:cNvPicPr>
            <a:picLocks noChangeAspect="1"/>
          </p:cNvPicPr>
          <p:nvPr/>
        </p:nvPicPr>
        <p:blipFill rotWithShape="1">
          <a:blip r:embed="rId2"/>
          <a:srcRect t="-717" b="-717"/>
          <a:stretch/>
        </p:blipFill>
        <p:spPr>
          <a:xfrm>
            <a:off x="304800" y="2420888"/>
            <a:ext cx="4843264" cy="3003996"/>
          </a:xfrm>
          <a:prstGeom prst="rect">
            <a:avLst/>
          </a:prstGeom>
        </p:spPr>
      </p:pic>
    </p:spTree>
    <p:extLst>
      <p:ext uri="{BB962C8B-B14F-4D97-AF65-F5344CB8AC3E}">
        <p14:creationId xmlns:p14="http://schemas.microsoft.com/office/powerpoint/2010/main" val="236277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 (</a:t>
            </a:r>
            <a:r>
              <a:rPr lang="it-IT" dirty="0" err="1"/>
              <a:t>Cont</a:t>
            </a:r>
            <a:r>
              <a:rPr lang="it-IT" dirty="0"/>
              <a:t>.)</a:t>
            </a:r>
          </a:p>
        </p:txBody>
      </p:sp>
      <p:sp>
        <p:nvSpPr>
          <p:cNvPr id="3" name="Segnaposto contenuto 2"/>
          <p:cNvSpPr>
            <a:spLocks noGrp="1"/>
          </p:cNvSpPr>
          <p:nvPr>
            <p:ph idx="1"/>
          </p:nvPr>
        </p:nvSpPr>
        <p:spPr/>
        <p:txBody>
          <a:bodyPr/>
          <a:lstStyle/>
          <a:p>
            <a:r>
              <a:rPr lang="en-US" sz="2800" dirty="0"/>
              <a:t>At the end of process a header is added to the </a:t>
            </a:r>
            <a:r>
              <a:rPr lang="it-IT" sz="2800" dirty="0" err="1"/>
              <a:t>SSLCiphertext</a:t>
            </a:r>
            <a:r>
              <a:rPr lang="it-IT" sz="2800" dirty="0"/>
              <a:t> to </a:t>
            </a:r>
            <a:r>
              <a:rPr lang="it-IT" sz="2800" dirty="0" err="1"/>
              <a:t>get</a:t>
            </a:r>
            <a:r>
              <a:rPr lang="it-IT" sz="2800" dirty="0"/>
              <a:t> a </a:t>
            </a:r>
            <a:r>
              <a:rPr lang="it-IT" sz="2800" dirty="0" err="1"/>
              <a:t>SSLRecord</a:t>
            </a:r>
            <a:r>
              <a:rPr lang="it-IT" sz="2800" dirty="0"/>
              <a:t>, </a:t>
            </a:r>
            <a:r>
              <a:rPr lang="it-IT" sz="2800" dirty="0" err="1"/>
              <a:t>which</a:t>
            </a:r>
            <a:r>
              <a:rPr lang="it-IT" sz="2800" dirty="0"/>
              <a:t> </a:t>
            </a:r>
            <a:r>
              <a:rPr lang="it-IT" sz="2800" dirty="0" err="1"/>
              <a:t>is</a:t>
            </a:r>
            <a:r>
              <a:rPr lang="it-IT" sz="2800" dirty="0"/>
              <a:t> </a:t>
            </a:r>
            <a:r>
              <a:rPr lang="it-IT" sz="2800" dirty="0" err="1"/>
              <a:t>composed</a:t>
            </a:r>
            <a:r>
              <a:rPr lang="it-IT" sz="2800" dirty="0"/>
              <a:t> by:</a:t>
            </a:r>
          </a:p>
          <a:p>
            <a:pPr lvl="1"/>
            <a:r>
              <a:rPr lang="it-IT" sz="2400" dirty="0"/>
              <a:t>TYPE: the </a:t>
            </a:r>
            <a:r>
              <a:rPr lang="it-IT" sz="2400" dirty="0" err="1"/>
              <a:t>type</a:t>
            </a:r>
            <a:r>
              <a:rPr lang="it-IT" sz="2400" dirty="0"/>
              <a:t> of packet (SSL </a:t>
            </a:r>
            <a:r>
              <a:rPr lang="it-IT" sz="2400" dirty="0" err="1"/>
              <a:t>Change</a:t>
            </a:r>
            <a:r>
              <a:rPr lang="it-IT" sz="2400" dirty="0"/>
              <a:t> </a:t>
            </a:r>
            <a:r>
              <a:rPr lang="it-IT" sz="2400" dirty="0" err="1"/>
              <a:t>CipherSpec</a:t>
            </a:r>
            <a:r>
              <a:rPr lang="it-IT" sz="2400" dirty="0"/>
              <a:t> </a:t>
            </a:r>
            <a:r>
              <a:rPr lang="it-IT" sz="2400" dirty="0" err="1"/>
              <a:t>Protocol</a:t>
            </a:r>
            <a:r>
              <a:rPr lang="it-IT" sz="2400" dirty="0"/>
              <a:t>, </a:t>
            </a:r>
            <a:r>
              <a:rPr lang="it-IT" sz="2400" dirty="0" err="1"/>
              <a:t>Alert</a:t>
            </a:r>
            <a:r>
              <a:rPr lang="it-IT" sz="2400" dirty="0"/>
              <a:t> </a:t>
            </a:r>
            <a:r>
              <a:rPr lang="it-IT" sz="2400" dirty="0" err="1"/>
              <a:t>Protocol</a:t>
            </a:r>
            <a:r>
              <a:rPr lang="it-IT" sz="2400" dirty="0"/>
              <a:t>, </a:t>
            </a:r>
            <a:r>
              <a:rPr lang="it-IT" sz="2400" dirty="0" err="1"/>
              <a:t>HandshakeProtocol</a:t>
            </a:r>
            <a:r>
              <a:rPr lang="it-IT" sz="2400" dirty="0"/>
              <a:t> or Application Data </a:t>
            </a:r>
            <a:r>
              <a:rPr lang="it-IT" sz="2400" dirty="0" err="1"/>
              <a:t>Protocol</a:t>
            </a:r>
            <a:r>
              <a:rPr lang="it-IT" sz="2400" dirty="0"/>
              <a:t>).</a:t>
            </a:r>
          </a:p>
          <a:p>
            <a:pPr lvl="1"/>
            <a:r>
              <a:rPr lang="it-IT" sz="2400" dirty="0"/>
              <a:t>VERSION: the </a:t>
            </a:r>
            <a:r>
              <a:rPr lang="it-IT" sz="2400" dirty="0" err="1"/>
              <a:t>version</a:t>
            </a:r>
            <a:r>
              <a:rPr lang="it-IT" sz="2400" dirty="0"/>
              <a:t> of SSL.</a:t>
            </a:r>
          </a:p>
          <a:p>
            <a:pPr lvl="1"/>
            <a:r>
              <a:rPr lang="it-IT" sz="2400" dirty="0"/>
              <a:t>LENGTH:16-bit.</a:t>
            </a:r>
          </a:p>
          <a:p>
            <a:endParaRPr lang="it-IT" dirty="0"/>
          </a:p>
        </p:txBody>
      </p:sp>
      <p:pic>
        <p:nvPicPr>
          <p:cNvPr id="4" name="Immagine 3"/>
          <p:cNvPicPr>
            <a:picLocks noChangeAspect="1"/>
          </p:cNvPicPr>
          <p:nvPr/>
        </p:nvPicPr>
        <p:blipFill>
          <a:blip r:embed="rId2"/>
          <a:stretch>
            <a:fillRect/>
          </a:stretch>
        </p:blipFill>
        <p:spPr>
          <a:xfrm>
            <a:off x="339080" y="5214018"/>
            <a:ext cx="8497540" cy="866107"/>
          </a:xfrm>
          <a:prstGeom prst="rect">
            <a:avLst/>
          </a:prstGeom>
        </p:spPr>
      </p:pic>
    </p:spTree>
    <p:extLst>
      <p:ext uri="{BB962C8B-B14F-4D97-AF65-F5344CB8AC3E}">
        <p14:creationId xmlns:p14="http://schemas.microsoft.com/office/powerpoint/2010/main" val="39726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Attacks </a:t>
            </a:r>
            <a:r>
              <a:rPr lang="it-IT" dirty="0" err="1">
                <a:effectLst/>
              </a:rPr>
              <a:t>against</a:t>
            </a:r>
            <a:r>
              <a:rPr lang="it-IT" dirty="0">
                <a:effectLst/>
              </a:rPr>
              <a:t> </a:t>
            </a:r>
            <a:r>
              <a:rPr lang="it-IT" dirty="0" err="1"/>
              <a:t>ssl</a:t>
            </a:r>
            <a:endParaRPr lang="it-IT" dirty="0"/>
          </a:p>
        </p:txBody>
      </p:sp>
      <p:sp>
        <p:nvSpPr>
          <p:cNvPr id="3" name="Segnaposto contenuto 2"/>
          <p:cNvSpPr>
            <a:spLocks noGrp="1"/>
          </p:cNvSpPr>
          <p:nvPr>
            <p:ph idx="1"/>
          </p:nvPr>
        </p:nvSpPr>
        <p:spPr/>
        <p:txBody>
          <a:bodyPr/>
          <a:lstStyle/>
          <a:p>
            <a:r>
              <a:rPr lang="it-IT" dirty="0"/>
              <a:t>BEAST</a:t>
            </a:r>
          </a:p>
          <a:p>
            <a:endParaRPr lang="it-IT" dirty="0"/>
          </a:p>
          <a:p>
            <a:r>
              <a:rPr lang="it-IT" dirty="0"/>
              <a:t>CRIME</a:t>
            </a:r>
          </a:p>
          <a:p>
            <a:endParaRPr lang="it-IT" dirty="0"/>
          </a:p>
          <a:p>
            <a:r>
              <a:rPr lang="it-IT" dirty="0"/>
              <a:t>BREACH</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916832"/>
            <a:ext cx="5909057" cy="3500592"/>
          </a:xfrm>
          <a:prstGeom prst="rect">
            <a:avLst/>
          </a:prstGeom>
        </p:spPr>
      </p:pic>
    </p:spTree>
    <p:extLst>
      <p:ext uri="{BB962C8B-B14F-4D97-AF65-F5344CB8AC3E}">
        <p14:creationId xmlns:p14="http://schemas.microsoft.com/office/powerpoint/2010/main" val="1691465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649</Words>
  <Application>Microsoft Office PowerPoint</Application>
  <PresentationFormat>On-screen Show (4:3)</PresentationFormat>
  <Paragraphs>86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Franklin Gothic Book</vt:lpstr>
      <vt:lpstr>Franklin Gothic Medium</vt:lpstr>
      <vt:lpstr>Wingdings 2</vt:lpstr>
      <vt:lpstr>Terra</vt:lpstr>
      <vt:lpstr>Network &amp; Security  SSL/TLS</vt:lpstr>
      <vt:lpstr>History &amp; GOALS</vt:lpstr>
      <vt:lpstr>TLS Protocol SET</vt:lpstr>
      <vt:lpstr>SSL Handshake</vt:lpstr>
      <vt:lpstr>CIPHER SUITES</vt:lpstr>
      <vt:lpstr>Encryption KEYS</vt:lpstr>
      <vt:lpstr>Ssl record processing</vt:lpstr>
      <vt:lpstr>Ssl record processing (Cont.)</vt:lpstr>
      <vt:lpstr>Attacks against ssl</vt:lpstr>
      <vt:lpstr>BEAST</vt:lpstr>
      <vt:lpstr>Beast (cont.)</vt:lpstr>
      <vt:lpstr>crime</vt:lpstr>
      <vt:lpstr>CRIME (cont.)</vt:lpstr>
      <vt:lpstr>BREACH</vt:lpstr>
      <vt:lpstr>TLS Known (PAST) vulnerabilities</vt:lpstr>
      <vt:lpstr>PowerPoint Presentation</vt:lpstr>
      <vt:lpstr>Test web-server</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Giovambattista Ianni</cp:lastModifiedBy>
  <cp:revision>109</cp:revision>
  <cp:lastPrinted>2005-09-02T04:15:44Z</cp:lastPrinted>
  <dcterms:created xsi:type="dcterms:W3CDTF">2009-08-04T00:04:18Z</dcterms:created>
  <dcterms:modified xsi:type="dcterms:W3CDTF">2020-10-26T18:31:35Z</dcterms:modified>
</cp:coreProperties>
</file>