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2" r:id="rId1"/>
  </p:sldMasterIdLst>
  <p:notesMasterIdLst>
    <p:notesMasterId r:id="rId21"/>
  </p:notesMasterIdLst>
  <p:sldIdLst>
    <p:sldId id="312" r:id="rId2"/>
    <p:sldId id="257" r:id="rId3"/>
    <p:sldId id="321" r:id="rId4"/>
    <p:sldId id="322" r:id="rId5"/>
    <p:sldId id="323" r:id="rId6"/>
    <p:sldId id="325" r:id="rId7"/>
    <p:sldId id="326" r:id="rId8"/>
    <p:sldId id="328" r:id="rId9"/>
    <p:sldId id="329" r:id="rId10"/>
    <p:sldId id="330" r:id="rId11"/>
    <p:sldId id="327" r:id="rId12"/>
    <p:sldId id="337" r:id="rId13"/>
    <p:sldId id="331" r:id="rId14"/>
    <p:sldId id="332" r:id="rId15"/>
    <p:sldId id="333" r:id="rId16"/>
    <p:sldId id="334" r:id="rId17"/>
    <p:sldId id="335" r:id="rId18"/>
    <p:sldId id="336" r:id="rId19"/>
    <p:sldId id="338" r:id="rId20"/>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87177" autoAdjust="0"/>
  </p:normalViewPr>
  <p:slideViewPr>
    <p:cSldViewPr>
      <p:cViewPr varScale="1">
        <p:scale>
          <a:sx n="107" d="100"/>
          <a:sy n="107" d="100"/>
        </p:scale>
        <p:origin x="274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945D621-2051-4C91-B7D9-3B48BC38ECF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4C78D4EC-81C7-448C-AC63-1A7F108C28D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148" name="Rectangle 4">
            <a:extLst>
              <a:ext uri="{FF2B5EF4-FFF2-40B4-BE49-F238E27FC236}">
                <a16:creationId xmlns:a16="http://schemas.microsoft.com/office/drawing/2014/main" id="{5876F8B9-3DEF-4DAB-ADE7-FE0A87EDA6C1}"/>
              </a:ext>
            </a:extLst>
          </p:cNvPr>
          <p:cNvSpPr>
            <a:spLocks noRo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2CF2B40C-20C6-4C9E-B410-56989629674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5D565C4E-810F-4802-AB0E-E004A8F865F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A043ED73-F73A-4F89-A119-5FCE1300229B}"/>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2719447-0B0A-4C18-96D0-3D3C18DE0F6F}"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E3CD408-62F6-4860-A2B8-A6365DA392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6ECC6B1-203B-42ED-AB4F-90590E2CE914}" type="slidenum">
              <a:rPr lang="en-AU" altLang="it-IT"/>
              <a:pPr>
                <a:spcBef>
                  <a:spcPct val="0"/>
                </a:spcBef>
              </a:pPr>
              <a:t>1</a:t>
            </a:fld>
            <a:endParaRPr lang="en-AU" altLang="it-IT"/>
          </a:p>
        </p:txBody>
      </p:sp>
      <p:sp>
        <p:nvSpPr>
          <p:cNvPr id="8195" name="Rectangle 2">
            <a:extLst>
              <a:ext uri="{FF2B5EF4-FFF2-40B4-BE49-F238E27FC236}">
                <a16:creationId xmlns:a16="http://schemas.microsoft.com/office/drawing/2014/main" id="{ADCB4B0A-4630-4090-B49B-DA15960E76B3}"/>
              </a:ext>
            </a:extLst>
          </p:cNvPr>
          <p:cNvSpPr>
            <a:spLocks noChangeArrowheads="1" noTextEdit="1"/>
          </p:cNvSpPr>
          <p:nvPr>
            <p:ph type="sldImg"/>
          </p:nvPr>
        </p:nvSpPr>
        <p:spPr>
          <a:solidFill>
            <a:srgbClr val="FFFFFF"/>
          </a:solidFill>
          <a:ln/>
        </p:spPr>
      </p:sp>
      <p:sp>
        <p:nvSpPr>
          <p:cNvPr id="8196" name="Rectangle 3">
            <a:extLst>
              <a:ext uri="{FF2B5EF4-FFF2-40B4-BE49-F238E27FC236}">
                <a16:creationId xmlns:a16="http://schemas.microsoft.com/office/drawing/2014/main" id="{E1A6135E-0989-4645-9E96-0DECC1A90B2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40BA71B-2E54-4F65-B527-C1E38878D0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1A77D68-2579-47F4-AE48-47CC19738491}" type="slidenum">
              <a:rPr lang="en-AU" altLang="it-IT"/>
              <a:pPr>
                <a:spcBef>
                  <a:spcPct val="0"/>
                </a:spcBef>
              </a:pPr>
              <a:t>10</a:t>
            </a:fld>
            <a:endParaRPr lang="en-AU" altLang="it-IT"/>
          </a:p>
        </p:txBody>
      </p:sp>
      <p:sp>
        <p:nvSpPr>
          <p:cNvPr id="26627" name="Rectangle 1026">
            <a:extLst>
              <a:ext uri="{FF2B5EF4-FFF2-40B4-BE49-F238E27FC236}">
                <a16:creationId xmlns:a16="http://schemas.microsoft.com/office/drawing/2014/main" id="{6D6A2FEA-69E8-4D97-BCE9-0E23E12AE30C}"/>
              </a:ext>
            </a:extLst>
          </p:cNvPr>
          <p:cNvSpPr>
            <a:spLocks noRot="1" noChangeArrowheads="1" noTextEdit="1"/>
          </p:cNvSpPr>
          <p:nvPr>
            <p:ph type="sldImg"/>
          </p:nvPr>
        </p:nvSpPr>
        <p:spPr>
          <a:ln/>
        </p:spPr>
      </p:sp>
      <p:sp>
        <p:nvSpPr>
          <p:cNvPr id="26628" name="Rectangle 1027">
            <a:extLst>
              <a:ext uri="{FF2B5EF4-FFF2-40B4-BE49-F238E27FC236}">
                <a16:creationId xmlns:a16="http://schemas.microsoft.com/office/drawing/2014/main" id="{8F96A560-BAD7-47E7-8E1A-CA386C1928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D3B188B-9DB7-4F9F-8395-E62D3DE644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7B2635A-206A-4251-8EED-61022B486BCE}" type="slidenum">
              <a:rPr lang="en-AU" altLang="it-IT"/>
              <a:pPr>
                <a:spcBef>
                  <a:spcPct val="0"/>
                </a:spcBef>
              </a:pPr>
              <a:t>11</a:t>
            </a:fld>
            <a:endParaRPr lang="en-AU" altLang="it-IT"/>
          </a:p>
        </p:txBody>
      </p:sp>
      <p:sp>
        <p:nvSpPr>
          <p:cNvPr id="28675" name="Rectangle 1026">
            <a:extLst>
              <a:ext uri="{FF2B5EF4-FFF2-40B4-BE49-F238E27FC236}">
                <a16:creationId xmlns:a16="http://schemas.microsoft.com/office/drawing/2014/main" id="{8A8172F3-9271-4898-9F90-963E441460DB}"/>
              </a:ext>
            </a:extLst>
          </p:cNvPr>
          <p:cNvSpPr>
            <a:spLocks noRot="1" noChangeArrowheads="1" noTextEdit="1"/>
          </p:cNvSpPr>
          <p:nvPr>
            <p:ph type="sldImg"/>
          </p:nvPr>
        </p:nvSpPr>
        <p:spPr>
          <a:ln/>
        </p:spPr>
      </p:sp>
      <p:sp>
        <p:nvSpPr>
          <p:cNvPr id="28676" name="Rectangle 1027">
            <a:extLst>
              <a:ext uri="{FF2B5EF4-FFF2-40B4-BE49-F238E27FC236}">
                <a16:creationId xmlns:a16="http://schemas.microsoft.com/office/drawing/2014/main" id="{81ABA87E-C700-4678-AED3-EF0B6C5541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2B2257AB-5755-489E-9724-7A8521F88A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768B23-3473-4685-91B0-B7E714E7CB33}" type="slidenum">
              <a:rPr lang="en-AU" altLang="it-IT"/>
              <a:pPr>
                <a:spcBef>
                  <a:spcPct val="0"/>
                </a:spcBef>
              </a:pPr>
              <a:t>12</a:t>
            </a:fld>
            <a:endParaRPr lang="en-AU" altLang="it-IT"/>
          </a:p>
        </p:txBody>
      </p:sp>
      <p:sp>
        <p:nvSpPr>
          <p:cNvPr id="30723" name="Rectangle 1026">
            <a:extLst>
              <a:ext uri="{FF2B5EF4-FFF2-40B4-BE49-F238E27FC236}">
                <a16:creationId xmlns:a16="http://schemas.microsoft.com/office/drawing/2014/main" id="{3DBCE0B9-7BB5-4F32-BD11-DB4D71FFDB8F}"/>
              </a:ext>
            </a:extLst>
          </p:cNvPr>
          <p:cNvSpPr>
            <a:spLocks noRot="1" noChangeArrowheads="1" noTextEdit="1"/>
          </p:cNvSpPr>
          <p:nvPr>
            <p:ph type="sldImg"/>
          </p:nvPr>
        </p:nvSpPr>
        <p:spPr>
          <a:ln/>
        </p:spPr>
      </p:sp>
      <p:sp>
        <p:nvSpPr>
          <p:cNvPr id="30724" name="Rectangle 1027">
            <a:extLst>
              <a:ext uri="{FF2B5EF4-FFF2-40B4-BE49-F238E27FC236}">
                <a16:creationId xmlns:a16="http://schemas.microsoft.com/office/drawing/2014/main" id="{CBDA5282-38AF-4297-B28A-60EE2405D6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65EA14F-7DF0-4290-8553-1C4F03B2F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0C2E94D-A865-4F4D-8A77-DE6933E85D83}" type="slidenum">
              <a:rPr lang="en-AU" altLang="it-IT"/>
              <a:pPr>
                <a:spcBef>
                  <a:spcPct val="0"/>
                </a:spcBef>
              </a:pPr>
              <a:t>13</a:t>
            </a:fld>
            <a:endParaRPr lang="en-AU" altLang="it-IT"/>
          </a:p>
        </p:txBody>
      </p:sp>
      <p:sp>
        <p:nvSpPr>
          <p:cNvPr id="32771" name="Rectangle 1026">
            <a:extLst>
              <a:ext uri="{FF2B5EF4-FFF2-40B4-BE49-F238E27FC236}">
                <a16:creationId xmlns:a16="http://schemas.microsoft.com/office/drawing/2014/main" id="{6FEACDE5-DC8A-4F09-AB97-88301362BAFD}"/>
              </a:ext>
            </a:extLst>
          </p:cNvPr>
          <p:cNvSpPr>
            <a:spLocks noRot="1" noChangeArrowheads="1" noTextEdit="1"/>
          </p:cNvSpPr>
          <p:nvPr>
            <p:ph type="sldImg"/>
          </p:nvPr>
        </p:nvSpPr>
        <p:spPr>
          <a:ln/>
        </p:spPr>
      </p:sp>
      <p:sp>
        <p:nvSpPr>
          <p:cNvPr id="32772" name="Rectangle 1027">
            <a:extLst>
              <a:ext uri="{FF2B5EF4-FFF2-40B4-BE49-F238E27FC236}">
                <a16:creationId xmlns:a16="http://schemas.microsoft.com/office/drawing/2014/main" id="{1117EA55-40BB-41A4-AB46-578ACAA6E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99E0387-0453-47E4-8293-61FA2F04A5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AF3889-7716-4A1A-9119-168BC0B989AB}" type="slidenum">
              <a:rPr lang="en-AU" altLang="it-IT"/>
              <a:pPr>
                <a:spcBef>
                  <a:spcPct val="0"/>
                </a:spcBef>
              </a:pPr>
              <a:t>14</a:t>
            </a:fld>
            <a:endParaRPr lang="en-AU" altLang="it-IT"/>
          </a:p>
        </p:txBody>
      </p:sp>
      <p:sp>
        <p:nvSpPr>
          <p:cNvPr id="34819" name="Rectangle 1026">
            <a:extLst>
              <a:ext uri="{FF2B5EF4-FFF2-40B4-BE49-F238E27FC236}">
                <a16:creationId xmlns:a16="http://schemas.microsoft.com/office/drawing/2014/main" id="{D2AB0506-09A4-4200-91C9-C8F2D1F59B01}"/>
              </a:ext>
            </a:extLst>
          </p:cNvPr>
          <p:cNvSpPr>
            <a:spLocks noRot="1" noChangeArrowheads="1" noTextEdit="1"/>
          </p:cNvSpPr>
          <p:nvPr>
            <p:ph type="sldImg"/>
          </p:nvPr>
        </p:nvSpPr>
        <p:spPr>
          <a:ln/>
        </p:spPr>
      </p:sp>
      <p:sp>
        <p:nvSpPr>
          <p:cNvPr id="34820" name="Rectangle 1027">
            <a:extLst>
              <a:ext uri="{FF2B5EF4-FFF2-40B4-BE49-F238E27FC236}">
                <a16:creationId xmlns:a16="http://schemas.microsoft.com/office/drawing/2014/main" id="{5D21BA0A-9B52-400B-BF64-FEC2564A70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31F1141-1C5F-4067-850C-52B4A32E92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BAED09D-DBDC-4938-A8C8-D8B5BF6A325A}" type="slidenum">
              <a:rPr lang="en-AU" altLang="it-IT"/>
              <a:pPr>
                <a:spcBef>
                  <a:spcPct val="0"/>
                </a:spcBef>
              </a:pPr>
              <a:t>15</a:t>
            </a:fld>
            <a:endParaRPr lang="en-AU" altLang="it-IT"/>
          </a:p>
        </p:txBody>
      </p:sp>
      <p:sp>
        <p:nvSpPr>
          <p:cNvPr id="36867" name="Rectangle 1026">
            <a:extLst>
              <a:ext uri="{FF2B5EF4-FFF2-40B4-BE49-F238E27FC236}">
                <a16:creationId xmlns:a16="http://schemas.microsoft.com/office/drawing/2014/main" id="{4727FAF5-38F3-48AA-AEB5-19E216061F72}"/>
              </a:ext>
            </a:extLst>
          </p:cNvPr>
          <p:cNvSpPr>
            <a:spLocks noRot="1" noChangeArrowheads="1" noTextEdit="1"/>
          </p:cNvSpPr>
          <p:nvPr>
            <p:ph type="sldImg"/>
          </p:nvPr>
        </p:nvSpPr>
        <p:spPr>
          <a:ln/>
        </p:spPr>
      </p:sp>
      <p:sp>
        <p:nvSpPr>
          <p:cNvPr id="36868" name="Rectangle 1027">
            <a:extLst>
              <a:ext uri="{FF2B5EF4-FFF2-40B4-BE49-F238E27FC236}">
                <a16:creationId xmlns:a16="http://schemas.microsoft.com/office/drawing/2014/main" id="{5991097C-93C8-46FC-8854-02E54C4CB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E429AC3-91F0-41DE-A102-8B3865A0FC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E6E1DDC-FA06-4324-BD8C-AAA83F9B5B6B}" type="slidenum">
              <a:rPr lang="en-AU" altLang="it-IT"/>
              <a:pPr>
                <a:spcBef>
                  <a:spcPct val="0"/>
                </a:spcBef>
              </a:pPr>
              <a:t>16</a:t>
            </a:fld>
            <a:endParaRPr lang="en-AU" altLang="it-IT"/>
          </a:p>
        </p:txBody>
      </p:sp>
      <p:sp>
        <p:nvSpPr>
          <p:cNvPr id="38915" name="Rectangle 1026">
            <a:extLst>
              <a:ext uri="{FF2B5EF4-FFF2-40B4-BE49-F238E27FC236}">
                <a16:creationId xmlns:a16="http://schemas.microsoft.com/office/drawing/2014/main" id="{C7D7D4E6-AA0D-4255-9D42-B5810B68830D}"/>
              </a:ext>
            </a:extLst>
          </p:cNvPr>
          <p:cNvSpPr>
            <a:spLocks noRot="1" noChangeArrowheads="1" noTextEdit="1"/>
          </p:cNvSpPr>
          <p:nvPr>
            <p:ph type="sldImg"/>
          </p:nvPr>
        </p:nvSpPr>
        <p:spPr>
          <a:ln/>
        </p:spPr>
      </p:sp>
      <p:sp>
        <p:nvSpPr>
          <p:cNvPr id="38916" name="Rectangle 1027">
            <a:extLst>
              <a:ext uri="{FF2B5EF4-FFF2-40B4-BE49-F238E27FC236}">
                <a16:creationId xmlns:a16="http://schemas.microsoft.com/office/drawing/2014/main" id="{DE8213EE-5830-4CD5-9621-DEBCD14C2A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DF7FFED4-2FB0-442A-AB6A-74053E3AC8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E2C19C0-4405-4C45-A34B-953ABED88AEA}" type="slidenum">
              <a:rPr lang="en-AU" altLang="it-IT"/>
              <a:pPr>
                <a:spcBef>
                  <a:spcPct val="0"/>
                </a:spcBef>
              </a:pPr>
              <a:t>17</a:t>
            </a:fld>
            <a:endParaRPr lang="en-AU" altLang="it-IT"/>
          </a:p>
        </p:txBody>
      </p:sp>
      <p:sp>
        <p:nvSpPr>
          <p:cNvPr id="40963" name="Rectangle 1026">
            <a:extLst>
              <a:ext uri="{FF2B5EF4-FFF2-40B4-BE49-F238E27FC236}">
                <a16:creationId xmlns:a16="http://schemas.microsoft.com/office/drawing/2014/main" id="{3927D3E4-DE94-4642-A0CA-9198AB721430}"/>
              </a:ext>
            </a:extLst>
          </p:cNvPr>
          <p:cNvSpPr>
            <a:spLocks noRot="1" noChangeArrowheads="1" noTextEdit="1"/>
          </p:cNvSpPr>
          <p:nvPr>
            <p:ph type="sldImg"/>
          </p:nvPr>
        </p:nvSpPr>
        <p:spPr>
          <a:ln/>
        </p:spPr>
      </p:sp>
      <p:sp>
        <p:nvSpPr>
          <p:cNvPr id="40964" name="Rectangle 1027">
            <a:extLst>
              <a:ext uri="{FF2B5EF4-FFF2-40B4-BE49-F238E27FC236}">
                <a16:creationId xmlns:a16="http://schemas.microsoft.com/office/drawing/2014/main" id="{EDA42AE5-1F36-4F78-A3C7-AAA7DAFBC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D2334B9C-380C-466E-95C6-01B5C54A2C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875FAE1-4EF4-4591-ACB3-9F075ABF4F83}" type="slidenum">
              <a:rPr lang="en-AU" altLang="it-IT"/>
              <a:pPr>
                <a:spcBef>
                  <a:spcPct val="0"/>
                </a:spcBef>
              </a:pPr>
              <a:t>18</a:t>
            </a:fld>
            <a:endParaRPr lang="en-AU" altLang="it-IT"/>
          </a:p>
        </p:txBody>
      </p:sp>
      <p:sp>
        <p:nvSpPr>
          <p:cNvPr id="43011" name="Rectangle 1026">
            <a:extLst>
              <a:ext uri="{FF2B5EF4-FFF2-40B4-BE49-F238E27FC236}">
                <a16:creationId xmlns:a16="http://schemas.microsoft.com/office/drawing/2014/main" id="{AAA93A29-090D-47EF-85E9-733B016E58AE}"/>
              </a:ext>
            </a:extLst>
          </p:cNvPr>
          <p:cNvSpPr>
            <a:spLocks noRot="1" noChangeArrowheads="1" noTextEdit="1"/>
          </p:cNvSpPr>
          <p:nvPr>
            <p:ph type="sldImg"/>
          </p:nvPr>
        </p:nvSpPr>
        <p:spPr>
          <a:ln/>
        </p:spPr>
      </p:sp>
      <p:sp>
        <p:nvSpPr>
          <p:cNvPr id="43012" name="Rectangle 1027">
            <a:extLst>
              <a:ext uri="{FF2B5EF4-FFF2-40B4-BE49-F238E27FC236}">
                <a16:creationId xmlns:a16="http://schemas.microsoft.com/office/drawing/2014/main" id="{386056E8-3FE0-498E-96EB-89CAC32134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1A8BCF9A-D03D-4250-98B9-81BA61FBBF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F6F717-4977-4311-A0A6-F551D3A89CC3}" type="slidenum">
              <a:rPr lang="en-AU" altLang="it-IT"/>
              <a:pPr>
                <a:spcBef>
                  <a:spcPct val="0"/>
                </a:spcBef>
              </a:pPr>
              <a:t>2</a:t>
            </a:fld>
            <a:endParaRPr lang="en-AU" altLang="it-IT"/>
          </a:p>
        </p:txBody>
      </p:sp>
      <p:sp>
        <p:nvSpPr>
          <p:cNvPr id="10243" name="Rectangle 1026">
            <a:extLst>
              <a:ext uri="{FF2B5EF4-FFF2-40B4-BE49-F238E27FC236}">
                <a16:creationId xmlns:a16="http://schemas.microsoft.com/office/drawing/2014/main" id="{371C88AB-69A9-4E4F-B6F0-D6C2B6E0D745}"/>
              </a:ext>
            </a:extLst>
          </p:cNvPr>
          <p:cNvSpPr>
            <a:spLocks noRot="1" noChangeArrowheads="1" noTextEdit="1"/>
          </p:cNvSpPr>
          <p:nvPr>
            <p:ph type="sldImg"/>
          </p:nvPr>
        </p:nvSpPr>
        <p:spPr>
          <a:ln/>
        </p:spPr>
      </p:sp>
      <p:sp>
        <p:nvSpPr>
          <p:cNvPr id="10244" name="Rectangle 1027">
            <a:extLst>
              <a:ext uri="{FF2B5EF4-FFF2-40B4-BE49-F238E27FC236}">
                <a16:creationId xmlns:a16="http://schemas.microsoft.com/office/drawing/2014/main" id="{A89C7CAD-DF0C-40D0-BB62-23C2E9E477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8BA78A4-4D68-4A53-976D-E49397C77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128390A-7752-4249-9572-538C3E9A521F}" type="slidenum">
              <a:rPr lang="en-AU" altLang="it-IT"/>
              <a:pPr>
                <a:spcBef>
                  <a:spcPct val="0"/>
                </a:spcBef>
              </a:pPr>
              <a:t>3</a:t>
            </a:fld>
            <a:endParaRPr lang="en-AU" altLang="it-IT"/>
          </a:p>
        </p:txBody>
      </p:sp>
      <p:sp>
        <p:nvSpPr>
          <p:cNvPr id="12291" name="Rectangle 1026">
            <a:extLst>
              <a:ext uri="{FF2B5EF4-FFF2-40B4-BE49-F238E27FC236}">
                <a16:creationId xmlns:a16="http://schemas.microsoft.com/office/drawing/2014/main" id="{2EDF5045-5709-4AF0-9C9E-D9625A4717DF}"/>
              </a:ext>
            </a:extLst>
          </p:cNvPr>
          <p:cNvSpPr>
            <a:spLocks noRot="1" noChangeArrowheads="1" noTextEdit="1"/>
          </p:cNvSpPr>
          <p:nvPr>
            <p:ph type="sldImg"/>
          </p:nvPr>
        </p:nvSpPr>
        <p:spPr>
          <a:ln/>
        </p:spPr>
      </p:sp>
      <p:sp>
        <p:nvSpPr>
          <p:cNvPr id="12292" name="Rectangle 1027">
            <a:extLst>
              <a:ext uri="{FF2B5EF4-FFF2-40B4-BE49-F238E27FC236}">
                <a16:creationId xmlns:a16="http://schemas.microsoft.com/office/drawing/2014/main" id="{E2BD8595-46BB-4861-B232-573643ABD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it-IT">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C2A8FD2B-9C40-4A5C-8465-AD0CB86E9D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E13F3C3-2341-4F1C-8DD4-090B476948C9}" type="slidenum">
              <a:rPr lang="en-AU" altLang="it-IT"/>
              <a:pPr>
                <a:spcBef>
                  <a:spcPct val="0"/>
                </a:spcBef>
              </a:pPr>
              <a:t>4</a:t>
            </a:fld>
            <a:endParaRPr lang="en-AU" altLang="it-IT"/>
          </a:p>
        </p:txBody>
      </p:sp>
      <p:sp>
        <p:nvSpPr>
          <p:cNvPr id="14339" name="Rectangle 1026">
            <a:extLst>
              <a:ext uri="{FF2B5EF4-FFF2-40B4-BE49-F238E27FC236}">
                <a16:creationId xmlns:a16="http://schemas.microsoft.com/office/drawing/2014/main" id="{7F800D6E-475D-4E2D-9E98-B7753A1DDB9E}"/>
              </a:ext>
            </a:extLst>
          </p:cNvPr>
          <p:cNvSpPr>
            <a:spLocks noRot="1" noChangeArrowheads="1" noTextEdit="1"/>
          </p:cNvSpPr>
          <p:nvPr>
            <p:ph type="sldImg"/>
          </p:nvPr>
        </p:nvSpPr>
        <p:spPr>
          <a:ln/>
        </p:spPr>
      </p:sp>
      <p:sp>
        <p:nvSpPr>
          <p:cNvPr id="14340" name="Rectangle 1027">
            <a:extLst>
              <a:ext uri="{FF2B5EF4-FFF2-40B4-BE49-F238E27FC236}">
                <a16:creationId xmlns:a16="http://schemas.microsoft.com/office/drawing/2014/main" id="{FD53DCDD-DDD1-4D6F-80D7-1E514D9163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Traffic analysis can be used to infer who is talking to whom over a public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CE62B71B-C2CF-4B35-B1EF-3C209EAEDE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9745F0E-2FDE-4313-9125-C1AD33DC02A9}" type="slidenum">
              <a:rPr lang="en-AU" altLang="it-IT"/>
              <a:pPr>
                <a:spcBef>
                  <a:spcPct val="0"/>
                </a:spcBef>
              </a:pPr>
              <a:t>5</a:t>
            </a:fld>
            <a:endParaRPr lang="en-AU" altLang="it-IT"/>
          </a:p>
        </p:txBody>
      </p:sp>
      <p:sp>
        <p:nvSpPr>
          <p:cNvPr id="16387" name="Rectangle 1026">
            <a:extLst>
              <a:ext uri="{FF2B5EF4-FFF2-40B4-BE49-F238E27FC236}">
                <a16:creationId xmlns:a16="http://schemas.microsoft.com/office/drawing/2014/main" id="{965404B8-9649-4E16-99C3-E27108F74AAF}"/>
              </a:ext>
            </a:extLst>
          </p:cNvPr>
          <p:cNvSpPr>
            <a:spLocks noRot="1" noChangeArrowheads="1" noTextEdit="1"/>
          </p:cNvSpPr>
          <p:nvPr>
            <p:ph type="sldImg"/>
          </p:nvPr>
        </p:nvSpPr>
        <p:spPr>
          <a:ln/>
        </p:spPr>
      </p:sp>
      <p:sp>
        <p:nvSpPr>
          <p:cNvPr id="16388" name="Rectangle 1027">
            <a:extLst>
              <a:ext uri="{FF2B5EF4-FFF2-40B4-BE49-F238E27FC236}">
                <a16:creationId xmlns:a16="http://schemas.microsoft.com/office/drawing/2014/main" id="{26C578F6-59F7-4677-BA51-AD3A0528C4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E4148215-F467-4C84-BD7A-5C8490999B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C3627C-9D4F-4190-B583-2E90D3CFA5CA}" type="slidenum">
              <a:rPr lang="en-AU" altLang="it-IT"/>
              <a:pPr>
                <a:spcBef>
                  <a:spcPct val="0"/>
                </a:spcBef>
              </a:pPr>
              <a:t>6</a:t>
            </a:fld>
            <a:endParaRPr lang="en-AU" altLang="it-IT"/>
          </a:p>
        </p:txBody>
      </p:sp>
      <p:sp>
        <p:nvSpPr>
          <p:cNvPr id="18435" name="Rectangle 1026">
            <a:extLst>
              <a:ext uri="{FF2B5EF4-FFF2-40B4-BE49-F238E27FC236}">
                <a16:creationId xmlns:a16="http://schemas.microsoft.com/office/drawing/2014/main" id="{50F8A9D8-B217-42C9-8B05-CAE94E698C9F}"/>
              </a:ext>
            </a:extLst>
          </p:cNvPr>
          <p:cNvSpPr>
            <a:spLocks noRot="1" noChangeArrowheads="1" noTextEdit="1"/>
          </p:cNvSpPr>
          <p:nvPr>
            <p:ph type="sldImg"/>
          </p:nvPr>
        </p:nvSpPr>
        <p:spPr>
          <a:ln/>
        </p:spPr>
      </p:sp>
      <p:sp>
        <p:nvSpPr>
          <p:cNvPr id="18436" name="Rectangle 1027">
            <a:extLst>
              <a:ext uri="{FF2B5EF4-FFF2-40B4-BE49-F238E27FC236}">
                <a16:creationId xmlns:a16="http://schemas.microsoft.com/office/drawing/2014/main" id="{B004E035-51C5-4CA7-8726-3DA3414FE0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To create a private network pathway with Tor, the user's software or client incrementally builds a circuit of encrypted connections through relays on the network. The circuit is extended one hop at a time, and each relay along the way knows only which relay gave it data and which relay it is giving data to. No individual relay ever knows the complete path that a data packet has taken. The client negotiates a separate set of encryption keys for each hop along the circuit to ensure that each hop can't trace these connections as they pass through.</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6E107876-B272-4B2B-8131-59167EEF23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5694D8A-05DF-498C-809F-888E6CC8C52E}" type="slidenum">
              <a:rPr lang="en-AU" altLang="it-IT"/>
              <a:pPr>
                <a:spcBef>
                  <a:spcPct val="0"/>
                </a:spcBef>
              </a:pPr>
              <a:t>7</a:t>
            </a:fld>
            <a:endParaRPr lang="en-AU" altLang="it-IT"/>
          </a:p>
        </p:txBody>
      </p:sp>
      <p:sp>
        <p:nvSpPr>
          <p:cNvPr id="20483" name="Rectangle 1026">
            <a:extLst>
              <a:ext uri="{FF2B5EF4-FFF2-40B4-BE49-F238E27FC236}">
                <a16:creationId xmlns:a16="http://schemas.microsoft.com/office/drawing/2014/main" id="{8426DEE3-3D9E-4C93-A3DD-EFDF89A5D6C3}"/>
              </a:ext>
            </a:extLst>
          </p:cNvPr>
          <p:cNvSpPr>
            <a:spLocks noRot="1" noChangeArrowheads="1" noTextEdit="1"/>
          </p:cNvSpPr>
          <p:nvPr>
            <p:ph type="sldImg"/>
          </p:nvPr>
        </p:nvSpPr>
        <p:spPr>
          <a:ln/>
        </p:spPr>
      </p:sp>
      <p:sp>
        <p:nvSpPr>
          <p:cNvPr id="20484" name="Rectangle 1027">
            <a:extLst>
              <a:ext uri="{FF2B5EF4-FFF2-40B4-BE49-F238E27FC236}">
                <a16:creationId xmlns:a16="http://schemas.microsoft.com/office/drawing/2014/main" id="{BACA6A14-225D-42EA-94D0-4E6B7E2B9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9B986438-BABD-488D-9B16-2074C14182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59798BC-9688-4348-B66F-8B73319B0920}" type="slidenum">
              <a:rPr lang="en-AU" altLang="it-IT"/>
              <a:pPr>
                <a:spcBef>
                  <a:spcPct val="0"/>
                </a:spcBef>
              </a:pPr>
              <a:t>8</a:t>
            </a:fld>
            <a:endParaRPr lang="en-AU" altLang="it-IT"/>
          </a:p>
        </p:txBody>
      </p:sp>
      <p:sp>
        <p:nvSpPr>
          <p:cNvPr id="22531" name="Rectangle 1026">
            <a:extLst>
              <a:ext uri="{FF2B5EF4-FFF2-40B4-BE49-F238E27FC236}">
                <a16:creationId xmlns:a16="http://schemas.microsoft.com/office/drawing/2014/main" id="{D0D0BA12-8892-4CDE-BB32-0352FEA5832A}"/>
              </a:ext>
            </a:extLst>
          </p:cNvPr>
          <p:cNvSpPr>
            <a:spLocks noRot="1" noChangeArrowheads="1" noTextEdit="1"/>
          </p:cNvSpPr>
          <p:nvPr>
            <p:ph type="sldImg"/>
          </p:nvPr>
        </p:nvSpPr>
        <p:spPr>
          <a:ln/>
        </p:spPr>
      </p:sp>
      <p:sp>
        <p:nvSpPr>
          <p:cNvPr id="22532" name="Rectangle 1027">
            <a:extLst>
              <a:ext uri="{FF2B5EF4-FFF2-40B4-BE49-F238E27FC236}">
                <a16:creationId xmlns:a16="http://schemas.microsoft.com/office/drawing/2014/main" id="{DEB4933A-4E22-493F-819A-ED5C9AA620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43074299-CB7B-4A66-8208-566E8E9312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015F98A-017F-49DD-A241-232EFB9C469A}" type="slidenum">
              <a:rPr lang="en-AU" altLang="it-IT"/>
              <a:pPr>
                <a:spcBef>
                  <a:spcPct val="0"/>
                </a:spcBef>
              </a:pPr>
              <a:t>9</a:t>
            </a:fld>
            <a:endParaRPr lang="en-AU" altLang="it-IT"/>
          </a:p>
        </p:txBody>
      </p:sp>
      <p:sp>
        <p:nvSpPr>
          <p:cNvPr id="24579" name="Rectangle 1026">
            <a:extLst>
              <a:ext uri="{FF2B5EF4-FFF2-40B4-BE49-F238E27FC236}">
                <a16:creationId xmlns:a16="http://schemas.microsoft.com/office/drawing/2014/main" id="{F7504B25-F540-486A-958A-6200C6549423}"/>
              </a:ext>
            </a:extLst>
          </p:cNvPr>
          <p:cNvSpPr>
            <a:spLocks noRot="1" noChangeArrowheads="1" noTextEdit="1"/>
          </p:cNvSpPr>
          <p:nvPr>
            <p:ph type="sldImg"/>
          </p:nvPr>
        </p:nvSpPr>
        <p:spPr>
          <a:ln/>
        </p:spPr>
      </p:sp>
      <p:sp>
        <p:nvSpPr>
          <p:cNvPr id="24580" name="Rectangle 1027">
            <a:extLst>
              <a:ext uri="{FF2B5EF4-FFF2-40B4-BE49-F238E27FC236}">
                <a16:creationId xmlns:a16="http://schemas.microsoft.com/office/drawing/2014/main" id="{B5614473-F092-4DF6-9AA9-F6E39F6F8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Once a circuit has been established, many kinds of data can be exchanged and several different sorts of software applications can be deployed over the Tor network. Because each relay sees no more than one hop in the circuit, neither an eavesdropper nor a compromised relay can use traffic analysis to link the connection's source and destination. Tor only works for TCP streams and can be used by any application with SOCKS support.</a:t>
            </a:r>
          </a:p>
          <a:p>
            <a:pPr eaLnBrk="1" hangingPunct="1"/>
            <a:r>
              <a:rPr lang="en-US" altLang="it-IT">
                <a:latin typeface="Arial" panose="020B0604020202020204" pitchFamily="34" charset="0"/>
              </a:rPr>
              <a:t>For efficiency, the Tor software uses the same circuit for connections that happen within the same ten minutes or so. Later requests are given a new circuit, to keep people from linking your earlier actions to the new ones.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cxnSp>
        <p:nvCxnSpPr>
          <p:cNvPr id="4" name="Straight Connector 7">
            <a:extLst>
              <a:ext uri="{FF2B5EF4-FFF2-40B4-BE49-F238E27FC236}">
                <a16:creationId xmlns:a16="http://schemas.microsoft.com/office/drawing/2014/main" id="{76B0544D-7E72-4708-B450-19E3FA7C4CAC}"/>
              </a:ext>
            </a:extLst>
          </p:cNvPr>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it-IT"/>
              <a:t>Fare clic per modificare lo stile del titolo</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5" name="Date Placeholder 3">
            <a:extLst>
              <a:ext uri="{FF2B5EF4-FFF2-40B4-BE49-F238E27FC236}">
                <a16:creationId xmlns:a16="http://schemas.microsoft.com/office/drawing/2014/main" id="{F05B7C99-BE72-4E37-AF1E-C4B9FDF68A4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0676F47-1048-4B76-AAFB-D840A940711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BB33918-5920-4C7C-9E48-D1FF6315A1FB}"/>
              </a:ext>
            </a:extLst>
          </p:cNvPr>
          <p:cNvSpPr>
            <a:spLocks noGrp="1"/>
          </p:cNvSpPr>
          <p:nvPr>
            <p:ph type="sldNum" sz="quarter" idx="12"/>
          </p:nvPr>
        </p:nvSpPr>
        <p:spPr/>
        <p:txBody>
          <a:bodyPr/>
          <a:lstStyle>
            <a:lvl1pPr>
              <a:defRPr smtClean="0"/>
            </a:lvl1pPr>
          </a:lstStyle>
          <a:p>
            <a:pPr>
              <a:defRPr/>
            </a:pPr>
            <a:fld id="{DB2A7CE1-DF58-46F9-8C22-90AE368254DD}" type="slidenum">
              <a:rPr lang="en-US" altLang="it-IT"/>
              <a:pPr>
                <a:defRPr/>
              </a:pPr>
              <a:t>‹#›</a:t>
            </a:fld>
            <a:endParaRPr lang="en-US" altLang="it-IT"/>
          </a:p>
        </p:txBody>
      </p:sp>
    </p:spTree>
    <p:extLst>
      <p:ext uri="{BB962C8B-B14F-4D97-AF65-F5344CB8AC3E}">
        <p14:creationId xmlns:p14="http://schemas.microsoft.com/office/powerpoint/2010/main" val="2360968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Vertical Text Placeholder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31C30F10-EF6E-43C1-9B2F-A0046C79205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0B16073-0AD2-457C-B335-21397E29DCC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A82D47-E43E-483A-A975-8D8A6C745B38}"/>
              </a:ext>
            </a:extLst>
          </p:cNvPr>
          <p:cNvSpPr>
            <a:spLocks noGrp="1"/>
          </p:cNvSpPr>
          <p:nvPr>
            <p:ph type="sldNum" sz="quarter" idx="12"/>
          </p:nvPr>
        </p:nvSpPr>
        <p:spPr/>
        <p:txBody>
          <a:bodyPr/>
          <a:lstStyle>
            <a:lvl1pPr>
              <a:defRPr/>
            </a:lvl1pPr>
          </a:lstStyle>
          <a:p>
            <a:pPr>
              <a:defRPr/>
            </a:pPr>
            <a:fld id="{F3BB0897-292F-41D3-817A-A35101C4CB51}" type="slidenum">
              <a:rPr lang="en-US" altLang="it-IT"/>
              <a:pPr>
                <a:defRPr/>
              </a:pPr>
              <a:t>‹#›</a:t>
            </a:fld>
            <a:endParaRPr lang="en-US" altLang="it-IT"/>
          </a:p>
        </p:txBody>
      </p:sp>
    </p:spTree>
    <p:extLst>
      <p:ext uri="{BB962C8B-B14F-4D97-AF65-F5344CB8AC3E}">
        <p14:creationId xmlns:p14="http://schemas.microsoft.com/office/powerpoint/2010/main" val="32714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it-IT"/>
              <a:t>Fare clic per modificare lo stile del titolo</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a:extLst>
              <a:ext uri="{FF2B5EF4-FFF2-40B4-BE49-F238E27FC236}">
                <a16:creationId xmlns:a16="http://schemas.microsoft.com/office/drawing/2014/main" id="{94BAC3F6-F68A-461D-843F-AD98EC41F5E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F0FFDA-5472-42DD-8DB7-7C7414277B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BA9FDDF-0766-4709-B75A-E048101DE499}"/>
              </a:ext>
            </a:extLst>
          </p:cNvPr>
          <p:cNvSpPr>
            <a:spLocks noGrp="1"/>
          </p:cNvSpPr>
          <p:nvPr>
            <p:ph type="sldNum" sz="quarter" idx="12"/>
          </p:nvPr>
        </p:nvSpPr>
        <p:spPr/>
        <p:txBody>
          <a:bodyPr/>
          <a:lstStyle>
            <a:lvl1pPr>
              <a:defRPr/>
            </a:lvl1pPr>
          </a:lstStyle>
          <a:p>
            <a:pPr>
              <a:defRPr/>
            </a:pPr>
            <a:fld id="{3BDACE1D-393E-41A9-AC5A-8C0D86437A96}" type="slidenum">
              <a:rPr lang="en-US" altLang="it-IT"/>
              <a:pPr>
                <a:defRPr/>
              </a:pPr>
              <a:t>‹#›</a:t>
            </a:fld>
            <a:endParaRPr lang="en-US" altLang="it-IT"/>
          </a:p>
        </p:txBody>
      </p:sp>
    </p:spTree>
    <p:extLst>
      <p:ext uri="{BB962C8B-B14F-4D97-AF65-F5344CB8AC3E}">
        <p14:creationId xmlns:p14="http://schemas.microsoft.com/office/powerpoint/2010/main" val="14219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Date Placeholder 3">
            <a:extLst>
              <a:ext uri="{FF2B5EF4-FFF2-40B4-BE49-F238E27FC236}">
                <a16:creationId xmlns:a16="http://schemas.microsoft.com/office/drawing/2014/main" id="{B7BDB210-89C9-4C91-9E25-C922178EBDBD}"/>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4195275-002B-4218-9AA4-7BD56B4FAA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E47C5B3-F6B9-42EE-ABEF-CC55D92F41FA}"/>
              </a:ext>
            </a:extLst>
          </p:cNvPr>
          <p:cNvSpPr>
            <a:spLocks noGrp="1"/>
          </p:cNvSpPr>
          <p:nvPr>
            <p:ph type="sldNum" sz="quarter" idx="12"/>
          </p:nvPr>
        </p:nvSpPr>
        <p:spPr/>
        <p:txBody>
          <a:bodyPr/>
          <a:lstStyle>
            <a:lvl1pPr>
              <a:defRPr/>
            </a:lvl1pPr>
          </a:lstStyle>
          <a:p>
            <a:pPr>
              <a:defRPr/>
            </a:pPr>
            <a:fld id="{FA6F485D-649D-4A46-B716-75E6BC8E6754}" type="slidenum">
              <a:rPr lang="en-US" altLang="it-IT"/>
              <a:pPr>
                <a:defRPr/>
              </a:pPr>
              <a:t>‹#›</a:t>
            </a:fld>
            <a:endParaRPr lang="en-US" altLang="it-IT"/>
          </a:p>
        </p:txBody>
      </p:sp>
    </p:spTree>
    <p:extLst>
      <p:ext uri="{BB962C8B-B14F-4D97-AF65-F5344CB8AC3E}">
        <p14:creationId xmlns:p14="http://schemas.microsoft.com/office/powerpoint/2010/main" val="427836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bg>
      <p:bgPr>
        <a:solidFill>
          <a:schemeClr val="bg2"/>
        </a:solidFill>
        <a:effectLst/>
      </p:bgPr>
    </p:bg>
    <p:spTree>
      <p:nvGrpSpPr>
        <p:cNvPr id="1" name=""/>
        <p:cNvGrpSpPr/>
        <p:nvPr/>
      </p:nvGrpSpPr>
      <p:grpSpPr>
        <a:xfrm>
          <a:off x="0" y="0"/>
          <a:ext cx="0" cy="0"/>
          <a:chOff x="0" y="0"/>
          <a:chExt cx="0" cy="0"/>
        </a:xfrm>
      </p:grpSpPr>
      <p:cxnSp>
        <p:nvCxnSpPr>
          <p:cNvPr id="4" name="Straight Connector 6">
            <a:extLst>
              <a:ext uri="{FF2B5EF4-FFF2-40B4-BE49-F238E27FC236}">
                <a16:creationId xmlns:a16="http://schemas.microsoft.com/office/drawing/2014/main" id="{ACE69B9C-5070-4DC6-8CDE-A7DBA41B3377}"/>
              </a:ext>
            </a:extLst>
          </p:cNvPr>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it-IT"/>
              <a:t>Fare clic per modificare lo stile del titolo</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14005C15-B853-45EA-8C07-CA9EF656FB22}"/>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552A7C8-BF6C-48EC-ADF4-F7D21F47D4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F130608-7FB9-40EA-A57B-25E6DF5B6219}"/>
              </a:ext>
            </a:extLst>
          </p:cNvPr>
          <p:cNvSpPr>
            <a:spLocks noGrp="1"/>
          </p:cNvSpPr>
          <p:nvPr>
            <p:ph type="sldNum" sz="quarter" idx="12"/>
          </p:nvPr>
        </p:nvSpPr>
        <p:spPr/>
        <p:txBody>
          <a:bodyPr/>
          <a:lstStyle>
            <a:lvl1pPr>
              <a:defRPr smtClean="0"/>
            </a:lvl1pPr>
          </a:lstStyle>
          <a:p>
            <a:pPr>
              <a:defRPr/>
            </a:pPr>
            <a:fld id="{CB60A63D-51FF-4F5A-A24F-9448C33E09AF}" type="slidenum">
              <a:rPr lang="en-US" altLang="it-IT"/>
              <a:pPr>
                <a:defRPr/>
              </a:pPr>
              <a:t>‹#›</a:t>
            </a:fld>
            <a:endParaRPr lang="en-US" altLang="it-IT"/>
          </a:p>
        </p:txBody>
      </p:sp>
    </p:spTree>
    <p:extLst>
      <p:ext uri="{BB962C8B-B14F-4D97-AF65-F5344CB8AC3E}">
        <p14:creationId xmlns:p14="http://schemas.microsoft.com/office/powerpoint/2010/main" val="30695811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3">
            <a:extLst>
              <a:ext uri="{FF2B5EF4-FFF2-40B4-BE49-F238E27FC236}">
                <a16:creationId xmlns:a16="http://schemas.microsoft.com/office/drawing/2014/main" id="{7382BA40-9B72-4C3A-9347-2B00867462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DE38ADB-1328-4180-BB1A-B2D0F6EC074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814199F-CBF2-42FB-833F-651C7C9E7EC4}"/>
              </a:ext>
            </a:extLst>
          </p:cNvPr>
          <p:cNvSpPr>
            <a:spLocks noGrp="1"/>
          </p:cNvSpPr>
          <p:nvPr>
            <p:ph type="sldNum" sz="quarter" idx="12"/>
          </p:nvPr>
        </p:nvSpPr>
        <p:spPr/>
        <p:txBody>
          <a:bodyPr/>
          <a:lstStyle>
            <a:lvl1pPr>
              <a:defRPr/>
            </a:lvl1pPr>
          </a:lstStyle>
          <a:p>
            <a:pPr>
              <a:defRPr/>
            </a:pPr>
            <a:fld id="{309FADDA-9EED-49DF-A424-E66E35786722}" type="slidenum">
              <a:rPr lang="en-US" altLang="it-IT"/>
              <a:pPr>
                <a:defRPr/>
              </a:pPr>
              <a:t>‹#›</a:t>
            </a:fld>
            <a:endParaRPr lang="en-US" altLang="it-IT"/>
          </a:p>
        </p:txBody>
      </p:sp>
    </p:spTree>
    <p:extLst>
      <p:ext uri="{BB962C8B-B14F-4D97-AF65-F5344CB8AC3E}">
        <p14:creationId xmlns:p14="http://schemas.microsoft.com/office/powerpoint/2010/main" val="293585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cxnSp>
        <p:nvCxnSpPr>
          <p:cNvPr id="7" name="Straight Connector 10">
            <a:extLst>
              <a:ext uri="{FF2B5EF4-FFF2-40B4-BE49-F238E27FC236}">
                <a16:creationId xmlns:a16="http://schemas.microsoft.com/office/drawing/2014/main" id="{BAABF326-736E-4804-A9C6-4BC012FE4BD2}"/>
              </a:ext>
            </a:extLst>
          </p:cNvPr>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it-IT"/>
              <a:t>Fare clic per modificare lo stile del titolo</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6">
            <a:extLst>
              <a:ext uri="{FF2B5EF4-FFF2-40B4-BE49-F238E27FC236}">
                <a16:creationId xmlns:a16="http://schemas.microsoft.com/office/drawing/2014/main" id="{86D4627A-C014-49D4-B23C-025F750707CD}"/>
              </a:ext>
            </a:extLst>
          </p:cNvPr>
          <p:cNvSpPr>
            <a:spLocks noGrp="1"/>
          </p:cNvSpPr>
          <p:nvPr>
            <p:ph type="dt" sz="half" idx="10"/>
          </p:nvPr>
        </p:nvSpPr>
        <p:spPr/>
        <p:txBody>
          <a:bodyPr/>
          <a:lstStyle>
            <a:lvl1pPr>
              <a:defRPr/>
            </a:lvl1pPr>
          </a:lstStyle>
          <a:p>
            <a:pPr>
              <a:defRPr/>
            </a:pPr>
            <a:endParaRPr lang="en-US"/>
          </a:p>
        </p:txBody>
      </p:sp>
      <p:sp>
        <p:nvSpPr>
          <p:cNvPr id="9" name="Footer Placeholder 7">
            <a:extLst>
              <a:ext uri="{FF2B5EF4-FFF2-40B4-BE49-F238E27FC236}">
                <a16:creationId xmlns:a16="http://schemas.microsoft.com/office/drawing/2014/main" id="{15B0377E-DDE9-4E22-8255-12FA26D8463E}"/>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921B8DC8-1DA7-4A08-A48D-B07582CA7802}"/>
              </a:ext>
            </a:extLst>
          </p:cNvPr>
          <p:cNvSpPr>
            <a:spLocks noGrp="1"/>
          </p:cNvSpPr>
          <p:nvPr>
            <p:ph type="sldNum" sz="quarter" idx="12"/>
          </p:nvPr>
        </p:nvSpPr>
        <p:spPr/>
        <p:txBody>
          <a:bodyPr/>
          <a:lstStyle>
            <a:lvl1pPr>
              <a:defRPr smtClean="0"/>
            </a:lvl1pPr>
          </a:lstStyle>
          <a:p>
            <a:pPr>
              <a:defRPr/>
            </a:pPr>
            <a:fld id="{3C8818CA-69A7-4755-BC79-26C053558948}" type="slidenum">
              <a:rPr lang="en-US" altLang="it-IT"/>
              <a:pPr>
                <a:defRPr/>
              </a:pPr>
              <a:t>‹#›</a:t>
            </a:fld>
            <a:endParaRPr lang="en-US" altLang="it-IT"/>
          </a:p>
        </p:txBody>
      </p:sp>
    </p:spTree>
    <p:extLst>
      <p:ext uri="{BB962C8B-B14F-4D97-AF65-F5344CB8AC3E}">
        <p14:creationId xmlns:p14="http://schemas.microsoft.com/office/powerpoint/2010/main" val="121229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a:t>
            </a:r>
            <a:endParaRPr lang="en-US"/>
          </a:p>
        </p:txBody>
      </p:sp>
      <p:sp>
        <p:nvSpPr>
          <p:cNvPr id="3" name="Date Placeholder 3">
            <a:extLst>
              <a:ext uri="{FF2B5EF4-FFF2-40B4-BE49-F238E27FC236}">
                <a16:creationId xmlns:a16="http://schemas.microsoft.com/office/drawing/2014/main" id="{BA09C2C6-3E9B-411F-85E3-E0C91C260A49}"/>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040D22E-4001-4B74-A852-AC0B4A1F8E5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9A393301-2F81-4D8A-BDEB-E8292A11D06D}"/>
              </a:ext>
            </a:extLst>
          </p:cNvPr>
          <p:cNvSpPr>
            <a:spLocks noGrp="1"/>
          </p:cNvSpPr>
          <p:nvPr>
            <p:ph type="sldNum" sz="quarter" idx="12"/>
          </p:nvPr>
        </p:nvSpPr>
        <p:spPr/>
        <p:txBody>
          <a:bodyPr/>
          <a:lstStyle>
            <a:lvl1pPr>
              <a:defRPr/>
            </a:lvl1pPr>
          </a:lstStyle>
          <a:p>
            <a:pPr>
              <a:defRPr/>
            </a:pPr>
            <a:fld id="{C06F80A1-D98A-481A-85B0-974186CCB984}" type="slidenum">
              <a:rPr lang="en-US" altLang="it-IT"/>
              <a:pPr>
                <a:defRPr/>
              </a:pPr>
              <a:t>‹#›</a:t>
            </a:fld>
            <a:endParaRPr lang="en-US" altLang="it-IT"/>
          </a:p>
        </p:txBody>
      </p:sp>
    </p:spTree>
    <p:extLst>
      <p:ext uri="{BB962C8B-B14F-4D97-AF65-F5344CB8AC3E}">
        <p14:creationId xmlns:p14="http://schemas.microsoft.com/office/powerpoint/2010/main" val="105903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29F4A41-3D46-42AB-B313-F741636E347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BD63662B-1B15-48D3-ADF1-E0A1B2A35D7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A73773A-C54B-4AED-9947-B84D1022A57F}"/>
              </a:ext>
            </a:extLst>
          </p:cNvPr>
          <p:cNvSpPr>
            <a:spLocks noGrp="1"/>
          </p:cNvSpPr>
          <p:nvPr>
            <p:ph type="sldNum" sz="quarter" idx="12"/>
          </p:nvPr>
        </p:nvSpPr>
        <p:spPr/>
        <p:txBody>
          <a:bodyPr/>
          <a:lstStyle>
            <a:lvl1pPr>
              <a:defRPr/>
            </a:lvl1pPr>
          </a:lstStyle>
          <a:p>
            <a:pPr>
              <a:defRPr/>
            </a:pPr>
            <a:fld id="{875C4BD9-F03A-4B31-A21F-A6E6664C3232}" type="slidenum">
              <a:rPr lang="en-US" altLang="it-IT"/>
              <a:pPr>
                <a:defRPr/>
              </a:pPr>
              <a:t>‹#›</a:t>
            </a:fld>
            <a:endParaRPr lang="en-US" altLang="it-IT"/>
          </a:p>
        </p:txBody>
      </p:sp>
    </p:spTree>
    <p:extLst>
      <p:ext uri="{BB962C8B-B14F-4D97-AF65-F5344CB8AC3E}">
        <p14:creationId xmlns:p14="http://schemas.microsoft.com/office/powerpoint/2010/main" val="4104471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B52EF6B-4C0B-4BF2-BE03-2B5E1908199A}"/>
              </a:ext>
            </a:extLst>
          </p:cNvPr>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it-IT"/>
              <a:t>Fare clic per modificare lo stile del titolo</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6" name="Date Placeholder 4">
            <a:extLst>
              <a:ext uri="{FF2B5EF4-FFF2-40B4-BE49-F238E27FC236}">
                <a16:creationId xmlns:a16="http://schemas.microsoft.com/office/drawing/2014/main" id="{0AA31AE3-D8B5-4127-84CD-356E31CA8B94}"/>
              </a:ext>
            </a:extLst>
          </p:cNvPr>
          <p:cNvSpPr>
            <a:spLocks noGrp="1"/>
          </p:cNvSpPr>
          <p:nvPr>
            <p:ph type="dt" sz="half" idx="10"/>
          </p:nvPr>
        </p:nvSpPr>
        <p:spPr/>
        <p:txBody>
          <a:bodyPr/>
          <a:lstStyle>
            <a:lvl1pPr>
              <a:defRPr/>
            </a:lvl1pPr>
          </a:lstStyle>
          <a:p>
            <a:pPr>
              <a:defRPr/>
            </a:pPr>
            <a:endParaRPr lang="en-US"/>
          </a:p>
        </p:txBody>
      </p:sp>
      <p:sp>
        <p:nvSpPr>
          <p:cNvPr id="7" name="Footer Placeholder 5">
            <a:extLst>
              <a:ext uri="{FF2B5EF4-FFF2-40B4-BE49-F238E27FC236}">
                <a16:creationId xmlns:a16="http://schemas.microsoft.com/office/drawing/2014/main" id="{CB8E3C93-183E-4387-A148-9BD17705DBFB}"/>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088F35A8-54C7-42DB-B9A9-A011352E374D}"/>
              </a:ext>
            </a:extLst>
          </p:cNvPr>
          <p:cNvSpPr>
            <a:spLocks noGrp="1"/>
          </p:cNvSpPr>
          <p:nvPr>
            <p:ph type="sldNum" sz="quarter" idx="12"/>
          </p:nvPr>
        </p:nvSpPr>
        <p:spPr/>
        <p:txBody>
          <a:bodyPr/>
          <a:lstStyle>
            <a:lvl1pPr>
              <a:defRPr smtClean="0"/>
            </a:lvl1pPr>
          </a:lstStyle>
          <a:p>
            <a:pPr>
              <a:defRPr/>
            </a:pPr>
            <a:fld id="{C0436A30-97CB-4FEB-98C6-D71F44E76F26}" type="slidenum">
              <a:rPr lang="en-US" altLang="it-IT"/>
              <a:pPr>
                <a:defRPr/>
              </a:pPr>
              <a:t>‹#›</a:t>
            </a:fld>
            <a:endParaRPr lang="en-US" altLang="it-IT"/>
          </a:p>
        </p:txBody>
      </p:sp>
    </p:spTree>
    <p:extLst>
      <p:ext uri="{BB962C8B-B14F-4D97-AF65-F5344CB8AC3E}">
        <p14:creationId xmlns:p14="http://schemas.microsoft.com/office/powerpoint/2010/main" val="78772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vl1pPr>
          </a:lstStyle>
          <a:p>
            <a:r>
              <a:rPr lang="it-IT"/>
              <a:t>Fare clic per modificare lo stile del titolo</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Date Placeholder 3">
            <a:extLst>
              <a:ext uri="{FF2B5EF4-FFF2-40B4-BE49-F238E27FC236}">
                <a16:creationId xmlns:a16="http://schemas.microsoft.com/office/drawing/2014/main" id="{A8F03345-4F80-44F8-84DE-636652C94490}"/>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A0FE77E-5EF4-4058-9D9C-73EFA6A25E1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95CB17-3AD3-4456-87F2-954A388A23CF}"/>
              </a:ext>
            </a:extLst>
          </p:cNvPr>
          <p:cNvSpPr>
            <a:spLocks noGrp="1"/>
          </p:cNvSpPr>
          <p:nvPr>
            <p:ph type="sldNum" sz="quarter" idx="12"/>
          </p:nvPr>
        </p:nvSpPr>
        <p:spPr/>
        <p:txBody>
          <a:bodyPr/>
          <a:lstStyle>
            <a:lvl1pPr>
              <a:defRPr/>
            </a:lvl1pPr>
          </a:lstStyle>
          <a:p>
            <a:pPr>
              <a:defRPr/>
            </a:pPr>
            <a:fld id="{7FCDEC0E-0A82-421C-9733-EF300A956DFE}" type="slidenum">
              <a:rPr lang="en-US" altLang="it-IT"/>
              <a:pPr>
                <a:defRPr/>
              </a:pPr>
              <a:t>‹#›</a:t>
            </a:fld>
            <a:endParaRPr lang="en-US" altLang="it-IT"/>
          </a:p>
        </p:txBody>
      </p:sp>
    </p:spTree>
    <p:extLst>
      <p:ext uri="{BB962C8B-B14F-4D97-AF65-F5344CB8AC3E}">
        <p14:creationId xmlns:p14="http://schemas.microsoft.com/office/powerpoint/2010/main" val="409211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D787FC4-E31A-4278-AD22-92D467873B89}"/>
              </a:ext>
            </a:extLst>
          </p:cNvPr>
          <p:cNvSpPr/>
          <p:nvPr/>
        </p:nvSpPr>
        <p:spPr>
          <a:xfrm>
            <a:off x="0" y="220663"/>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Placeholder 1">
            <a:extLst>
              <a:ext uri="{FF2B5EF4-FFF2-40B4-BE49-F238E27FC236}">
                <a16:creationId xmlns:a16="http://schemas.microsoft.com/office/drawing/2014/main" id="{59DBADAF-3B67-47F6-BAC3-F75AECDF2434}"/>
              </a:ext>
            </a:extLst>
          </p:cNvPr>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it-IT"/>
              <a:t>Fare clic per modificare lo stile del titolo</a:t>
            </a:r>
            <a:endParaRPr lang="en-US" dirty="0"/>
          </a:p>
        </p:txBody>
      </p:sp>
      <p:sp>
        <p:nvSpPr>
          <p:cNvPr id="1028" name="Text Placeholder 2">
            <a:extLst>
              <a:ext uri="{FF2B5EF4-FFF2-40B4-BE49-F238E27FC236}">
                <a16:creationId xmlns:a16="http://schemas.microsoft.com/office/drawing/2014/main" id="{21E5E53B-7439-415F-9404-0C8EF3DB37BD}"/>
              </a:ext>
            </a:extLst>
          </p:cNvPr>
          <p:cNvSpPr>
            <a:spLocks noGrp="1"/>
          </p:cNvSpPr>
          <p:nvPr>
            <p:ph type="body" idx="1"/>
          </p:nvPr>
        </p:nvSpPr>
        <p:spPr bwMode="auto">
          <a:xfrm>
            <a:off x="609600" y="1600200"/>
            <a:ext cx="10972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7" name="Rectangle 6">
            <a:extLst>
              <a:ext uri="{FF2B5EF4-FFF2-40B4-BE49-F238E27FC236}">
                <a16:creationId xmlns:a16="http://schemas.microsoft.com/office/drawing/2014/main" id="{4A17A5BC-E693-483A-90B1-6B4C7C1446A0}"/>
              </a:ext>
            </a:extLst>
          </p:cNvPr>
          <p:cNvSpPr/>
          <p:nvPr/>
        </p:nvSpPr>
        <p:spPr>
          <a:xfrm>
            <a:off x="0" y="1"/>
            <a:ext cx="12192000" cy="365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 name="Date Placeholder 3">
            <a:extLst>
              <a:ext uri="{FF2B5EF4-FFF2-40B4-BE49-F238E27FC236}">
                <a16:creationId xmlns:a16="http://schemas.microsoft.com/office/drawing/2014/main" id="{FF1C57A8-8997-4A8C-A493-0C69726D27B9}"/>
              </a:ext>
            </a:extLst>
          </p:cNvPr>
          <p:cNvSpPr>
            <a:spLocks noGrp="1"/>
          </p:cNvSpPr>
          <p:nvPr>
            <p:ph type="dt" sz="half" idx="2"/>
          </p:nvPr>
        </p:nvSpPr>
        <p:spPr>
          <a:xfrm>
            <a:off x="609600" y="19051"/>
            <a:ext cx="3860800" cy="328613"/>
          </a:xfrm>
          <a:prstGeom prst="rect">
            <a:avLst/>
          </a:prstGeom>
        </p:spPr>
        <p:txBody>
          <a:bodyPr vert="horz" lIns="91440" tIns="45720" rIns="91440" bIns="45720" rtlCol="0" anchor="ctr"/>
          <a:lstStyle>
            <a:lvl1pPr algn="l" eaLnBrk="1" hangingPunct="1">
              <a:defRPr sz="1200">
                <a:solidFill>
                  <a:srgbClr val="FFFFFF"/>
                </a:solidFill>
              </a:defRPr>
            </a:lvl1pPr>
          </a:lstStyle>
          <a:p>
            <a:pPr>
              <a:defRPr/>
            </a:pPr>
            <a:endParaRPr lang="en-US"/>
          </a:p>
        </p:txBody>
      </p:sp>
      <p:sp>
        <p:nvSpPr>
          <p:cNvPr id="5" name="Footer Placeholder 4">
            <a:extLst>
              <a:ext uri="{FF2B5EF4-FFF2-40B4-BE49-F238E27FC236}">
                <a16:creationId xmlns:a16="http://schemas.microsoft.com/office/drawing/2014/main" id="{5A48F349-0064-4FC4-81A9-FC730F94D04A}"/>
              </a:ext>
            </a:extLst>
          </p:cNvPr>
          <p:cNvSpPr>
            <a:spLocks noGrp="1"/>
          </p:cNvSpPr>
          <p:nvPr>
            <p:ph type="ftr" sz="quarter" idx="3"/>
          </p:nvPr>
        </p:nvSpPr>
        <p:spPr>
          <a:xfrm>
            <a:off x="4572000" y="19051"/>
            <a:ext cx="5486400" cy="328613"/>
          </a:xfrm>
          <a:prstGeom prst="rect">
            <a:avLst/>
          </a:prstGeom>
        </p:spPr>
        <p:txBody>
          <a:bodyPr vert="horz" lIns="91440" tIns="45720" rIns="91440" bIns="45720" rtlCol="0" anchor="ctr"/>
          <a:lstStyle>
            <a:lvl1pPr algn="ctr" eaLnBrk="1" hangingPunct="1">
              <a:defRPr sz="1200">
                <a:solidFill>
                  <a:srgbClr val="FFFFFF"/>
                </a:solidFill>
              </a:defRPr>
            </a:lvl1pPr>
          </a:lstStyle>
          <a:p>
            <a:pPr>
              <a:defRPr/>
            </a:pPr>
            <a:endParaRPr lang="en-US"/>
          </a:p>
        </p:txBody>
      </p:sp>
      <p:sp>
        <p:nvSpPr>
          <p:cNvPr id="6" name="Slide Number Placeholder 5">
            <a:extLst>
              <a:ext uri="{FF2B5EF4-FFF2-40B4-BE49-F238E27FC236}">
                <a16:creationId xmlns:a16="http://schemas.microsoft.com/office/drawing/2014/main" id="{B378BA26-6435-4901-9E93-3273451B2FB7}"/>
              </a:ext>
            </a:extLst>
          </p:cNvPr>
          <p:cNvSpPr>
            <a:spLocks noGrp="1"/>
          </p:cNvSpPr>
          <p:nvPr>
            <p:ph type="sldNum" sz="quarter" idx="4"/>
          </p:nvPr>
        </p:nvSpPr>
        <p:spPr>
          <a:xfrm>
            <a:off x="10160000" y="19051"/>
            <a:ext cx="1422400" cy="328613"/>
          </a:xfrm>
          <a:prstGeom prst="rect">
            <a:avLst/>
          </a:prstGeom>
        </p:spPr>
        <p:txBody>
          <a:bodyPr vert="horz" wrap="square" lIns="91440" tIns="45720" rIns="91440" bIns="45720" numCol="1" anchor="ctr" anchorCtr="0" compatLnSpc="1">
            <a:prstTxWarp prst="textNoShape">
              <a:avLst/>
            </a:prstTxWarp>
          </a:bodyPr>
          <a:lstStyle>
            <a:lvl1pPr eaLnBrk="1" hangingPunct="1">
              <a:defRPr sz="1400" b="1" smtClean="0">
                <a:solidFill>
                  <a:srgbClr val="FFFFFF"/>
                </a:solidFill>
              </a:defRPr>
            </a:lvl1pPr>
          </a:lstStyle>
          <a:p>
            <a:pPr>
              <a:defRPr/>
            </a:pPr>
            <a:fld id="{A750900D-98D4-4630-9A43-E628B73D39A0}"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990" r:id="rId1"/>
    <p:sldLayoutId id="2147483983" r:id="rId2"/>
    <p:sldLayoutId id="2147483991" r:id="rId3"/>
    <p:sldLayoutId id="2147483984" r:id="rId4"/>
    <p:sldLayoutId id="2147483992" r:id="rId5"/>
    <p:sldLayoutId id="2147483985" r:id="rId6"/>
    <p:sldLayoutId id="2147483986" r:id="rId7"/>
    <p:sldLayoutId id="2147483993" r:id="rId8"/>
    <p:sldLayoutId id="2147483987" r:id="rId9"/>
    <p:sldLayoutId id="2147483988" r:id="rId10"/>
    <p:sldLayoutId id="2147483989" r:id="rId11"/>
  </p:sldLayoutIdLst>
  <p:txStyles>
    <p:title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p:titleStyle>
    <p:bodyStyle>
      <a:lvl1pPr marL="182563" indent="-182563"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0250" indent="-182563" algn="l" rtl="0" eaLnBrk="0" fontAlgn="base" hangingPunct="0">
        <a:spcBef>
          <a:spcPct val="20000"/>
        </a:spcBef>
        <a:spcAft>
          <a:spcPct val="0"/>
        </a:spcAft>
        <a:buClr>
          <a:schemeClr val="accent1"/>
        </a:buClr>
        <a:buSzPct val="90000"/>
        <a:buFont typeface="Arial" panose="020B0604020202020204" pitchFamily="34" charset="0"/>
        <a:buChar char="•"/>
        <a:defRPr kern="1200">
          <a:solidFill>
            <a:schemeClr val="tx1"/>
          </a:solidFill>
          <a:latin typeface="+mn-lt"/>
          <a:ea typeface="+mn-ea"/>
          <a:cs typeface="+mn-cs"/>
        </a:defRPr>
      </a:lvl3pPr>
      <a:lvl4pPr marL="1004888" indent="-182563"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mn-lt"/>
          <a:ea typeface="+mn-ea"/>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www.torproject.org/projects/torbrowser.html.e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socks.sourceforge.ne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hyperlink" Target="https://en.wikipedia.org/wiki/Sybil_(boo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D3C3B1-B7CA-4B5C-A96A-448EE095A4A2}"/>
              </a:ext>
            </a:extLst>
          </p:cNvPr>
          <p:cNvSpPr>
            <a:spLocks noGrp="1" noChangeArrowheads="1"/>
          </p:cNvSpPr>
          <p:nvPr>
            <p:ph type="ctrTitle"/>
          </p:nvPr>
        </p:nvSpPr>
        <p:spPr>
          <a:xfrm>
            <a:off x="2279650" y="569914"/>
            <a:ext cx="7848600" cy="1830387"/>
          </a:xfrm>
        </p:spPr>
        <p:txBody>
          <a:bodyPr/>
          <a:lstStyle/>
          <a:p>
            <a:pPr eaLnBrk="1" fontAlgn="auto" hangingPunct="1">
              <a:spcAft>
                <a:spcPts val="0"/>
              </a:spcAft>
              <a:defRPr/>
            </a:pPr>
            <a:r>
              <a:rPr lang="en-US" dirty="0">
                <a:ea typeface="ＭＳ Ｐゴシック" pitchFamily="34" charset="-128"/>
              </a:rPr>
              <a:t>Cryptography and Network Security</a:t>
            </a:r>
            <a:endParaRPr lang="en-AU" dirty="0">
              <a:ea typeface="ＭＳ Ｐゴシック" pitchFamily="34" charset="-128"/>
            </a:endParaRPr>
          </a:p>
        </p:txBody>
      </p:sp>
      <p:sp>
        <p:nvSpPr>
          <p:cNvPr id="109571" name="Rectangle 3">
            <a:extLst>
              <a:ext uri="{FF2B5EF4-FFF2-40B4-BE49-F238E27FC236}">
                <a16:creationId xmlns:a16="http://schemas.microsoft.com/office/drawing/2014/main" id="{D0ED2DD5-BBA8-4A1E-A11A-EA65A5694B62}"/>
              </a:ext>
            </a:extLst>
          </p:cNvPr>
          <p:cNvSpPr>
            <a:spLocks noGrp="1" noChangeArrowheads="1"/>
          </p:cNvSpPr>
          <p:nvPr>
            <p:ph type="subTitle" idx="1"/>
          </p:nvPr>
        </p:nvSpPr>
        <p:spPr>
          <a:xfrm>
            <a:off x="2135188" y="5157789"/>
            <a:ext cx="6400800" cy="1374775"/>
          </a:xfrm>
        </p:spPr>
        <p:txBody>
          <a:bodyPr rtlCol="0">
            <a:normAutofit/>
          </a:bodyPr>
          <a:lstStyle/>
          <a:p>
            <a:pPr eaLnBrk="1" fontAlgn="auto" hangingPunct="1">
              <a:spcAft>
                <a:spcPts val="0"/>
              </a:spcAft>
              <a:defRPr/>
            </a:pPr>
            <a:r>
              <a:rPr lang="en-US" dirty="0">
                <a:ea typeface="ＭＳ Ｐゴシック" pitchFamily="34" charset="-128"/>
              </a:rPr>
              <a:t>Lecture slides by Davide </a:t>
            </a:r>
            <a:r>
              <a:rPr lang="en-US" dirty="0" err="1">
                <a:ea typeface="ＭＳ Ｐゴシック" pitchFamily="34" charset="-128"/>
              </a:rPr>
              <a:t>Fuscà</a:t>
            </a:r>
            <a:r>
              <a:rPr lang="en-US" dirty="0">
                <a:ea typeface="ＭＳ Ｐゴシック" pitchFamily="34" charset="-128"/>
              </a:rPr>
              <a:t> and G. Ianni for the Network and Computer Security course at </a:t>
            </a:r>
            <a:r>
              <a:rPr lang="en-US" dirty="0" err="1">
                <a:ea typeface="ＭＳ Ｐゴシック" pitchFamily="34" charset="-128"/>
              </a:rPr>
              <a:t>Università</a:t>
            </a:r>
            <a:r>
              <a:rPr lang="en-US" dirty="0">
                <a:ea typeface="ＭＳ Ｐゴシック" pitchFamily="34" charset="-128"/>
              </a:rPr>
              <a:t> </a:t>
            </a:r>
            <a:r>
              <a:rPr lang="en-US" dirty="0" err="1">
                <a:ea typeface="ＭＳ Ｐゴシック" pitchFamily="34" charset="-128"/>
              </a:rPr>
              <a:t>della</a:t>
            </a:r>
            <a:r>
              <a:rPr lang="en-US" dirty="0">
                <a:ea typeface="ＭＳ Ｐゴシック" pitchFamily="34" charset="-128"/>
              </a:rPr>
              <a:t> Calabria </a:t>
            </a:r>
            <a:endParaRPr lang="en-AU" dirty="0">
              <a:ea typeface="ＭＳ Ｐゴシック" pitchFamily="34" charset="-128"/>
            </a:endParaRPr>
          </a:p>
        </p:txBody>
      </p:sp>
      <p:pic>
        <p:nvPicPr>
          <p:cNvPr id="7172" name="Immagine 1" descr="Ritaglio schermata">
            <a:extLst>
              <a:ext uri="{FF2B5EF4-FFF2-40B4-BE49-F238E27FC236}">
                <a16:creationId xmlns:a16="http://schemas.microsoft.com/office/drawing/2014/main" id="{E4519BE8-C745-44CE-800B-F932CFC90E4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1725" y="2420939"/>
            <a:ext cx="15240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22C238A-238B-4FCD-B514-9E2A8278C373}"/>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ONION</a:t>
            </a:r>
          </a:p>
        </p:txBody>
      </p:sp>
      <p:pic>
        <p:nvPicPr>
          <p:cNvPr id="25603" name="Segnaposto contenuto 2" descr="Ritaglio schermata">
            <a:extLst>
              <a:ext uri="{FF2B5EF4-FFF2-40B4-BE49-F238E27FC236}">
                <a16:creationId xmlns:a16="http://schemas.microsoft.com/office/drawing/2014/main" id="{0BF8377B-3018-42A2-8C6C-1E0EB70E3BB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73301" y="2781301"/>
            <a:ext cx="7953375" cy="2232025"/>
          </a:xfrm>
        </p:spPr>
      </p:pic>
      <p:sp>
        <p:nvSpPr>
          <p:cNvPr id="5" name="Rettangolo 4">
            <a:extLst>
              <a:ext uri="{FF2B5EF4-FFF2-40B4-BE49-F238E27FC236}">
                <a16:creationId xmlns:a16="http://schemas.microsoft.com/office/drawing/2014/main" id="{97ECAFEA-D648-4CDC-9EA9-53E936848478}"/>
              </a:ext>
            </a:extLst>
          </p:cNvPr>
          <p:cNvSpPr/>
          <p:nvPr/>
        </p:nvSpPr>
        <p:spPr>
          <a:xfrm>
            <a:off x="2424114" y="5373688"/>
            <a:ext cx="7488237" cy="1008062"/>
          </a:xfrm>
          <a:prstGeom prst="rect">
            <a:avLst/>
          </a:prstGeom>
          <a:solidFill>
            <a:schemeClr val="tx1">
              <a:lumMod val="10000"/>
              <a:lumOff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4637" lvl="1" eaLnBrk="1" hangingPunct="1">
              <a:defRPr/>
            </a:pPr>
            <a:r>
              <a:rPr lang="en-US" dirty="0">
                <a:ln w="0"/>
                <a:solidFill>
                  <a:schemeClr val="tx1"/>
                </a:solidFill>
                <a:effectLst>
                  <a:outerShdw blurRad="38100" dist="19050" dir="2700000" algn="tl" rotWithShape="0">
                    <a:schemeClr val="dk1">
                      <a:alpha val="40000"/>
                    </a:schemeClr>
                  </a:outerShdw>
                </a:effectLst>
              </a:rPr>
              <a:t>This means that we have wrapped our original data in layers of encryption, much like an onion </a:t>
            </a:r>
            <a:endParaRPr lang="it-IT" dirty="0">
              <a:ln w="0"/>
              <a:solidFill>
                <a:schemeClr val="tx1"/>
              </a:solidFill>
              <a:effectLst>
                <a:outerShdw blurRad="38100" dist="19050" dir="2700000" algn="tl" rotWithShape="0">
                  <a:schemeClr val="dk1">
                    <a:alpha val="40000"/>
                  </a:schemeClr>
                </a:outerShdw>
              </a:effectLst>
            </a:endParaRPr>
          </a:p>
        </p:txBody>
      </p:sp>
      <p:pic>
        <p:nvPicPr>
          <p:cNvPr id="25605" name="Picture 4" descr="http://hostonion.co/onion.png">
            <a:extLst>
              <a:ext uri="{FF2B5EF4-FFF2-40B4-BE49-F238E27FC236}">
                <a16:creationId xmlns:a16="http://schemas.microsoft.com/office/drawing/2014/main" id="{21848A47-F354-4ECD-9C6D-C24F843907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4326" y="5002214"/>
            <a:ext cx="1463675" cy="191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002E593-39C7-4D4A-8B7F-785BAA266268}"/>
              </a:ext>
            </a:extLst>
          </p:cNvPr>
          <p:cNvSpPr>
            <a:spLocks noGrp="1" noChangeArrowheads="1"/>
          </p:cNvSpPr>
          <p:nvPr>
            <p:ph type="title"/>
          </p:nvPr>
        </p:nvSpPr>
        <p:spPr>
          <a:xfrm>
            <a:off x="2135188" y="476250"/>
            <a:ext cx="8229600" cy="1944688"/>
          </a:xfrm>
        </p:spPr>
        <p:txBody>
          <a:bodyPr/>
          <a:lstStyle/>
          <a:p>
            <a:pPr eaLnBrk="1" hangingPunct="1">
              <a:defRPr/>
            </a:pPr>
            <a:r>
              <a:rPr lang="it-IT" b="1" dirty="0"/>
              <a:t>STAYING ANONYMOUS</a:t>
            </a:r>
          </a:p>
        </p:txBody>
      </p:sp>
      <p:sp>
        <p:nvSpPr>
          <p:cNvPr id="27651" name="Segnaposto contenuto 1">
            <a:extLst>
              <a:ext uri="{FF2B5EF4-FFF2-40B4-BE49-F238E27FC236}">
                <a16:creationId xmlns:a16="http://schemas.microsoft.com/office/drawing/2014/main" id="{3635C692-A3D3-4173-9D5A-1F53B2BD5FFD}"/>
              </a:ext>
            </a:extLst>
          </p:cNvPr>
          <p:cNvSpPr>
            <a:spLocks noGrp="1"/>
          </p:cNvSpPr>
          <p:nvPr>
            <p:ph idx="1"/>
          </p:nvPr>
        </p:nvSpPr>
        <p:spPr>
          <a:xfrm>
            <a:off x="1981200" y="2133600"/>
            <a:ext cx="8229600" cy="4343400"/>
          </a:xfrm>
        </p:spPr>
        <p:txBody>
          <a:bodyPr/>
          <a:lstStyle/>
          <a:p>
            <a:pPr eaLnBrk="1" hangingPunct="1"/>
            <a:r>
              <a:rPr lang="en-US" altLang="it-IT"/>
              <a:t>Tor can't solve all anonymity problems</a:t>
            </a:r>
          </a:p>
          <a:p>
            <a:pPr eaLnBrk="1" hangingPunct="1"/>
            <a:r>
              <a:rPr lang="en-US" altLang="it-IT"/>
              <a:t>Tor focuses only on protecting the transport of data</a:t>
            </a:r>
          </a:p>
          <a:p>
            <a:pPr eaLnBrk="1" hangingPunct="1"/>
            <a:r>
              <a:rPr lang="en-US" altLang="it-IT"/>
              <a:t>You need to use protocol-specific support software if you don't want the sites you visit to see your identifying information:</a:t>
            </a:r>
          </a:p>
          <a:p>
            <a:pPr lvl="1" eaLnBrk="1" hangingPunct="1"/>
            <a:r>
              <a:rPr lang="en-US" altLang="it-IT"/>
              <a:t>For example, you can use </a:t>
            </a:r>
            <a:r>
              <a:rPr lang="en-US" altLang="it-IT">
                <a:hlinkClick r:id="rId3"/>
              </a:rPr>
              <a:t>Tor Browser</a:t>
            </a:r>
            <a:r>
              <a:rPr lang="en-US" altLang="it-IT"/>
              <a:t> while browsing the web to withhold some information about your computer's configuration</a:t>
            </a:r>
            <a:endParaRPr lang="it-IT" altLang="it-IT"/>
          </a:p>
          <a:p>
            <a:pPr eaLnBrk="1" hangingPunct="1"/>
            <a:r>
              <a:rPr lang="en-US" altLang="it-IT"/>
              <a:t>Also, to protect your anonymity, be smart:</a:t>
            </a:r>
          </a:p>
          <a:p>
            <a:pPr lvl="1" eaLnBrk="1" hangingPunct="1"/>
            <a:r>
              <a:rPr lang="en-US" altLang="it-IT"/>
              <a:t>For example don't provide your name or other revealing information in web 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B86DA75-2E6A-4702-964E-F6FEA15D7579}"/>
              </a:ext>
            </a:extLst>
          </p:cNvPr>
          <p:cNvSpPr>
            <a:spLocks noGrp="1" noChangeArrowheads="1"/>
          </p:cNvSpPr>
          <p:nvPr>
            <p:ph type="title"/>
          </p:nvPr>
        </p:nvSpPr>
        <p:spPr>
          <a:xfrm>
            <a:off x="2135188" y="476250"/>
            <a:ext cx="8229600" cy="1944688"/>
          </a:xfrm>
        </p:spPr>
        <p:txBody>
          <a:bodyPr/>
          <a:lstStyle/>
          <a:p>
            <a:pPr eaLnBrk="1" hangingPunct="1">
              <a:defRPr/>
            </a:pPr>
            <a:r>
              <a:rPr lang="it-IT" b="1" dirty="0"/>
              <a:t>TRANSPARENT SOCKS</a:t>
            </a:r>
          </a:p>
        </p:txBody>
      </p:sp>
      <p:sp>
        <p:nvSpPr>
          <p:cNvPr id="29699" name="Segnaposto contenuto 1">
            <a:extLst>
              <a:ext uri="{FF2B5EF4-FFF2-40B4-BE49-F238E27FC236}">
                <a16:creationId xmlns:a16="http://schemas.microsoft.com/office/drawing/2014/main" id="{3F3349FE-0C12-467A-8E10-02DBA2EC94E9}"/>
              </a:ext>
            </a:extLst>
          </p:cNvPr>
          <p:cNvSpPr>
            <a:spLocks noGrp="1"/>
          </p:cNvSpPr>
          <p:nvPr>
            <p:ph idx="1"/>
          </p:nvPr>
        </p:nvSpPr>
        <p:spPr>
          <a:xfrm>
            <a:off x="1981200" y="2133600"/>
            <a:ext cx="8229600" cy="4343400"/>
          </a:xfrm>
        </p:spPr>
        <p:txBody>
          <a:bodyPr/>
          <a:lstStyle/>
          <a:p>
            <a:pPr eaLnBrk="1" hangingPunct="1"/>
            <a:r>
              <a:rPr lang="en-US" altLang="it-IT"/>
              <a:t> Provides transparent network access through a SOCKS proxy</a:t>
            </a:r>
          </a:p>
          <a:p>
            <a:pPr eaLnBrk="1" hangingPunct="1"/>
            <a:r>
              <a:rPr lang="en-US" altLang="it-IT">
                <a:hlinkClick r:id="rId3"/>
              </a:rPr>
              <a:t>TSocks </a:t>
            </a:r>
            <a:r>
              <a:rPr lang="en-US" altLang="it-IT"/>
              <a:t>intercepts the calls applications make to establish TCP connections and transparently proxies them as necessary</a:t>
            </a:r>
          </a:p>
          <a:p>
            <a:pPr eaLnBrk="1" hangingPunct="1"/>
            <a:endParaRPr lang="en-US" altLang="it-IT"/>
          </a:p>
          <a:p>
            <a:pPr eaLnBrk="1" hangingPunct="1"/>
            <a:r>
              <a:rPr lang="en-US" altLang="it-IT" b="1"/>
              <a:t>Using </a:t>
            </a:r>
            <a:r>
              <a:rPr lang="en-US" altLang="it-IT" b="1" u="sng"/>
              <a:t>tsocks</a:t>
            </a:r>
            <a:r>
              <a:rPr lang="en-US" altLang="it-IT" b="1"/>
              <a:t> configured with </a:t>
            </a:r>
            <a:r>
              <a:rPr lang="en-US" altLang="it-IT" b="1" u="sng"/>
              <a:t>tor</a:t>
            </a:r>
            <a:r>
              <a:rPr lang="en-US" altLang="it-IT" b="1"/>
              <a:t>, any application that uses sockets can be made to use the socks proxy and become anonymous.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745FFE-5A55-49BC-A8D2-27C08F1DCA6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a:t>
            </a:r>
          </a:p>
        </p:txBody>
      </p:sp>
      <p:sp>
        <p:nvSpPr>
          <p:cNvPr id="31747" name="Segnaposto contenuto 1">
            <a:extLst>
              <a:ext uri="{FF2B5EF4-FFF2-40B4-BE49-F238E27FC236}">
                <a16:creationId xmlns:a16="http://schemas.microsoft.com/office/drawing/2014/main" id="{370D610D-87C9-4BE3-ABDD-D7569F0E14AC}"/>
              </a:ext>
            </a:extLst>
          </p:cNvPr>
          <p:cNvSpPr>
            <a:spLocks noGrp="1"/>
          </p:cNvSpPr>
          <p:nvPr>
            <p:ph idx="1"/>
          </p:nvPr>
        </p:nvSpPr>
        <p:spPr>
          <a:xfrm>
            <a:off x="1981200" y="2133600"/>
            <a:ext cx="8229600" cy="4343400"/>
          </a:xfrm>
        </p:spPr>
        <p:txBody>
          <a:bodyPr/>
          <a:lstStyle/>
          <a:p>
            <a:pPr eaLnBrk="1" hangingPunct="1"/>
            <a:r>
              <a:rPr lang="en-US" altLang="it-IT"/>
              <a:t>Tor makes it possible for users to hide their locations while offering various kinds of services</a:t>
            </a:r>
          </a:p>
          <a:p>
            <a:pPr eaLnBrk="1" hangingPunct="1"/>
            <a:r>
              <a:rPr lang="en-US" altLang="it-IT"/>
              <a:t>A hidden service needs to advertise its existence in the Tor network before clients will be able to contact it</a:t>
            </a:r>
          </a:p>
          <a:p>
            <a:pPr eaLnBrk="1" hangingPunct="1"/>
            <a:r>
              <a:rPr lang="en-US" altLang="it-IT"/>
              <a:t>Therefore, the service randomly picks some relays, builds circuits to them, and asks them to act as </a:t>
            </a:r>
            <a:r>
              <a:rPr lang="en-US" altLang="it-IT" i="1"/>
              <a:t>introduction points</a:t>
            </a:r>
            <a:r>
              <a:rPr lang="en-US" altLang="it-IT"/>
              <a:t> by telling them its public key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24092CB-A607-46EA-A551-1D3D2D8BEB83}"/>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1</a:t>
            </a:r>
          </a:p>
        </p:txBody>
      </p:sp>
      <p:pic>
        <p:nvPicPr>
          <p:cNvPr id="33795" name="Picture 2" descr="Tor hidden service step one">
            <a:extLst>
              <a:ext uri="{FF2B5EF4-FFF2-40B4-BE49-F238E27FC236}">
                <a16:creationId xmlns:a16="http://schemas.microsoft.com/office/drawing/2014/main" id="{9D14F814-FEBE-490A-81FD-9F5BAE963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Segnaposto contenuto 1">
            <a:extLst>
              <a:ext uri="{FF2B5EF4-FFF2-40B4-BE49-F238E27FC236}">
                <a16:creationId xmlns:a16="http://schemas.microsoft.com/office/drawing/2014/main" id="{84AC8AF9-F10B-4FDF-A515-60B16091E6FC}"/>
              </a:ext>
            </a:extLst>
          </p:cNvPr>
          <p:cNvSpPr>
            <a:spLocks noGrp="1"/>
          </p:cNvSpPr>
          <p:nvPr>
            <p:ph idx="1"/>
          </p:nvPr>
        </p:nvSpPr>
        <p:spPr/>
        <p:txBody>
          <a:bodyPr/>
          <a:lstStyle/>
          <a:p>
            <a:endParaRPr lang="it-IT" alt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DC3FB39-5444-4E61-972A-D4F536F3188B}"/>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2</a:t>
            </a:r>
          </a:p>
        </p:txBody>
      </p:sp>
      <p:pic>
        <p:nvPicPr>
          <p:cNvPr id="35843" name="Picture 2" descr="Tor hidden service step one">
            <a:extLst>
              <a:ext uri="{FF2B5EF4-FFF2-40B4-BE49-F238E27FC236}">
                <a16:creationId xmlns:a16="http://schemas.microsoft.com/office/drawing/2014/main" id="{285CD616-44E9-4E5F-A18A-BDD781580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4" name="Picture 4" descr="Tor hidden service step two">
            <a:extLst>
              <a:ext uri="{FF2B5EF4-FFF2-40B4-BE49-F238E27FC236}">
                <a16:creationId xmlns:a16="http://schemas.microsoft.com/office/drawing/2014/main" id="{8687252E-9A4A-4B7A-B766-D6445B3A1C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D101D4-8A8B-4341-8B1E-0F2C603FA07D}"/>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3</a:t>
            </a:r>
          </a:p>
        </p:txBody>
      </p:sp>
      <p:pic>
        <p:nvPicPr>
          <p:cNvPr id="37891" name="Picture 2" descr="Tor hidden service step one">
            <a:extLst>
              <a:ext uri="{FF2B5EF4-FFF2-40B4-BE49-F238E27FC236}">
                <a16:creationId xmlns:a16="http://schemas.microsoft.com/office/drawing/2014/main" id="{02543A0A-FEE0-4B3D-A341-9FAF94B42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2" descr="Tor hidden service step three">
            <a:extLst>
              <a:ext uri="{FF2B5EF4-FFF2-40B4-BE49-F238E27FC236}">
                <a16:creationId xmlns:a16="http://schemas.microsoft.com/office/drawing/2014/main" id="{E031BC21-571A-4F92-8EA0-82FEE544C1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94108E0F-05FB-4511-BEE0-10327272D7F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4</a:t>
            </a:r>
          </a:p>
        </p:txBody>
      </p:sp>
      <p:pic>
        <p:nvPicPr>
          <p:cNvPr id="39939" name="Picture 2" descr="Tor hidden service step one">
            <a:extLst>
              <a:ext uri="{FF2B5EF4-FFF2-40B4-BE49-F238E27FC236}">
                <a16:creationId xmlns:a16="http://schemas.microsoft.com/office/drawing/2014/main" id="{75557D0E-A170-4601-AA7E-0960F7709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descr="Tor hidden service step four">
            <a:extLst>
              <a:ext uri="{FF2B5EF4-FFF2-40B4-BE49-F238E27FC236}">
                <a16:creationId xmlns:a16="http://schemas.microsoft.com/office/drawing/2014/main" id="{4FCC71B3-2724-4602-AEF3-E95E7C6B33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835FB98-779E-4518-9E03-CFE8D08CC4DE}"/>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HIDDEN SERVICE: STEP 5</a:t>
            </a:r>
          </a:p>
        </p:txBody>
      </p:sp>
      <p:pic>
        <p:nvPicPr>
          <p:cNvPr id="41987" name="Picture 2" descr="Tor hidden service step one">
            <a:extLst>
              <a:ext uri="{FF2B5EF4-FFF2-40B4-BE49-F238E27FC236}">
                <a16:creationId xmlns:a16="http://schemas.microsoft.com/office/drawing/2014/main" id="{9D30AF59-41DF-4F10-88A1-373249DB8E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descr="Tor hidden service step five">
            <a:extLst>
              <a:ext uri="{FF2B5EF4-FFF2-40B4-BE49-F238E27FC236}">
                <a16:creationId xmlns:a16="http://schemas.microsoft.com/office/drawing/2014/main" id="{9977C254-9AE2-4990-BBD7-4F8F0ACE5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189" y="2079626"/>
            <a:ext cx="639762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BAB98A-72E0-4510-B1FB-A103E2E21FA8}"/>
              </a:ext>
            </a:extLst>
          </p:cNvPr>
          <p:cNvSpPr>
            <a:spLocks noGrp="1"/>
          </p:cNvSpPr>
          <p:nvPr>
            <p:ph type="title"/>
          </p:nvPr>
        </p:nvSpPr>
        <p:spPr/>
        <p:txBody>
          <a:bodyPr/>
          <a:lstStyle/>
          <a:p>
            <a:pPr>
              <a:defRPr/>
            </a:pPr>
            <a:r>
              <a:rPr lang="it-IT" dirty="0"/>
              <a:t>TOR WEAKNESSES</a:t>
            </a:r>
          </a:p>
        </p:txBody>
      </p:sp>
      <p:sp>
        <p:nvSpPr>
          <p:cNvPr id="3" name="Segnaposto contenuto 2">
            <a:extLst>
              <a:ext uri="{FF2B5EF4-FFF2-40B4-BE49-F238E27FC236}">
                <a16:creationId xmlns:a16="http://schemas.microsoft.com/office/drawing/2014/main" id="{B619DEB6-A84F-4B2E-9BAC-F937602AFFC5}"/>
              </a:ext>
            </a:extLst>
          </p:cNvPr>
          <p:cNvSpPr>
            <a:spLocks noGrp="1"/>
          </p:cNvSpPr>
          <p:nvPr>
            <p:ph idx="1"/>
          </p:nvPr>
        </p:nvSpPr>
        <p:spPr/>
        <p:txBody>
          <a:bodyPr/>
          <a:lstStyle/>
          <a:p>
            <a:pPr lvl="1">
              <a:defRPr/>
            </a:pPr>
            <a:endParaRPr lang="en-US" dirty="0"/>
          </a:p>
          <a:p>
            <a:pPr lvl="1">
              <a:defRPr/>
            </a:pPr>
            <a:r>
              <a:rPr lang="en-US" dirty="0"/>
              <a:t>Traffic Analysis</a:t>
            </a:r>
          </a:p>
          <a:p>
            <a:pPr lvl="1">
              <a:defRPr/>
            </a:pPr>
            <a:endParaRPr lang="en-US" dirty="0"/>
          </a:p>
          <a:p>
            <a:pPr lvl="1">
              <a:defRPr/>
            </a:pPr>
            <a:r>
              <a:rPr lang="en-US" dirty="0"/>
              <a:t>Traffic Confirmation Attack (</a:t>
            </a:r>
            <a:r>
              <a:rPr lang="it-IT" dirty="0" err="1"/>
              <a:t>July</a:t>
            </a:r>
            <a:r>
              <a:rPr lang="it-IT" dirty="0"/>
              <a:t> 4 2014</a:t>
            </a:r>
            <a:r>
              <a:rPr lang="en-US" dirty="0"/>
              <a:t>)</a:t>
            </a:r>
          </a:p>
          <a:p>
            <a:pPr lvl="2">
              <a:defRPr/>
            </a:pPr>
            <a:r>
              <a:rPr lang="en-US" dirty="0"/>
              <a:t> The attacker controls or observes the relays on both ends of a Tor circuit and then compares traffic timing, volume, or other characteristics to conclude that the two relays are indeed on the same circuit</a:t>
            </a:r>
          </a:p>
          <a:p>
            <a:pPr marL="547687" lvl="2" indent="0">
              <a:buNone/>
              <a:defRPr/>
            </a:pPr>
            <a:endParaRPr lang="en-US" dirty="0"/>
          </a:p>
          <a:p>
            <a:pPr lvl="1">
              <a:defRPr/>
            </a:pPr>
            <a:r>
              <a:rPr lang="it-IT" dirty="0">
                <a:hlinkClick r:id="rId2"/>
              </a:rPr>
              <a:t>Sybil </a:t>
            </a:r>
            <a:r>
              <a:rPr lang="it-IT" dirty="0" err="1"/>
              <a:t>attack</a:t>
            </a:r>
            <a:endParaRPr lang="it-IT" dirty="0"/>
          </a:p>
          <a:p>
            <a:pPr lvl="2">
              <a:defRPr/>
            </a:pPr>
            <a:r>
              <a:rPr lang="en-US" dirty="0"/>
              <a:t> The attacker subverts the reputation system of a peer-to-peer network by creating a large number of pseudonymous identities</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EB4267C-64C4-4C98-91C6-D556EA48864C}"/>
              </a:ext>
            </a:extLst>
          </p:cNvPr>
          <p:cNvSpPr>
            <a:spLocks noGrp="1" noChangeArrowheads="1"/>
          </p:cNvSpPr>
          <p:nvPr>
            <p:ph type="title"/>
          </p:nvPr>
        </p:nvSpPr>
        <p:spPr>
          <a:xfrm>
            <a:off x="2135188" y="476250"/>
            <a:ext cx="8229600" cy="1944688"/>
          </a:xfrm>
        </p:spPr>
        <p:txBody>
          <a:bodyPr/>
          <a:lstStyle/>
          <a:p>
            <a:pPr eaLnBrk="1" fontAlgn="auto" hangingPunct="1">
              <a:spcAft>
                <a:spcPts val="0"/>
              </a:spcAft>
              <a:defRPr/>
            </a:pPr>
            <a:r>
              <a:rPr lang="en-AU" dirty="0">
                <a:ea typeface="ＭＳ Ｐゴシック" pitchFamily="34" charset="-128"/>
              </a:rPr>
              <a:t>OVERVIEW</a:t>
            </a:r>
          </a:p>
        </p:txBody>
      </p:sp>
      <p:sp>
        <p:nvSpPr>
          <p:cNvPr id="9219" name="Rectangle 3">
            <a:extLst>
              <a:ext uri="{FF2B5EF4-FFF2-40B4-BE49-F238E27FC236}">
                <a16:creationId xmlns:a16="http://schemas.microsoft.com/office/drawing/2014/main" id="{A29ACCFC-3DB8-4E3E-9CFF-45A5EEC352BB}"/>
              </a:ext>
            </a:extLst>
          </p:cNvPr>
          <p:cNvSpPr>
            <a:spLocks noGrp="1"/>
          </p:cNvSpPr>
          <p:nvPr>
            <p:ph idx="1"/>
          </p:nvPr>
        </p:nvSpPr>
        <p:spPr>
          <a:xfrm>
            <a:off x="2063750" y="2636839"/>
            <a:ext cx="8229600" cy="3989387"/>
          </a:xfrm>
        </p:spPr>
        <p:txBody>
          <a:bodyPr/>
          <a:lstStyle/>
          <a:p>
            <a:pPr eaLnBrk="1" hangingPunct="1"/>
            <a:r>
              <a:rPr lang="en-US" altLang="it-IT"/>
              <a:t>The Tor network is a group of volunteer-operated servers that allows people to improve their </a:t>
            </a:r>
            <a:r>
              <a:rPr lang="en-US" altLang="it-IT" b="1"/>
              <a:t>privacy</a:t>
            </a:r>
            <a:r>
              <a:rPr lang="en-US" altLang="it-IT"/>
              <a:t> and security on the Internet</a:t>
            </a:r>
          </a:p>
          <a:p>
            <a:pPr eaLnBrk="1" hangingPunct="1"/>
            <a:endParaRPr lang="en-US" altLang="it-IT"/>
          </a:p>
          <a:p>
            <a:pPr eaLnBrk="1" hangingPunct="1"/>
            <a:r>
              <a:rPr lang="en-US" altLang="it-IT"/>
              <a:t>Tor's users employ this network by connecting through a series of </a:t>
            </a:r>
            <a:r>
              <a:rPr lang="en-US" altLang="it-IT" b="1"/>
              <a:t>virtual tunnels</a:t>
            </a:r>
            <a:r>
              <a:rPr lang="en-US" altLang="it-IT"/>
              <a:t>, thus allowing both organizations and individuals to share information over public networks without compromising their privacy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40B4F6D-D964-4789-9564-22B18EFD1537}"/>
              </a:ext>
            </a:extLst>
          </p:cNvPr>
          <p:cNvSpPr>
            <a:spLocks noGrp="1" noChangeArrowheads="1"/>
          </p:cNvSpPr>
          <p:nvPr>
            <p:ph type="title"/>
          </p:nvPr>
        </p:nvSpPr>
        <p:spPr>
          <a:xfrm>
            <a:off x="2135188" y="476250"/>
            <a:ext cx="8229600" cy="1944688"/>
          </a:xfrm>
        </p:spPr>
        <p:txBody>
          <a:bodyPr/>
          <a:lstStyle/>
          <a:p>
            <a:pPr eaLnBrk="1" fontAlgn="auto" hangingPunct="1">
              <a:spcAft>
                <a:spcPts val="0"/>
              </a:spcAft>
              <a:defRPr/>
            </a:pPr>
            <a:r>
              <a:rPr lang="en-AU" dirty="0">
                <a:ea typeface="ＭＳ Ｐゴシック" pitchFamily="34" charset="-128"/>
              </a:rPr>
              <a:t>USES OF TOR</a:t>
            </a:r>
          </a:p>
        </p:txBody>
      </p:sp>
      <p:sp>
        <p:nvSpPr>
          <p:cNvPr id="11267" name="Rectangle 3">
            <a:extLst>
              <a:ext uri="{FF2B5EF4-FFF2-40B4-BE49-F238E27FC236}">
                <a16:creationId xmlns:a16="http://schemas.microsoft.com/office/drawing/2014/main" id="{25430B1F-9BE8-4852-BC9E-3BC5ACB01537}"/>
              </a:ext>
            </a:extLst>
          </p:cNvPr>
          <p:cNvSpPr>
            <a:spLocks noGrp="1"/>
          </p:cNvSpPr>
          <p:nvPr>
            <p:ph idx="1"/>
          </p:nvPr>
        </p:nvSpPr>
        <p:spPr>
          <a:xfrm>
            <a:off x="2063750" y="2205039"/>
            <a:ext cx="8229600" cy="4421187"/>
          </a:xfrm>
        </p:spPr>
        <p:txBody>
          <a:bodyPr/>
          <a:lstStyle/>
          <a:p>
            <a:pPr eaLnBrk="1" hangingPunct="1"/>
            <a:r>
              <a:rPr lang="en-US" altLang="it-IT"/>
              <a:t>Individuals use Tor to keep websites from tracking them and their family members, or when these are blocked by their local Internet providers</a:t>
            </a:r>
          </a:p>
          <a:p>
            <a:pPr eaLnBrk="1" hangingPunct="1"/>
            <a:r>
              <a:rPr lang="en-US" altLang="it-IT"/>
              <a:t>Journalists use Tor to communicate more safely with whistleblowers and dissidents</a:t>
            </a:r>
          </a:p>
          <a:p>
            <a:pPr eaLnBrk="1" hangingPunct="1"/>
            <a:r>
              <a:rPr lang="en-US" altLang="it-IT"/>
              <a:t>A branch of the U.S. Navy uses Tor for open source intelligence gathering, and one of its teams used Tor while deployed in the Middle East recently</a:t>
            </a:r>
          </a:p>
          <a:p>
            <a:pPr eaLnBrk="1" hangingPunct="1"/>
            <a:r>
              <a:rPr lang="en-US" altLang="it-IT"/>
              <a:t>Law enforcement uses Tor for visiting or surveilling web sites without leaving government IP addresses in their web logs, and for security during sting operations</a:t>
            </a:r>
          </a:p>
          <a:p>
            <a:pPr eaLnBrk="1" hangingPunct="1"/>
            <a:endParaRPr lang="en-US" alt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43D1E50-6B68-42A0-B1A5-ABFDDFF7363B}"/>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WE NEED TOR</a:t>
            </a:r>
          </a:p>
        </p:txBody>
      </p:sp>
      <p:sp>
        <p:nvSpPr>
          <p:cNvPr id="13315" name="Rectangle 3">
            <a:extLst>
              <a:ext uri="{FF2B5EF4-FFF2-40B4-BE49-F238E27FC236}">
                <a16:creationId xmlns:a16="http://schemas.microsoft.com/office/drawing/2014/main" id="{C69129E0-486D-443F-B6AE-DB432D2EA646}"/>
              </a:ext>
            </a:extLst>
          </p:cNvPr>
          <p:cNvSpPr>
            <a:spLocks noGrp="1"/>
          </p:cNvSpPr>
          <p:nvPr>
            <p:ph idx="1"/>
          </p:nvPr>
        </p:nvSpPr>
        <p:spPr>
          <a:xfrm>
            <a:off x="2063750" y="2205039"/>
            <a:ext cx="8229600" cy="4421187"/>
          </a:xfrm>
        </p:spPr>
        <p:txBody>
          <a:bodyPr/>
          <a:lstStyle/>
          <a:p>
            <a:pPr eaLnBrk="1" hangingPunct="1"/>
            <a:r>
              <a:rPr lang="en-US" altLang="it-IT"/>
              <a:t>Using Tor protects you against a </a:t>
            </a:r>
            <a:r>
              <a:rPr lang="en-US" altLang="it-IT" i="1"/>
              <a:t>traffic analysis</a:t>
            </a:r>
          </a:p>
          <a:p>
            <a:pPr eaLnBrk="1" hangingPunct="1"/>
            <a:r>
              <a:rPr lang="en-US" altLang="it-IT"/>
              <a:t>Knowing the source and destination of your Internet traffic allows others to track your </a:t>
            </a:r>
            <a:r>
              <a:rPr lang="en-US" altLang="it-IT" b="1"/>
              <a:t>behavior</a:t>
            </a:r>
            <a:r>
              <a:rPr lang="en-US" altLang="it-IT"/>
              <a:t> and </a:t>
            </a:r>
            <a:r>
              <a:rPr lang="en-US" altLang="it-IT" b="1"/>
              <a:t>interests</a:t>
            </a:r>
            <a:r>
              <a:rPr lang="en-US" altLang="it-IT"/>
              <a:t> </a:t>
            </a:r>
          </a:p>
          <a:p>
            <a:pPr eaLnBrk="1" hangingPunct="1"/>
            <a:r>
              <a:rPr lang="en-US" altLang="it-IT"/>
              <a:t>A basic problem for the privacy is that the recipient of your communications can see that you sent it by looking at headers. So can authorized intermediaries like Internet service providers</a:t>
            </a:r>
          </a:p>
          <a:p>
            <a:pPr eaLnBrk="1" hangingPunct="1"/>
            <a:r>
              <a:rPr lang="en-US" altLang="it-IT"/>
              <a:t>Encryption does not help against these attackers, since it only hides the content of Internet traffic, not the headers.</a:t>
            </a:r>
          </a:p>
          <a:p>
            <a:pPr eaLnBrk="1" hangingPunct="1"/>
            <a:endParaRPr lang="en-US"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33302E9-D74A-46D6-B332-C8A03F5D6D25}"/>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5363" name="Picture 2" descr="How Tor works">
            <a:extLst>
              <a:ext uri="{FF2B5EF4-FFF2-40B4-BE49-F238E27FC236}">
                <a16:creationId xmlns:a16="http://schemas.microsoft.com/office/drawing/2014/main" id="{6A2B2576-B82D-40E8-8473-5890389CC61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6B92739-DC9F-4094-ADBC-F791B5E7E276}"/>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7411" name="Picture 2" descr="How Tor works">
            <a:extLst>
              <a:ext uri="{FF2B5EF4-FFF2-40B4-BE49-F238E27FC236}">
                <a16:creationId xmlns:a16="http://schemas.microsoft.com/office/drawing/2014/main" id="{3537349B-5F83-47D4-AB37-21B59CC6C4A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pic>
        <p:nvPicPr>
          <p:cNvPr id="17412" name="Picture 2" descr="Tor circuit step two">
            <a:extLst>
              <a:ext uri="{FF2B5EF4-FFF2-40B4-BE49-F238E27FC236}">
                <a16:creationId xmlns:a16="http://schemas.microsoft.com/office/drawing/2014/main" id="{148C6778-D32B-4D09-AF7C-3C5B7066D8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2346326"/>
            <a:ext cx="6477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7A0BCD3-7808-4C89-BF67-67B4BF56C529}"/>
              </a:ext>
            </a:extLst>
          </p:cNvPr>
          <p:cNvSpPr>
            <a:spLocks noGrp="1" noChangeArrowheads="1"/>
          </p:cNvSpPr>
          <p:nvPr>
            <p:ph type="title"/>
          </p:nvPr>
        </p:nvSpPr>
        <p:spPr>
          <a:xfrm>
            <a:off x="2135188" y="476250"/>
            <a:ext cx="8229600" cy="1944688"/>
          </a:xfrm>
        </p:spPr>
        <p:txBody>
          <a:bodyPr/>
          <a:lstStyle/>
          <a:p>
            <a:pPr eaLnBrk="1" hangingPunct="1">
              <a:defRPr/>
            </a:pPr>
            <a:r>
              <a:rPr lang="it-IT" b="1" dirty="0"/>
              <a:t>HOW WORKS TOR</a:t>
            </a:r>
          </a:p>
        </p:txBody>
      </p:sp>
      <p:pic>
        <p:nvPicPr>
          <p:cNvPr id="19459" name="Picture 2" descr="How Tor works">
            <a:extLst>
              <a:ext uri="{FF2B5EF4-FFF2-40B4-BE49-F238E27FC236}">
                <a16:creationId xmlns:a16="http://schemas.microsoft.com/office/drawing/2014/main" id="{F32FE253-F366-4432-B68E-0A14EB960A2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940050" y="2346326"/>
            <a:ext cx="6477000" cy="4138613"/>
          </a:xfrm>
          <a:noFill/>
        </p:spPr>
      </p:pic>
      <p:pic>
        <p:nvPicPr>
          <p:cNvPr id="19460" name="Picture 6" descr="Tor circuit step three">
            <a:extLst>
              <a:ext uri="{FF2B5EF4-FFF2-40B4-BE49-F238E27FC236}">
                <a16:creationId xmlns:a16="http://schemas.microsoft.com/office/drawing/2014/main" id="{54B6EE85-8BE7-4664-8CD1-801F2D9A76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0050" y="2346326"/>
            <a:ext cx="6477000" cy="413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A6A6FF5-250C-4204-99B4-B89D79078780}"/>
              </a:ext>
            </a:extLst>
          </p:cNvPr>
          <p:cNvSpPr>
            <a:spLocks noGrp="1" noChangeArrowheads="1"/>
          </p:cNvSpPr>
          <p:nvPr>
            <p:ph type="title"/>
          </p:nvPr>
        </p:nvSpPr>
        <p:spPr>
          <a:xfrm>
            <a:off x="2135188" y="476250"/>
            <a:ext cx="8229600" cy="1944688"/>
          </a:xfrm>
        </p:spPr>
        <p:txBody>
          <a:bodyPr/>
          <a:lstStyle/>
          <a:p>
            <a:pPr eaLnBrk="1" hangingPunct="1">
              <a:defRPr/>
            </a:pPr>
            <a:r>
              <a:rPr lang="it-IT" b="1" dirty="0"/>
              <a:t>TYPES OF RELAYS</a:t>
            </a:r>
          </a:p>
        </p:txBody>
      </p:sp>
      <p:sp>
        <p:nvSpPr>
          <p:cNvPr id="21507" name="Segnaposto contenuto 1">
            <a:extLst>
              <a:ext uri="{FF2B5EF4-FFF2-40B4-BE49-F238E27FC236}">
                <a16:creationId xmlns:a16="http://schemas.microsoft.com/office/drawing/2014/main" id="{A27DB9CE-2F92-4E9C-9F1D-14061614B685}"/>
              </a:ext>
            </a:extLst>
          </p:cNvPr>
          <p:cNvSpPr>
            <a:spLocks noGrp="1"/>
          </p:cNvSpPr>
          <p:nvPr>
            <p:ph idx="1"/>
          </p:nvPr>
        </p:nvSpPr>
        <p:spPr>
          <a:xfrm>
            <a:off x="1981200" y="1989138"/>
            <a:ext cx="8229600" cy="4487862"/>
          </a:xfrm>
        </p:spPr>
        <p:txBody>
          <a:bodyPr/>
          <a:lstStyle/>
          <a:p>
            <a:pPr eaLnBrk="1" hangingPunct="1"/>
            <a:r>
              <a:rPr lang="en-US" altLang="it-IT"/>
              <a:t>By default, Tor bounces connections through 3 relays:</a:t>
            </a:r>
          </a:p>
          <a:p>
            <a:pPr eaLnBrk="1" hangingPunct="1"/>
            <a:endParaRPr lang="en-US" altLang="it-IT"/>
          </a:p>
          <a:p>
            <a:pPr lvl="1" eaLnBrk="1" hangingPunct="1"/>
            <a:r>
              <a:rPr lang="en-US" altLang="it-IT" b="1"/>
              <a:t>Entry/Guard Relay</a:t>
            </a:r>
            <a:r>
              <a:rPr lang="en-US" altLang="it-IT"/>
              <a:t> – This is the entry point to the Tor network</a:t>
            </a:r>
          </a:p>
          <a:p>
            <a:pPr lvl="1" eaLnBrk="1" hangingPunct="1"/>
            <a:r>
              <a:rPr lang="it-IT" altLang="it-IT" b="1"/>
              <a:t>Middle Relay </a:t>
            </a:r>
            <a:r>
              <a:rPr lang="en-US" altLang="it-IT"/>
              <a:t>–</a:t>
            </a:r>
            <a:r>
              <a:rPr lang="it-IT" altLang="it-IT" b="1"/>
              <a:t> </a:t>
            </a:r>
            <a:r>
              <a:rPr lang="en-US" altLang="it-IT"/>
              <a:t> Used to transport traffic from the guard relay to the exit relay</a:t>
            </a:r>
          </a:p>
          <a:p>
            <a:pPr lvl="1" eaLnBrk="1" hangingPunct="1"/>
            <a:r>
              <a:rPr lang="en-US" altLang="it-IT" b="1"/>
              <a:t>Exit Relay</a:t>
            </a:r>
            <a:r>
              <a:rPr lang="en-US" altLang="it-IT"/>
              <a:t> – These relays are the exit point at the edge of the Tor network</a:t>
            </a:r>
          </a:p>
          <a:p>
            <a:pPr marL="546100" lvl="2" indent="0" eaLnBrk="1" hangingPunct="1">
              <a:buNone/>
            </a:pPr>
            <a:endParaRPr lang="en-US" altLang="it-IT"/>
          </a:p>
          <a:p>
            <a:pPr marL="546100" lvl="2" indent="0" eaLnBrk="1" hangingPunct="1">
              <a:buNone/>
            </a:pPr>
            <a:endParaRPr lang="en-US" altLang="it-IT"/>
          </a:p>
        </p:txBody>
      </p:sp>
      <p:sp>
        <p:nvSpPr>
          <p:cNvPr id="3" name="Rettangolo 2">
            <a:extLst>
              <a:ext uri="{FF2B5EF4-FFF2-40B4-BE49-F238E27FC236}">
                <a16:creationId xmlns:a16="http://schemas.microsoft.com/office/drawing/2014/main" id="{8B6379AA-149B-41E7-A0CD-AA7801CD15DC}"/>
              </a:ext>
            </a:extLst>
          </p:cNvPr>
          <p:cNvSpPr/>
          <p:nvPr/>
        </p:nvSpPr>
        <p:spPr>
          <a:xfrm>
            <a:off x="2424114" y="5084763"/>
            <a:ext cx="7488237" cy="1008062"/>
          </a:xfrm>
          <a:prstGeom prst="rect">
            <a:avLst/>
          </a:prstGeom>
          <a:solidFill>
            <a:schemeClr val="tx1">
              <a:lumMod val="10000"/>
              <a:lumOff val="9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274637" lvl="1" eaLnBrk="1" hangingPunct="1">
              <a:defRPr/>
            </a:pPr>
            <a:r>
              <a:rPr lang="en-US" dirty="0">
                <a:ln w="0"/>
                <a:solidFill>
                  <a:schemeClr val="tx1"/>
                </a:solidFill>
                <a:effectLst>
                  <a:outerShdw blurRad="38100" dist="19050" dir="2700000" algn="tl" rotWithShape="0">
                    <a:schemeClr val="dk1">
                      <a:alpha val="40000"/>
                    </a:schemeClr>
                  </a:outerShdw>
                </a:effectLst>
              </a:rPr>
              <a:t>How do we know we can actually </a:t>
            </a:r>
            <a:r>
              <a:rPr lang="en-US" i="1" dirty="0">
                <a:ln w="0"/>
                <a:solidFill>
                  <a:schemeClr val="tx1"/>
                </a:solidFill>
                <a:effectLst>
                  <a:outerShdw blurRad="38100" dist="19050" dir="2700000" algn="tl" rotWithShape="0">
                    <a:schemeClr val="dk1">
                      <a:alpha val="40000"/>
                    </a:schemeClr>
                  </a:outerShdw>
                </a:effectLst>
              </a:rPr>
              <a:t>trust</a:t>
            </a:r>
            <a:r>
              <a:rPr lang="en-US" dirty="0">
                <a:ln w="0"/>
                <a:solidFill>
                  <a:schemeClr val="tx1"/>
                </a:solidFill>
                <a:effectLst>
                  <a:outerShdw blurRad="38100" dist="19050" dir="2700000" algn="tl" rotWithShape="0">
                    <a:schemeClr val="dk1">
                      <a:alpha val="40000"/>
                    </a:schemeClr>
                  </a:outerShdw>
                </a:effectLst>
              </a:rPr>
              <a:t> relays? How can we be sure relays won’t track who we’re connecting to and sniff the data we send across the wire?</a:t>
            </a:r>
            <a:endParaRPr lang="it-IT"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5B2D287-7B87-40C7-ADC5-22AE4DB46382}"/>
              </a:ext>
            </a:extLst>
          </p:cNvPr>
          <p:cNvSpPr>
            <a:spLocks noGrp="1" noChangeArrowheads="1"/>
          </p:cNvSpPr>
          <p:nvPr>
            <p:ph type="title"/>
          </p:nvPr>
        </p:nvSpPr>
        <p:spPr>
          <a:xfrm>
            <a:off x="2135188" y="476250"/>
            <a:ext cx="8229600" cy="1944688"/>
          </a:xfrm>
        </p:spPr>
        <p:txBody>
          <a:bodyPr/>
          <a:lstStyle/>
          <a:p>
            <a:pPr eaLnBrk="1" hangingPunct="1">
              <a:defRPr/>
            </a:pPr>
            <a:r>
              <a:rPr lang="it-IT" b="1" dirty="0"/>
              <a:t>WHY ONION</a:t>
            </a:r>
          </a:p>
        </p:txBody>
      </p:sp>
      <p:sp>
        <p:nvSpPr>
          <p:cNvPr id="2" name="Segnaposto contenuto 1">
            <a:extLst>
              <a:ext uri="{FF2B5EF4-FFF2-40B4-BE49-F238E27FC236}">
                <a16:creationId xmlns:a16="http://schemas.microsoft.com/office/drawing/2014/main" id="{A49F7AA7-E0C0-4F2A-8A2B-98797E963AFB}"/>
              </a:ext>
            </a:extLst>
          </p:cNvPr>
          <p:cNvSpPr>
            <a:spLocks noGrp="1"/>
          </p:cNvSpPr>
          <p:nvPr>
            <p:ph idx="1"/>
          </p:nvPr>
        </p:nvSpPr>
        <p:spPr>
          <a:xfrm>
            <a:off x="1981200" y="2420938"/>
            <a:ext cx="8229600" cy="4056062"/>
          </a:xfrm>
        </p:spPr>
        <p:txBody>
          <a:bodyPr/>
          <a:lstStyle/>
          <a:p>
            <a:pPr lvl="1" eaLnBrk="1" hangingPunct="1">
              <a:defRPr/>
            </a:pPr>
            <a:r>
              <a:rPr lang="en-US" dirty="0"/>
              <a:t>How the encryption works when a client makes a connection through the Tor network:</a:t>
            </a:r>
          </a:p>
          <a:p>
            <a:pPr lvl="1" eaLnBrk="1" hangingPunct="1">
              <a:defRPr/>
            </a:pPr>
            <a:endParaRPr lang="en-US" dirty="0"/>
          </a:p>
          <a:p>
            <a:pPr lvl="2" eaLnBrk="1" hangingPunct="1">
              <a:defRPr/>
            </a:pPr>
            <a:r>
              <a:rPr lang="en-US" dirty="0"/>
              <a:t>The client encrypts the original data in such a way that only the exit relay can decrypt it</a:t>
            </a:r>
          </a:p>
          <a:p>
            <a:pPr lvl="2" eaLnBrk="1" hangingPunct="1">
              <a:defRPr/>
            </a:pPr>
            <a:endParaRPr lang="en-US" dirty="0"/>
          </a:p>
          <a:p>
            <a:pPr lvl="2" eaLnBrk="1" hangingPunct="1">
              <a:defRPr/>
            </a:pPr>
            <a:r>
              <a:rPr lang="en-US" dirty="0"/>
              <a:t>This encrypted data is then encrypted again in such a way that only the middle relay can decrypt it</a:t>
            </a:r>
          </a:p>
          <a:p>
            <a:pPr lvl="2" eaLnBrk="1" hangingPunct="1">
              <a:defRPr/>
            </a:pPr>
            <a:endParaRPr lang="en-US" dirty="0"/>
          </a:p>
          <a:p>
            <a:pPr lvl="2" eaLnBrk="1" hangingPunct="1">
              <a:defRPr/>
            </a:pPr>
            <a:r>
              <a:rPr lang="en-US" dirty="0"/>
              <a:t>Finally, this encrypted data is encrypted once more in such a way that only the guard relay can decrypt it</a:t>
            </a:r>
          </a:p>
          <a:p>
            <a:pPr marL="547687" lvl="2" indent="0" eaLnBrk="1" hangingPunct="1">
              <a:buNone/>
              <a:defRPr/>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iaro">
  <a:themeElements>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o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hiaro">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hiaro">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0</TotalTime>
  <Words>1733</Words>
  <Application>Microsoft Office PowerPoint</Application>
  <PresentationFormat>Widescreen</PresentationFormat>
  <Paragraphs>106</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MS PGothic</vt:lpstr>
      <vt:lpstr>Wingdings</vt:lpstr>
      <vt:lpstr>Chiaro</vt:lpstr>
      <vt:lpstr>Cryptography and Network Security</vt:lpstr>
      <vt:lpstr>OVERVIEW</vt:lpstr>
      <vt:lpstr>USES OF TOR</vt:lpstr>
      <vt:lpstr>WHY WE NEED TOR</vt:lpstr>
      <vt:lpstr>HOW WORKS TOR</vt:lpstr>
      <vt:lpstr>HOW WORKS TOR</vt:lpstr>
      <vt:lpstr>HOW WORKS TOR</vt:lpstr>
      <vt:lpstr>TYPES OF RELAYS</vt:lpstr>
      <vt:lpstr>WHY ONION</vt:lpstr>
      <vt:lpstr>WHY ONION</vt:lpstr>
      <vt:lpstr>STAYING ANONYMOUS</vt:lpstr>
      <vt:lpstr>TRANSPARENT SOCKS</vt:lpstr>
      <vt:lpstr>HIDDEN SERVICE</vt:lpstr>
      <vt:lpstr>HIDDEN SERVICE: STEP 1</vt:lpstr>
      <vt:lpstr>HIDDEN SERVICE: STEP 2</vt:lpstr>
      <vt:lpstr>HIDDEN SERVICE: STEP 3</vt:lpstr>
      <vt:lpstr>HIDDEN SERVICE: STEP 4</vt:lpstr>
      <vt:lpstr>HIDDEN SERVICE: STEP 5</vt:lpstr>
      <vt:lpstr>TOR WEAKNESSES</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lastModifiedBy>Giovambattista Ianni</cp:lastModifiedBy>
  <cp:revision>85</cp:revision>
  <cp:lastPrinted>2009-08-04T04:48:40Z</cp:lastPrinted>
  <dcterms:created xsi:type="dcterms:W3CDTF">2009-08-04T03:17:45Z</dcterms:created>
  <dcterms:modified xsi:type="dcterms:W3CDTF">2021-12-20T10:06:51Z</dcterms:modified>
</cp:coreProperties>
</file>