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>
        <p:scale>
          <a:sx n="78" d="100"/>
          <a:sy n="78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65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3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60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7200" spc="-1">
                <a:solidFill>
                  <a:srgbClr val="EBEBEB"/>
                </a:solidFill>
                <a:latin typeface="Century Gothic"/>
              </a:rPr>
              <a:t>Session 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3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cap="all" spc="-1">
                <a:solidFill>
                  <a:srgbClr val="8AD0D6"/>
                </a:solidFill>
                <a:latin typeface="Century Gothic"/>
              </a:rPr>
              <a:t>SSL and tls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" y="63720"/>
            <a:ext cx="10947600" cy="213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/>
            <a:r>
              <a:rPr lang="en-US" sz="6000" spc="-1" dirty="0">
                <a:solidFill>
                  <a:srgbClr val="FFFFFF"/>
                </a:solidFill>
                <a:latin typeface="Century Gothic"/>
              </a:rPr>
              <a:t>As</a:t>
            </a:r>
            <a:r>
              <a:rPr lang="en-US" sz="6000" b="0" strike="noStrike" spc="-1" dirty="0">
                <a:solidFill>
                  <a:srgbClr val="FFFFFF"/>
                </a:solidFill>
                <a:latin typeface="Century Gothic"/>
              </a:rPr>
              <a:t>ymmetric Cryptography</a:t>
            </a:r>
          </a:p>
        </p:txBody>
      </p:sp>
      <p:pic>
        <p:nvPicPr>
          <p:cNvPr id="92" name="Immagine 91"/>
          <p:cNvPicPr/>
          <p:nvPr/>
        </p:nvPicPr>
        <p:blipFill>
          <a:blip r:embed="rId2"/>
          <a:stretch/>
        </p:blipFill>
        <p:spPr>
          <a:xfrm>
            <a:off x="2857680" y="1828800"/>
            <a:ext cx="6286320" cy="445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Secure Socket Layer (SSL) and </a:t>
            </a:r>
            <a:br/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Transport Layer Security (TLS)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2053080"/>
            <a:ext cx="11212123" cy="48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Cryptographic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provide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security over network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TLS: provides privacy and data integrity between hosts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SECURE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data are encrypted with symmetric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IDENTITY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of hosts is authenticated with public key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RELIABLE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messages includes a message integrity check using a Message Authentication Code to prevent manipulation during transmission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How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does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it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work?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1535590"/>
            <a:ext cx="11212123" cy="4598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contacts the server using a secure URL (HTTPS://)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sends the client its certificate and public key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verifies this with a Trusted Root Certification Authority to ensure the certificate is legitimate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and server negotiate the strongest type of encryption that each can support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encrypts a session (secret) key with the server’s public key, and sends it back to the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decrypts the client communication with its private key, and the session is established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session key (symmetric encryption) is now used to encrypt and decrypt data transmitted between the client and server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7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Certificates</a:t>
            </a:r>
            <a:br/>
            <a:br/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99486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It is an electronic document used to verify the owner’s identity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includes information about owner identity, the public key and the signature of the entity who verified the certificate’s content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a common Public Key Infrastructure (PKI), certificates are released by a Certificate Authority (CA)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Based on X509 protocol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 Validation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2053080"/>
            <a:ext cx="1001088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setup, the server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and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checks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valid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do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to check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subject of the certificate matches the hostname (i.e., domain name) to which the client is trying to connect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certificate is signed by a trusted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A TLS server may be configured with a self-signed certificate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In this case clients will generally be unable to verify the certificate thus, communication will end (unless the certificate checking is disabled)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Self Signed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399" y="2053080"/>
            <a:ext cx="10985931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generate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order to create a self-signed certificate we must create a custom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certificate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testing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purposes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They are not valid </a:t>
            </a:r>
            <a:r>
              <a:rPr lang="en-GB" sz="2000" spc="-1" dirty="0">
                <a:solidFill>
                  <a:srgbClr val="FFFFFF"/>
                </a:solidFill>
                <a:latin typeface="Century Gothic"/>
              </a:rPr>
              <a:t>since self-signed certificates are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“NOT TRUSTED” by a Certificate Authority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Simple SSL/TLS Stream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20600" y="2047680"/>
            <a:ext cx="1040904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simple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SSL/TLS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Server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s_server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accept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Client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s_client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&gt;&gt;:&lt;&lt;port&gt;&gt;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handshake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message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latin typeface="Arial"/>
              </a:rPr>
              <a:t>Goal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1103400" y="1407616"/>
            <a:ext cx="8946000" cy="48807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Create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 server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new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Generate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a valid certificate using </a:t>
            </a:r>
            <a:r>
              <a:rPr lang="en-GB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endParaRPr lang="en-GB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free Certificate Authority</a:t>
            </a: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Update Apache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configuration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</a:t>
            </a: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Create a TLS client/server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socket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518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Francesco Pacenza</dc:creator>
  <dc:description/>
  <cp:lastModifiedBy>Francesco Pacenza</cp:lastModifiedBy>
  <cp:revision>31</cp:revision>
  <dcterms:created xsi:type="dcterms:W3CDTF">2020-10-26T21:12:23Z</dcterms:created>
  <dcterms:modified xsi:type="dcterms:W3CDTF">2024-03-26T11:21:36Z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