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19"/>
  </p:notesMasterIdLst>
  <p:handoutMasterIdLst>
    <p:handoutMasterId r:id="rId20"/>
  </p:handoutMasterIdLst>
  <p:sldIdLst>
    <p:sldId id="285" r:id="rId2"/>
    <p:sldId id="298" r:id="rId3"/>
    <p:sldId id="301" r:id="rId4"/>
    <p:sldId id="297" r:id="rId5"/>
    <p:sldId id="302" r:id="rId6"/>
    <p:sldId id="303" r:id="rId7"/>
    <p:sldId id="295" r:id="rId8"/>
    <p:sldId id="296" r:id="rId9"/>
    <p:sldId id="288" r:id="rId10"/>
    <p:sldId id="289" r:id="rId11"/>
    <p:sldId id="290" r:id="rId12"/>
    <p:sldId id="291" r:id="rId13"/>
    <p:sldId id="292" r:id="rId14"/>
    <p:sldId id="293" r:id="rId15"/>
    <p:sldId id="299" r:id="rId16"/>
    <p:sldId id="300" r:id="rId17"/>
    <p:sldId id="294" r:id="rId1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5" autoAdjust="0"/>
    <p:restoredTop sz="83595" autoAdjust="0"/>
  </p:normalViewPr>
  <p:slideViewPr>
    <p:cSldViewPr>
      <p:cViewPr varScale="1">
        <p:scale>
          <a:sx n="104" d="100"/>
          <a:sy n="104" d="100"/>
        </p:scale>
        <p:origin x="3917"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18539" y="0"/>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751679" y="33140"/>
        <a:ext cx="3183440"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18539" y="1697235"/>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751679" y="1730375"/>
        <a:ext cx="3183440"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18539" y="3394471"/>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751679" y="3427611"/>
        <a:ext cx="3183440" cy="1065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Description</a:t>
          </a:r>
          <a:endParaRPr lang="it-IT" sz="27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Requirements</a:t>
          </a:r>
          <a:endParaRPr lang="it-IT" sz="27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Countermeasures</a:t>
          </a:r>
          <a:endParaRPr lang="it-IT" sz="27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11</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ctrTitle"/>
          </p:nvPr>
        </p:nvSpPr>
        <p:spPr>
          <a:xfrm>
            <a:off x="381000" y="4853411"/>
            <a:ext cx="8458200" cy="1222375"/>
          </a:xfrm>
        </p:spPr>
        <p:txBody>
          <a:bodyPr anchor="t"/>
          <a:lstStyle>
            <a:lvl1pPr>
              <a:defRPr>
                <a:solidFill>
                  <a:schemeClr val="accent2">
                    <a:lumMod val="50000"/>
                  </a:schemeClr>
                </a:solidFill>
              </a:defRPr>
            </a:lvl1pPr>
          </a:lstStyle>
          <a:p>
            <a:r>
              <a:rPr lang="it-IT" dirty="0"/>
              <a:t>Fare clic per modificare lo stile del titolo</a:t>
            </a:r>
            <a:endParaRPr lang="en-US" dirty="0"/>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accent2">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dirty="0"/>
              <a:t>Fare clic per modificare lo stile del sottotitolo dello schema</a:t>
            </a:r>
            <a:endParaRPr lang="en-US" dirty="0"/>
          </a:p>
        </p:txBody>
      </p:sp>
      <p:sp>
        <p:nvSpPr>
          <p:cNvPr id="5" name="Segnaposto data 15"/>
          <p:cNvSpPr>
            <a:spLocks noGrp="1"/>
          </p:cNvSpPr>
          <p:nvPr>
            <p:ph type="dt" sz="half" idx="10"/>
          </p:nvPr>
        </p:nvSpPr>
        <p:spPr/>
        <p:txBody>
          <a:bodyPr/>
          <a:lstStyle>
            <a:lvl1pPr>
              <a:defRPr/>
            </a:lvl1pPr>
          </a:lstStyle>
          <a:p>
            <a:pPr>
              <a:defRPr/>
            </a:pPr>
            <a:endParaRPr lang="en-US"/>
          </a:p>
        </p:txBody>
      </p:sp>
      <p:sp>
        <p:nvSpPr>
          <p:cNvPr id="6" name="Segnaposto piè di pagina 1"/>
          <p:cNvSpPr>
            <a:spLocks noGrp="1"/>
          </p:cNvSpPr>
          <p:nvPr>
            <p:ph type="ftr" sz="quarter" idx="11"/>
          </p:nvPr>
        </p:nvSpPr>
        <p:spPr/>
        <p:txBody>
          <a:bodyPr/>
          <a:lstStyle>
            <a:lvl1pPr>
              <a:defRPr/>
            </a:lvl1pPr>
          </a:lstStyle>
          <a:p>
            <a:pPr>
              <a:defRPr/>
            </a:pPr>
            <a:endParaRPr lang="en-US"/>
          </a:p>
        </p:txBody>
      </p:sp>
      <p:sp>
        <p:nvSpPr>
          <p:cNvPr id="7" name="Segnaposto numero diapositiva 14"/>
          <p:cNvSpPr>
            <a:spLocks noGrp="1"/>
          </p:cNvSpPr>
          <p:nvPr>
            <p:ph type="sldNum" sz="quarter" idx="12"/>
          </p:nvPr>
        </p:nvSpPr>
        <p:spPr>
          <a:xfrm>
            <a:off x="8229600" y="6473825"/>
            <a:ext cx="758825" cy="247650"/>
          </a:xfrm>
        </p:spPr>
        <p:txBody>
          <a:bodyPr/>
          <a:lstStyle>
            <a:lvl1pPr>
              <a:defRPr smtClean="0"/>
            </a:lvl1pPr>
          </a:lstStyle>
          <a:p>
            <a:pPr>
              <a:defRPr/>
            </a:pPr>
            <a:fld id="{E30DD24F-67AF-49E4-8BA2-032B9243D12D}" type="slidenum">
              <a:rPr lang="en-US"/>
              <a:pPr>
                <a:defRPr/>
              </a:pPr>
              <a:t>‹#›</a:t>
            </a:fld>
            <a:endParaRPr lang="en-US"/>
          </a:p>
        </p:txBody>
      </p:sp>
    </p:spTree>
    <p:extLst>
      <p:ext uri="{BB962C8B-B14F-4D97-AF65-F5344CB8AC3E}">
        <p14:creationId xmlns:p14="http://schemas.microsoft.com/office/powerpoint/2010/main" val="169667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p:cNvSpPr>
            <a:spLocks noGrp="1"/>
          </p:cNvSpPr>
          <p:nvPr>
            <p:ph type="dt" sz="half" idx="10"/>
          </p:nvPr>
        </p:nvSpPr>
        <p:spPr/>
        <p:txBody>
          <a:bodyPr/>
          <a:lstStyle>
            <a:lvl1pPr>
              <a:defRPr/>
            </a:lvl1pPr>
          </a:lstStyle>
          <a:p>
            <a:pPr>
              <a:defRPr/>
            </a:pPr>
            <a:endParaRPr lang="en-US"/>
          </a:p>
        </p:txBody>
      </p:sp>
      <p:sp>
        <p:nvSpPr>
          <p:cNvPr id="5" name="Segnaposto piè di pagina 27"/>
          <p:cNvSpPr>
            <a:spLocks noGrp="1"/>
          </p:cNvSpPr>
          <p:nvPr>
            <p:ph type="ftr" sz="quarter" idx="11"/>
          </p:nvPr>
        </p:nvSpPr>
        <p:spPr/>
        <p:txBody>
          <a:bodyPr/>
          <a:lstStyle>
            <a:lvl1pPr>
              <a:defRPr/>
            </a:lvl1pPr>
          </a:lstStyle>
          <a:p>
            <a:pPr>
              <a:defRPr/>
            </a:pPr>
            <a:endParaRPr lang="en-US"/>
          </a:p>
        </p:txBody>
      </p:sp>
      <p:sp>
        <p:nvSpPr>
          <p:cNvPr id="6" name="Segnaposto numero diapositiva 4"/>
          <p:cNvSpPr>
            <a:spLocks noGrp="1"/>
          </p:cNvSpPr>
          <p:nvPr>
            <p:ph type="sldNum" sz="quarter" idx="12"/>
          </p:nvPr>
        </p:nvSpPr>
        <p:spPr/>
        <p:txBody>
          <a:bodyPr/>
          <a:lstStyle>
            <a:lvl1pPr>
              <a:defRPr/>
            </a:lvl1pPr>
          </a:lstStyle>
          <a:p>
            <a:pPr>
              <a:defRPr/>
            </a:pPr>
            <a:fld id="{969688F0-DA35-4367-9E64-C2C01DC0466F}" type="slidenum">
              <a:rPr lang="en-US"/>
              <a:pPr>
                <a:defRPr/>
              </a:pPr>
              <a:t>‹#›</a:t>
            </a:fld>
            <a:endParaRPr lang="en-US"/>
          </a:p>
        </p:txBody>
      </p:sp>
    </p:spTree>
    <p:extLst>
      <p:ext uri="{BB962C8B-B14F-4D97-AF65-F5344CB8AC3E}">
        <p14:creationId xmlns:p14="http://schemas.microsoft.com/office/powerpoint/2010/main" val="88766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pPr>
              <a:defRPr/>
            </a:pPr>
            <a:endParaRPr lang="en-US"/>
          </a:p>
        </p:txBody>
      </p:sp>
      <p:sp>
        <p:nvSpPr>
          <p:cNvPr id="5" name="Segnaposto piè di pagina 4"/>
          <p:cNvSpPr>
            <a:spLocks noGrp="1"/>
          </p:cNvSpPr>
          <p:nvPr>
            <p:ph type="ftr" sz="quarter" idx="11"/>
          </p:nvPr>
        </p:nvSpPr>
        <p:spPr/>
        <p:txBody>
          <a:bodyPr/>
          <a:lstStyle>
            <a:lvl1pPr>
              <a:defRPr/>
            </a:lvl1pPr>
          </a:lstStyle>
          <a:p>
            <a:pPr>
              <a:defRPr/>
            </a:pPr>
            <a:endParaRPr lang="en-US"/>
          </a:p>
        </p:txBody>
      </p:sp>
      <p:sp>
        <p:nvSpPr>
          <p:cNvPr id="6" name="Segnaposto numero diapositiva 5"/>
          <p:cNvSpPr>
            <a:spLocks noGrp="1"/>
          </p:cNvSpPr>
          <p:nvPr>
            <p:ph type="sldNum" sz="quarter" idx="12"/>
          </p:nvPr>
        </p:nvSpPr>
        <p:spPr/>
        <p:txBody>
          <a:bodyPr/>
          <a:lstStyle>
            <a:lvl1pPr>
              <a:defRPr smtClean="0"/>
            </a:lvl1pPr>
          </a:lstStyle>
          <a:p>
            <a:pPr>
              <a:defRPr/>
            </a:pPr>
            <a:fld id="{FA4CA473-E73F-4862-A06D-D0DFFEC13383}" type="slidenum">
              <a:rPr lang="en-US"/>
              <a:pPr>
                <a:defRPr/>
              </a:pPr>
              <a:t>‹#›</a:t>
            </a:fld>
            <a:endParaRPr lang="en-US"/>
          </a:p>
        </p:txBody>
      </p:sp>
    </p:spTree>
    <p:extLst>
      <p:ext uri="{BB962C8B-B14F-4D97-AF65-F5344CB8AC3E}">
        <p14:creationId xmlns:p14="http://schemas.microsoft.com/office/powerpoint/2010/main" val="52856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24"/>
          <p:cNvSpPr>
            <a:spLocks noGrp="1"/>
          </p:cNvSpPr>
          <p:nvPr>
            <p:ph type="dt" sz="half" idx="10"/>
          </p:nvPr>
        </p:nvSpPr>
        <p:spPr/>
        <p:txBody>
          <a:bodyPr/>
          <a:lstStyle>
            <a:lvl1pPr>
              <a:defRPr/>
            </a:lvl1pPr>
          </a:lstStyle>
          <a:p>
            <a:pPr>
              <a:defRPr/>
            </a:pPr>
            <a:endParaRPr lang="en-US"/>
          </a:p>
        </p:txBody>
      </p:sp>
      <p:sp>
        <p:nvSpPr>
          <p:cNvPr id="5" name="Segnaposto piè di pagina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egnaposto numero diapositiva 15"/>
          <p:cNvSpPr>
            <a:spLocks noGrp="1"/>
          </p:cNvSpPr>
          <p:nvPr>
            <p:ph type="sldNum" sz="quarter" idx="12"/>
          </p:nvPr>
        </p:nvSpPr>
        <p:spPr>
          <a:xfrm>
            <a:off x="8229600" y="6473825"/>
            <a:ext cx="758825" cy="247650"/>
          </a:xfrm>
        </p:spPr>
        <p:txBody>
          <a:bodyPr/>
          <a:lstStyle>
            <a:lvl1pPr>
              <a:defRPr smtClean="0"/>
            </a:lvl1pPr>
          </a:lstStyle>
          <a:p>
            <a:pPr>
              <a:defRPr/>
            </a:pPr>
            <a:fld id="{120DBC88-5827-470E-B866-8C28F05E9D02}" type="slidenum">
              <a:rPr lang="en-US"/>
              <a:pPr>
                <a:defRPr/>
              </a:pPr>
              <a:t>‹#›</a:t>
            </a:fld>
            <a:endParaRPr lang="en-US"/>
          </a:p>
        </p:txBody>
      </p:sp>
    </p:spTree>
    <p:extLst>
      <p:ext uri="{BB962C8B-B14F-4D97-AF65-F5344CB8AC3E}">
        <p14:creationId xmlns:p14="http://schemas.microsoft.com/office/powerpoint/2010/main" val="135415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lang="it-IT"/>
              <a:t>Fare clic per modificare lo stile del titolo</a:t>
            </a:r>
            <a:endParaRPr lang="en-US"/>
          </a:p>
        </p:txBody>
      </p:sp>
      <p:sp>
        <p:nvSpPr>
          <p:cNvPr id="5" name="Segnaposto data 18"/>
          <p:cNvSpPr>
            <a:spLocks noGrp="1"/>
          </p:cNvSpPr>
          <p:nvPr>
            <p:ph type="dt" sz="half" idx="10"/>
          </p:nvPr>
        </p:nvSpPr>
        <p:spPr/>
        <p:txBody>
          <a:bodyPr/>
          <a:lstStyle>
            <a:lvl1pPr>
              <a:defRPr/>
            </a:lvl1pPr>
          </a:lstStyle>
          <a:p>
            <a:pPr>
              <a:defRPr/>
            </a:pPr>
            <a:endParaRPr lang="en-US"/>
          </a:p>
        </p:txBody>
      </p:sp>
      <p:sp>
        <p:nvSpPr>
          <p:cNvPr id="7" name="Segnaposto piè di pagina 10"/>
          <p:cNvSpPr>
            <a:spLocks noGrp="1"/>
          </p:cNvSpPr>
          <p:nvPr>
            <p:ph type="ftr" sz="quarter" idx="11"/>
          </p:nvPr>
        </p:nvSpPr>
        <p:spPr/>
        <p:txBody>
          <a:bodyPr/>
          <a:lstStyle>
            <a:lvl1pPr>
              <a:defRPr/>
            </a:lvl1pPr>
          </a:lstStyle>
          <a:p>
            <a:pPr>
              <a:defRPr/>
            </a:pPr>
            <a:endParaRPr lang="en-US"/>
          </a:p>
        </p:txBody>
      </p:sp>
      <p:sp>
        <p:nvSpPr>
          <p:cNvPr id="9" name="Segnaposto numero diapositiva 15"/>
          <p:cNvSpPr>
            <a:spLocks noGrp="1"/>
          </p:cNvSpPr>
          <p:nvPr>
            <p:ph type="sldNum" sz="quarter" idx="12"/>
          </p:nvPr>
        </p:nvSpPr>
        <p:spPr/>
        <p:txBody>
          <a:bodyPr/>
          <a:lstStyle>
            <a:lvl1pPr>
              <a:defRPr smtClean="0"/>
            </a:lvl1pPr>
          </a:lstStyle>
          <a:p>
            <a:pPr>
              <a:defRPr/>
            </a:pPr>
            <a:fld id="{5ED6358A-A210-4419-84F1-40229C5B5526}" type="slidenum">
              <a:rPr lang="en-US"/>
              <a:pPr>
                <a:defRPr/>
              </a:pPr>
              <a:t>‹#›</a:t>
            </a:fld>
            <a:endParaRPr lang="en-US"/>
          </a:p>
        </p:txBody>
      </p:sp>
    </p:spTree>
    <p:extLst>
      <p:ext uri="{BB962C8B-B14F-4D97-AF65-F5344CB8AC3E}">
        <p14:creationId xmlns:p14="http://schemas.microsoft.com/office/powerpoint/2010/main" val="1854009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p:cNvSpPr>
            <a:spLocks noGrp="1"/>
          </p:cNvSpPr>
          <p:nvPr>
            <p:ph type="dt" sz="half" idx="10"/>
          </p:nvPr>
        </p:nvSpPr>
        <p:spPr/>
        <p:txBody>
          <a:bodyPr/>
          <a:lstStyle>
            <a:lvl1pPr>
              <a:defRPr/>
            </a:lvl1pPr>
          </a:lstStyle>
          <a:p>
            <a:pPr>
              <a:defRPr/>
            </a:pPr>
            <a:endParaRPr lang="en-US"/>
          </a:p>
        </p:txBody>
      </p:sp>
      <p:sp>
        <p:nvSpPr>
          <p:cNvPr id="6" name="Segnaposto piè di pagina 27"/>
          <p:cNvSpPr>
            <a:spLocks noGrp="1"/>
          </p:cNvSpPr>
          <p:nvPr>
            <p:ph type="ftr" sz="quarter" idx="11"/>
          </p:nvPr>
        </p:nvSpPr>
        <p:spPr/>
        <p:txBody>
          <a:bodyPr/>
          <a:lstStyle>
            <a:lvl1pPr>
              <a:defRPr/>
            </a:lvl1pPr>
          </a:lstStyle>
          <a:p>
            <a:pPr>
              <a:defRPr/>
            </a:pPr>
            <a:endParaRPr lang="en-US"/>
          </a:p>
        </p:txBody>
      </p:sp>
      <p:sp>
        <p:nvSpPr>
          <p:cNvPr id="7" name="Segnaposto numero diapositiva 4"/>
          <p:cNvSpPr>
            <a:spLocks noGrp="1"/>
          </p:cNvSpPr>
          <p:nvPr>
            <p:ph type="sldNum" sz="quarter" idx="12"/>
          </p:nvPr>
        </p:nvSpPr>
        <p:spPr/>
        <p:txBody>
          <a:bodyPr/>
          <a:lstStyle>
            <a:lvl1pPr>
              <a:defRPr/>
            </a:lvl1pPr>
          </a:lstStyle>
          <a:p>
            <a:pPr>
              <a:defRPr/>
            </a:pPr>
            <a:fld id="{EC297EE8-3AB6-409E-934C-F786427231C2}" type="slidenum">
              <a:rPr lang="en-US"/>
              <a:pPr>
                <a:defRPr/>
              </a:pPr>
              <a:t>‹#›</a:t>
            </a:fld>
            <a:endParaRPr lang="en-US"/>
          </a:p>
        </p:txBody>
      </p:sp>
    </p:spTree>
    <p:extLst>
      <p:ext uri="{BB962C8B-B14F-4D97-AF65-F5344CB8AC3E}">
        <p14:creationId xmlns:p14="http://schemas.microsoft.com/office/powerpoint/2010/main" val="51409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title"/>
          </p:nvPr>
        </p:nvSpPr>
        <p:spPr>
          <a:xfrm>
            <a:off x="304800" y="5410200"/>
            <a:ext cx="86106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p:cNvSpPr>
            <a:spLocks noGrp="1"/>
          </p:cNvSpPr>
          <p:nvPr>
            <p:ph type="dt" sz="half" idx="10"/>
          </p:nvPr>
        </p:nvSpPr>
        <p:spPr/>
        <p:txBody>
          <a:bodyPr/>
          <a:lstStyle>
            <a:lvl1pPr>
              <a:defRPr/>
            </a:lvl1pPr>
          </a:lstStyle>
          <a:p>
            <a:pPr>
              <a:defRPr/>
            </a:pPr>
            <a:endParaRPr lang="en-US"/>
          </a:p>
        </p:txBody>
      </p:sp>
      <p:sp>
        <p:nvSpPr>
          <p:cNvPr id="9" name="Segnaposto piè di pagina 5"/>
          <p:cNvSpPr>
            <a:spLocks noGrp="1"/>
          </p:cNvSpPr>
          <p:nvPr>
            <p:ph type="ftr" sz="quarter" idx="11"/>
          </p:nvPr>
        </p:nvSpPr>
        <p:spPr/>
        <p:txBody>
          <a:bodyPr/>
          <a:lstStyle>
            <a:lvl1pPr>
              <a:defRPr/>
            </a:lvl1pPr>
          </a:lstStyle>
          <a:p>
            <a:pPr>
              <a:defRPr/>
            </a:pPr>
            <a:endParaRPr lang="en-US"/>
          </a:p>
        </p:txBody>
      </p:sp>
      <p:sp>
        <p:nvSpPr>
          <p:cNvPr id="10" name="Segnaposto numero diapositiva 6"/>
          <p:cNvSpPr>
            <a:spLocks noGrp="1"/>
          </p:cNvSpPr>
          <p:nvPr>
            <p:ph type="sldNum" sz="quarter" idx="12"/>
          </p:nvPr>
        </p:nvSpPr>
        <p:spPr>
          <a:xfrm>
            <a:off x="8229600" y="6477000"/>
            <a:ext cx="762000" cy="247650"/>
          </a:xfrm>
        </p:spPr>
        <p:txBody>
          <a:bodyPr/>
          <a:lstStyle>
            <a:lvl1pPr>
              <a:defRPr smtClean="0"/>
            </a:lvl1pPr>
          </a:lstStyle>
          <a:p>
            <a:pPr>
              <a:defRPr/>
            </a:pPr>
            <a:fld id="{280E16A0-964C-435B-883F-4731412F9093}" type="slidenum">
              <a:rPr lang="en-US"/>
              <a:pPr>
                <a:defRPr/>
              </a:pPr>
              <a:t>‹#›</a:t>
            </a:fld>
            <a:endParaRPr lang="en-US"/>
          </a:p>
        </p:txBody>
      </p:sp>
    </p:spTree>
    <p:extLst>
      <p:ext uri="{BB962C8B-B14F-4D97-AF65-F5344CB8AC3E}">
        <p14:creationId xmlns:p14="http://schemas.microsoft.com/office/powerpoint/2010/main" val="39291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3" name="Segnaposto data 10"/>
          <p:cNvSpPr>
            <a:spLocks noGrp="1"/>
          </p:cNvSpPr>
          <p:nvPr>
            <p:ph type="dt" sz="half" idx="10"/>
          </p:nvPr>
        </p:nvSpPr>
        <p:spPr/>
        <p:txBody>
          <a:bodyPr/>
          <a:lstStyle>
            <a:lvl1pPr>
              <a:defRPr/>
            </a:lvl1pPr>
          </a:lstStyle>
          <a:p>
            <a:pPr>
              <a:defRPr/>
            </a:pPr>
            <a:endParaRPr lang="en-US"/>
          </a:p>
        </p:txBody>
      </p:sp>
      <p:sp>
        <p:nvSpPr>
          <p:cNvPr id="4" name="Segnaposto piè di pagina 27"/>
          <p:cNvSpPr>
            <a:spLocks noGrp="1"/>
          </p:cNvSpPr>
          <p:nvPr>
            <p:ph type="ftr" sz="quarter" idx="11"/>
          </p:nvPr>
        </p:nvSpPr>
        <p:spPr/>
        <p:txBody>
          <a:bodyPr/>
          <a:lstStyle>
            <a:lvl1pPr>
              <a:defRPr/>
            </a:lvl1pPr>
          </a:lstStyle>
          <a:p>
            <a:pPr>
              <a:defRPr/>
            </a:pPr>
            <a:endParaRPr lang="en-US"/>
          </a:p>
        </p:txBody>
      </p:sp>
      <p:sp>
        <p:nvSpPr>
          <p:cNvPr id="5" name="Segnaposto numero diapositiva 4"/>
          <p:cNvSpPr>
            <a:spLocks noGrp="1"/>
          </p:cNvSpPr>
          <p:nvPr>
            <p:ph type="sldNum" sz="quarter" idx="12"/>
          </p:nvPr>
        </p:nvSpPr>
        <p:spPr/>
        <p:txBody>
          <a:bodyPr/>
          <a:lstStyle>
            <a:lvl1pPr>
              <a:defRPr/>
            </a:lvl1pPr>
          </a:lstStyle>
          <a:p>
            <a:pPr>
              <a:defRPr/>
            </a:pPr>
            <a:fld id="{EF5F3B4D-34E9-45DB-9BDA-793CFBCCDFCE}" type="slidenum">
              <a:rPr lang="en-US"/>
              <a:pPr>
                <a:defRPr/>
              </a:pPr>
              <a:t>‹#›</a:t>
            </a:fld>
            <a:endParaRPr lang="en-US"/>
          </a:p>
        </p:txBody>
      </p:sp>
    </p:spTree>
    <p:extLst>
      <p:ext uri="{BB962C8B-B14F-4D97-AF65-F5344CB8AC3E}">
        <p14:creationId xmlns:p14="http://schemas.microsoft.com/office/powerpoint/2010/main" val="280731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p:cNvSpPr>
            <a:spLocks noGrp="1"/>
          </p:cNvSpPr>
          <p:nvPr>
            <p:ph type="dt" sz="half" idx="10"/>
          </p:nvPr>
        </p:nvSpPr>
        <p:spPr/>
        <p:txBody>
          <a:bodyPr/>
          <a:lstStyle>
            <a:lvl1pPr>
              <a:defRPr/>
            </a:lvl1pPr>
          </a:lstStyle>
          <a:p>
            <a:pPr>
              <a:defRPr/>
            </a:pPr>
            <a:endParaRPr lang="en-US"/>
          </a:p>
        </p:txBody>
      </p:sp>
      <p:sp>
        <p:nvSpPr>
          <p:cNvPr id="3" name="Segnaposto piè di pagina 23"/>
          <p:cNvSpPr>
            <a:spLocks noGrp="1"/>
          </p:cNvSpPr>
          <p:nvPr>
            <p:ph type="ftr" sz="quarter" idx="11"/>
          </p:nvPr>
        </p:nvSpPr>
        <p:spPr/>
        <p:txBody>
          <a:bodyPr/>
          <a:lstStyle>
            <a:lvl1pPr>
              <a:defRPr/>
            </a:lvl1pPr>
          </a:lstStyle>
          <a:p>
            <a:pPr>
              <a:defRPr/>
            </a:pPr>
            <a:endParaRPr lang="en-US"/>
          </a:p>
        </p:txBody>
      </p:sp>
      <p:sp>
        <p:nvSpPr>
          <p:cNvPr id="4" name="Segnaposto numero diapositiva 6"/>
          <p:cNvSpPr>
            <a:spLocks noGrp="1"/>
          </p:cNvSpPr>
          <p:nvPr>
            <p:ph type="sldNum" sz="quarter" idx="12"/>
          </p:nvPr>
        </p:nvSpPr>
        <p:spPr/>
        <p:txBody>
          <a:bodyPr/>
          <a:lstStyle>
            <a:lvl1pPr>
              <a:defRPr smtClean="0"/>
            </a:lvl1pPr>
          </a:lstStyle>
          <a:p>
            <a:pPr>
              <a:defRPr/>
            </a:pPr>
            <a:fld id="{32F33D96-D466-4F28-AE47-01D046754C45}" type="slidenum">
              <a:rPr lang="en-US"/>
              <a:pPr>
                <a:defRPr/>
              </a:pPr>
              <a:t>‹#›</a:t>
            </a:fld>
            <a:endParaRPr lang="en-US"/>
          </a:p>
        </p:txBody>
      </p:sp>
    </p:spTree>
    <p:extLst>
      <p:ext uri="{BB962C8B-B14F-4D97-AF65-F5344CB8AC3E}">
        <p14:creationId xmlns:p14="http://schemas.microsoft.com/office/powerpoint/2010/main" val="33696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Titolo 11"/>
          <p:cNvSpPr>
            <a:spLocks noGrp="1"/>
          </p:cNvSpPr>
          <p:nvPr>
            <p:ph type="title"/>
          </p:nvPr>
        </p:nvSpPr>
        <p:spPr>
          <a:xfrm>
            <a:off x="457200" y="5486400"/>
            <a:ext cx="84582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p:cNvSpPr>
            <a:spLocks noGrp="1"/>
          </p:cNvSpPr>
          <p:nvPr>
            <p:ph type="dt" sz="half" idx="10"/>
          </p:nvPr>
        </p:nvSpPr>
        <p:spPr/>
        <p:txBody>
          <a:bodyPr/>
          <a:lstStyle>
            <a:lvl1pPr>
              <a:defRPr/>
            </a:lvl1pPr>
          </a:lstStyle>
          <a:p>
            <a:pPr>
              <a:defRPr/>
            </a:pPr>
            <a:endParaRPr lang="en-US"/>
          </a:p>
        </p:txBody>
      </p:sp>
      <p:sp>
        <p:nvSpPr>
          <p:cNvPr id="7" name="Segnaposto piè di pagina 28"/>
          <p:cNvSpPr>
            <a:spLocks noGrp="1"/>
          </p:cNvSpPr>
          <p:nvPr>
            <p:ph type="ftr" sz="quarter" idx="11"/>
          </p:nvPr>
        </p:nvSpPr>
        <p:spPr/>
        <p:txBody>
          <a:bodyPr/>
          <a:lstStyle>
            <a:lvl1pPr>
              <a:defRPr/>
            </a:lvl1pPr>
          </a:lstStyle>
          <a:p>
            <a:pPr>
              <a:defRPr/>
            </a:pPr>
            <a:endParaRPr lang="en-US"/>
          </a:p>
        </p:txBody>
      </p:sp>
      <p:sp>
        <p:nvSpPr>
          <p:cNvPr id="8" name="Segnaposto numero diapositiva 6"/>
          <p:cNvSpPr>
            <a:spLocks noGrp="1"/>
          </p:cNvSpPr>
          <p:nvPr>
            <p:ph type="sldNum" sz="quarter" idx="12"/>
          </p:nvPr>
        </p:nvSpPr>
        <p:spPr/>
        <p:txBody>
          <a:bodyPr/>
          <a:lstStyle>
            <a:lvl1pPr>
              <a:defRPr smtClean="0"/>
            </a:lvl1pPr>
          </a:lstStyle>
          <a:p>
            <a:pPr>
              <a:defRPr/>
            </a:pPr>
            <a:fld id="{42438DFE-D3D9-48AF-8EDE-EB6E137EEB25}" type="slidenum">
              <a:rPr lang="en-US"/>
              <a:pPr>
                <a:defRPr/>
              </a:pPr>
              <a:t>‹#›</a:t>
            </a:fld>
            <a:endParaRPr lang="en-US"/>
          </a:p>
        </p:txBody>
      </p:sp>
    </p:spTree>
    <p:extLst>
      <p:ext uri="{BB962C8B-B14F-4D97-AF65-F5344CB8AC3E}">
        <p14:creationId xmlns:p14="http://schemas.microsoft.com/office/powerpoint/2010/main" val="409748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381000" y="4993760"/>
            <a:ext cx="58674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p:cNvSpPr>
            <a:spLocks noGrp="1"/>
          </p:cNvSpPr>
          <p:nvPr>
            <p:ph type="dt" sz="half" idx="10"/>
          </p:nvPr>
        </p:nvSpPr>
        <p:spPr/>
        <p:txBody>
          <a:bodyPr/>
          <a:lstStyle>
            <a:lvl1pPr>
              <a:defRPr/>
            </a:lvl1pPr>
          </a:lstStyle>
          <a:p>
            <a:pPr>
              <a:defRPr/>
            </a:pPr>
            <a:endParaRPr lang="en-US"/>
          </a:p>
        </p:txBody>
      </p:sp>
      <p:sp>
        <p:nvSpPr>
          <p:cNvPr id="6" name="Segnaposto piè di pagina 4"/>
          <p:cNvSpPr>
            <a:spLocks noGrp="1"/>
          </p:cNvSpPr>
          <p:nvPr>
            <p:ph type="ftr" sz="quarter" idx="11"/>
          </p:nvPr>
        </p:nvSpPr>
        <p:spPr/>
        <p:txBody>
          <a:bodyPr/>
          <a:lstStyle>
            <a:lvl1pPr>
              <a:defRPr/>
            </a:lvl1pPr>
          </a:lstStyle>
          <a:p>
            <a:pPr>
              <a:defRPr/>
            </a:pPr>
            <a:endParaRPr lang="en-US"/>
          </a:p>
        </p:txBody>
      </p:sp>
      <p:sp>
        <p:nvSpPr>
          <p:cNvPr id="7" name="Segnaposto numero diapositiva 30"/>
          <p:cNvSpPr>
            <a:spLocks noGrp="1"/>
          </p:cNvSpPr>
          <p:nvPr>
            <p:ph type="sldNum" sz="quarter" idx="12"/>
          </p:nvPr>
        </p:nvSpPr>
        <p:spPr/>
        <p:txBody>
          <a:bodyPr/>
          <a:lstStyle>
            <a:lvl1pPr>
              <a:defRPr smtClean="0"/>
            </a:lvl1pPr>
          </a:lstStyle>
          <a:p>
            <a:pPr>
              <a:defRPr/>
            </a:pPr>
            <a:fld id="{58F68F90-B0AB-49D4-9A27-0622DA858A03}" type="slidenum">
              <a:rPr lang="en-US"/>
              <a:pPr>
                <a:defRPr/>
              </a:pPr>
              <a:t>‹#›</a:t>
            </a:fld>
            <a:endParaRPr lang="en-US"/>
          </a:p>
        </p:txBody>
      </p:sp>
    </p:spTree>
    <p:extLst>
      <p:ext uri="{BB962C8B-B14F-4D97-AF65-F5344CB8AC3E}">
        <p14:creationId xmlns:p14="http://schemas.microsoft.com/office/powerpoint/2010/main" val="19914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9" name="Segnaposto testo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en-US"/>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en-US"/>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solidFill>
                  <a:srgbClr val="D38E27"/>
                </a:solidFill>
              </a:defRPr>
            </a:lvl1pPr>
          </a:lstStyle>
          <a:p>
            <a:pPr>
              <a:defRPr/>
            </a:pPr>
            <a:fld id="{E565AF83-8D73-41B8-AB11-57AAAF6658B2}" type="slidenum">
              <a:rPr lang="en-US"/>
              <a:pPr>
                <a:defRPr/>
              </a:pPr>
              <a:t>‹#›</a:t>
            </a:fld>
            <a:endParaRPr lang="en-US"/>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lang="it-IT"/>
              <a:t>Fare clic per modificare lo stile del titolo</a:t>
            </a:r>
            <a:endParaRPr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45" r:id="rId4"/>
    <p:sldLayoutId id="2147484051" r:id="rId5"/>
    <p:sldLayoutId id="2147484046" r:id="rId6"/>
    <p:sldLayoutId id="2147484052" r:id="rId7"/>
    <p:sldLayoutId id="2147484053" r:id="rId8"/>
    <p:sldLayoutId id="2147484054" r:id="rId9"/>
    <p:sldLayoutId id="2147484047" r:id="rId10"/>
    <p:sldLayoutId id="2147484055"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code.google.com/p/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www.feistyduck.com/ssl-tls-and-pki-hist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85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385232" y="548680"/>
            <a:ext cx="8458200" cy="914400"/>
          </a:xfrm>
        </p:spPr>
        <p:txBody>
          <a:bodyPr>
            <a:normAutofit/>
          </a:bodyPr>
          <a:lstStyle/>
          <a:p>
            <a:pPr eaLnBrk="1" fontAlgn="auto" hangingPunct="1">
              <a:spcAft>
                <a:spcPts val="0"/>
              </a:spcAft>
              <a:buFont typeface="Wingdings 2"/>
              <a:buNone/>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615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683568" y="1916832"/>
            <a:ext cx="7823092" cy="3168352"/>
          </a:xfrm>
          <a:prstGeom prst="rect">
            <a:avLst/>
          </a:prstGeom>
        </p:spPr>
      </p:pic>
      <p:sp>
        <p:nvSpPr>
          <p:cNvPr id="5" name="Rettangolo 4"/>
          <p:cNvSpPr/>
          <p:nvPr/>
        </p:nvSpPr>
        <p:spPr>
          <a:xfrm>
            <a:off x="656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rPr>
              <a:t>This makes the IV predictable.</a:t>
            </a:r>
            <a:endParaRPr lang="it-IT" sz="2000" b="1" dirty="0">
              <a:solidFill>
                <a:srgbClr val="FF0000"/>
              </a:solidFill>
            </a:endParaRPr>
          </a:p>
        </p:txBody>
      </p:sp>
      <p:sp>
        <p:nvSpPr>
          <p:cNvPr id="8" name="Rettangolo arrotondato 7"/>
          <p:cNvSpPr/>
          <p:nvPr/>
        </p:nvSpPr>
        <p:spPr>
          <a:xfrm>
            <a:off x="683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6732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304800" y="1554162"/>
            <a:ext cx="8686800" cy="5043189"/>
          </a:xfrm>
        </p:spPr>
        <p:txBody>
          <a:bodyPr/>
          <a:lstStyle/>
          <a:p>
            <a:pPr algn="just"/>
            <a:r>
              <a:rPr lang="it-IT" sz="2600" dirty="0" err="1"/>
              <a:t>If</a:t>
            </a:r>
            <a:r>
              <a:rPr lang="it-IT" sz="2600" dirty="0"/>
              <a:t> the </a:t>
            </a:r>
            <a:r>
              <a:rPr lang="en-US" sz="2600" dirty="0"/>
              <a:t>the attacker knows the last block of the last encrypted message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740913" y="1628800"/>
            <a:ext cx="7814574" cy="4112094"/>
          </a:xfrm>
          <a:prstGeom prst="rect">
            <a:avLst/>
          </a:prstGeom>
        </p:spPr>
      </p:pic>
      <p:sp>
        <p:nvSpPr>
          <p:cNvPr id="5" name="Fumetto 1 4"/>
          <p:cNvSpPr/>
          <p:nvPr/>
        </p:nvSpPr>
        <p:spPr>
          <a:xfrm rot="371666">
            <a:off x="1346902" y="4831336"/>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2268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3927805" y="1284514"/>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of symbols</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304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206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p:txBody>
          <a:bodyPr/>
          <a:lstStyle/>
          <a:p>
            <a:r>
              <a:rPr lang="en-US" dirty="0"/>
              <a:t>History &amp; GOALS</a:t>
            </a:r>
            <a:endParaRPr lang="it-IT" dirty="0"/>
          </a:p>
        </p:txBody>
      </p:sp>
      <p:sp>
        <p:nvSpPr>
          <p:cNvPr id="3" name="Content Placeholder 2">
            <a:extLst>
              <a:ext uri="{FF2B5EF4-FFF2-40B4-BE49-F238E27FC236}">
                <a16:creationId xmlns:a16="http://schemas.microsoft.com/office/drawing/2014/main" id="{FDAABD4D-DD49-437B-A393-05F43BCEEC68}"/>
              </a:ext>
            </a:extLst>
          </p:cNvPr>
          <p:cNvSpPr>
            <a:spLocks noGrp="1"/>
          </p:cNvSpPr>
          <p:nvPr>
            <p:ph idx="1"/>
          </p:nvPr>
        </p:nvSpPr>
        <p:spPr>
          <a:xfrm>
            <a:off x="179512" y="1554163"/>
            <a:ext cx="8812088" cy="4525962"/>
          </a:xfrm>
        </p:spPr>
        <p:txBody>
          <a:bodyPr/>
          <a:lstStyle/>
          <a:p>
            <a:r>
              <a:rPr lang="it-IT" sz="2400" dirty="0" err="1"/>
              <a:t>Since</a:t>
            </a:r>
            <a:r>
              <a:rPr lang="it-IT" sz="2400" dirty="0"/>
              <a:t> </a:t>
            </a:r>
            <a:r>
              <a:rPr lang="it-IT" sz="2400" dirty="0" err="1"/>
              <a:t>its</a:t>
            </a:r>
            <a:r>
              <a:rPr lang="it-IT" sz="2400" dirty="0"/>
              <a:t> </a:t>
            </a:r>
            <a:r>
              <a:rPr lang="it-IT" sz="2400" dirty="0" err="1"/>
              <a:t>earliest</a:t>
            </a:r>
            <a:r>
              <a:rPr lang="it-IT" sz="2400" dirty="0"/>
              <a:t> </a:t>
            </a:r>
            <a:r>
              <a:rPr lang="it-IT" sz="2400" dirty="0" err="1"/>
              <a:t>inception</a:t>
            </a:r>
            <a:r>
              <a:rPr lang="it-IT" sz="2400" dirty="0"/>
              <a:t> HTTP </a:t>
            </a:r>
            <a:r>
              <a:rPr lang="it-IT" sz="2400" dirty="0" err="1"/>
              <a:t>inventors</a:t>
            </a:r>
            <a:r>
              <a:rPr lang="it-IT" sz="2400" dirty="0"/>
              <a:t> </a:t>
            </a:r>
            <a:r>
              <a:rPr lang="it-IT" sz="2400" dirty="0" err="1"/>
              <a:t>felt</a:t>
            </a:r>
            <a:r>
              <a:rPr lang="it-IT" sz="2400" dirty="0"/>
              <a:t> the </a:t>
            </a:r>
            <a:r>
              <a:rPr lang="it-IT" sz="2400" dirty="0" err="1"/>
              <a:t>need</a:t>
            </a:r>
            <a:r>
              <a:rPr lang="it-IT" sz="2400" dirty="0"/>
              <a:t> of </a:t>
            </a:r>
            <a:r>
              <a:rPr lang="it-IT" sz="2400" dirty="0" err="1"/>
              <a:t>reassuring</a:t>
            </a:r>
            <a:r>
              <a:rPr lang="it-IT" sz="2400" dirty="0"/>
              <a:t> users so to </a:t>
            </a:r>
            <a:r>
              <a:rPr lang="it-IT" sz="2400" dirty="0" err="1"/>
              <a:t>allow</a:t>
            </a:r>
            <a:endParaRPr lang="it-IT" sz="2400" dirty="0"/>
          </a:p>
          <a:p>
            <a:pPr lvl="1"/>
            <a:r>
              <a:rPr lang="it-IT" sz="2000" dirty="0"/>
              <a:t>Secure e-commerce, secure banking, etc.</a:t>
            </a:r>
          </a:p>
          <a:p>
            <a:r>
              <a:rPr lang="it-IT" sz="2400" dirty="0"/>
              <a:t>Internet </a:t>
            </a:r>
            <a:r>
              <a:rPr lang="it-IT" sz="2400" dirty="0" err="1"/>
              <a:t>before</a:t>
            </a:r>
            <a:r>
              <a:rPr lang="it-IT" sz="2400" dirty="0"/>
              <a:t> SSL </a:t>
            </a:r>
            <a:r>
              <a:rPr lang="it-IT" sz="2400" dirty="0" err="1"/>
              <a:t>was</a:t>
            </a:r>
            <a:r>
              <a:rPr lang="it-IT" sz="2400" dirty="0"/>
              <a:t> a wild world</a:t>
            </a:r>
          </a:p>
          <a:p>
            <a:pPr lvl="1"/>
            <a:r>
              <a:rPr lang="it-IT" sz="2000" dirty="0">
                <a:hlinkClick r:id="rId2"/>
              </a:rPr>
              <a:t>https://www.feistyduck.com/ssl-tls-and-pki-history/</a:t>
            </a:r>
            <a:endParaRPr lang="it-IT" sz="2000" dirty="0"/>
          </a:p>
          <a:p>
            <a:endParaRPr lang="it-IT" sz="2400" dirty="0"/>
          </a:p>
          <a:p>
            <a:endParaRPr lang="it-IT" sz="2400" dirty="0"/>
          </a:p>
          <a:p>
            <a:endParaRPr lang="it-IT" sz="2400" dirty="0"/>
          </a:p>
          <a:p>
            <a:r>
              <a:rPr lang="it-IT" sz="2400" dirty="0" err="1"/>
              <a:t>Add</a:t>
            </a:r>
            <a:r>
              <a:rPr lang="it-IT" sz="2400" dirty="0"/>
              <a:t> a </a:t>
            </a:r>
            <a:r>
              <a:rPr lang="it-IT" sz="2400" dirty="0" err="1"/>
              <a:t>safety</a:t>
            </a:r>
            <a:r>
              <a:rPr lang="it-IT" sz="2400" dirty="0"/>
              <a:t> </a:t>
            </a:r>
            <a:r>
              <a:rPr lang="it-IT" sz="2400" dirty="0" err="1"/>
              <a:t>layer</a:t>
            </a:r>
            <a:r>
              <a:rPr lang="it-IT" sz="2400" dirty="0"/>
              <a:t> in-</a:t>
            </a:r>
            <a:r>
              <a:rPr lang="it-IT" sz="2400" dirty="0" err="1"/>
              <a:t>between</a:t>
            </a:r>
            <a:r>
              <a:rPr lang="it-IT" sz="2400" dirty="0"/>
              <a:t> Layer 7 and Layer 4 </a:t>
            </a:r>
            <a:r>
              <a:rPr lang="it-IT" sz="2400" dirty="0" err="1"/>
              <a:t>conversations</a:t>
            </a:r>
            <a:endParaRPr lang="it-IT" sz="2400" dirty="0"/>
          </a:p>
          <a:p>
            <a:pPr lvl="1"/>
            <a:r>
              <a:rPr lang="it-IT" sz="2000" dirty="0"/>
              <a:t>Parties can prove </a:t>
            </a:r>
            <a:r>
              <a:rPr lang="it-IT" sz="2000" dirty="0" err="1"/>
              <a:t>their</a:t>
            </a:r>
            <a:r>
              <a:rPr lang="it-IT" sz="2000" dirty="0"/>
              <a:t> </a:t>
            </a:r>
            <a:r>
              <a:rPr lang="it-IT" sz="2000" dirty="0" err="1"/>
              <a:t>identity</a:t>
            </a:r>
            <a:endParaRPr lang="it-IT" sz="2000" dirty="0"/>
          </a:p>
          <a:p>
            <a:pPr lvl="1"/>
            <a:r>
              <a:rPr lang="it-IT" sz="2000" dirty="0"/>
              <a:t>Parties can talk </a:t>
            </a:r>
            <a:r>
              <a:rPr lang="it-IT" sz="2000" dirty="0" err="1"/>
              <a:t>confidentially</a:t>
            </a:r>
            <a:endParaRPr lang="it-IT" sz="2000" dirty="0"/>
          </a:p>
          <a:p>
            <a:pPr lvl="1"/>
            <a:r>
              <a:rPr lang="it-IT" sz="2000" dirty="0"/>
              <a:t>Parties can talk with no tampering</a:t>
            </a:r>
          </a:p>
          <a:p>
            <a:endParaRPr lang="it-IT" sz="2400" dirty="0"/>
          </a:p>
        </p:txBody>
      </p:sp>
    </p:spTree>
    <p:extLst>
      <p:ext uri="{BB962C8B-B14F-4D97-AF65-F5344CB8AC3E}">
        <p14:creationId xmlns:p14="http://schemas.microsoft.com/office/powerpoint/2010/main" val="2870853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467544" y="5197732"/>
            <a:ext cx="6048466" cy="369332"/>
          </a:xfrm>
          <a:prstGeom prst="rect">
            <a:avLst/>
          </a:prstGeom>
          <a:noFill/>
        </p:spPr>
        <p:txBody>
          <a:bodyPr wrap="square" rtlCol="0">
            <a:spAutoFit/>
          </a:bodyPr>
          <a:lstStyle/>
          <a:p>
            <a:r>
              <a:rPr lang="en-US" dirty="0"/>
              <a:t>DTLS: TLS version specialized for UDP peculiarities</a:t>
            </a:r>
            <a:endParaRPr lang="it-IT"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2915816" y="1554163"/>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15275"/>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4572000" y="1556792"/>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6876256" y="1718422"/>
            <a:ext cx="1928733" cy="369332"/>
          </a:xfrm>
          <a:prstGeom prst="rect">
            <a:avLst/>
          </a:prstGeom>
          <a:noFill/>
        </p:spPr>
        <p:txBody>
          <a:bodyPr wrap="none" rtlCol="0">
            <a:spAutoFit/>
          </a:bodyPr>
          <a:lstStyle/>
          <a:p>
            <a:r>
              <a:rPr lang="en-US" dirty="0"/>
              <a:t>From DH or RSA</a:t>
            </a:r>
            <a:endParaRPr lang="it-IT" dirty="0"/>
          </a:p>
        </p:txBody>
      </p:sp>
      <p:sp>
        <p:nvSpPr>
          <p:cNvPr id="9" name="TextBox 8">
            <a:extLst>
              <a:ext uri="{FF2B5EF4-FFF2-40B4-BE49-F238E27FC236}">
                <a16:creationId xmlns:a16="http://schemas.microsoft.com/office/drawing/2014/main" id="{96639E43-7956-41BC-9AD9-540D2F55F38D}"/>
              </a:ext>
            </a:extLst>
          </p:cNvPr>
          <p:cNvSpPr txBox="1"/>
          <p:nvPr/>
        </p:nvSpPr>
        <p:spPr>
          <a:xfrm>
            <a:off x="395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/TLS record processing</a:t>
            </a:r>
          </a:p>
        </p:txBody>
      </p:sp>
      <p:sp>
        <p:nvSpPr>
          <p:cNvPr id="5" name="Segnaposto contenuto 4"/>
          <p:cNvSpPr>
            <a:spLocks noGrp="1"/>
          </p:cNvSpPr>
          <p:nvPr>
            <p:ph idx="1"/>
          </p:nvPr>
        </p:nvSpPr>
        <p:spPr>
          <a:xfrm>
            <a:off x="5217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304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LENGTH:16-bit.</a:t>
            </a:r>
          </a:p>
          <a:p>
            <a:endParaRPr lang="it-IT" dirty="0"/>
          </a:p>
        </p:txBody>
      </p:sp>
      <p:pic>
        <p:nvPicPr>
          <p:cNvPr id="4" name="Immagine 3"/>
          <p:cNvPicPr>
            <a:picLocks noChangeAspect="1"/>
          </p:cNvPicPr>
          <p:nvPr/>
        </p:nvPicPr>
        <p:blipFill>
          <a:blip r:embed="rId2"/>
          <a:stretch>
            <a:fillRect/>
          </a:stretch>
        </p:blipFill>
        <p:spPr>
          <a:xfrm>
            <a:off x="339080" y="5214018"/>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endParaRPr lang="it-IT" dirty="0"/>
          </a:p>
          <a:p>
            <a:r>
              <a:rPr lang="it-IT" dirty="0"/>
              <a:t>CRIME</a:t>
            </a:r>
          </a:p>
          <a:p>
            <a:endParaRPr lang="it-IT" dirty="0"/>
          </a:p>
          <a:p>
            <a:r>
              <a:rPr lang="it-IT" dirty="0"/>
              <a:t>BREACH</a:t>
            </a:r>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1916832"/>
            <a:ext cx="5909057" cy="3500592"/>
          </a:xfrm>
          <a:prstGeom prst="rect">
            <a:avLst/>
          </a:prstGeom>
        </p:spPr>
      </p:pic>
    </p:spTree>
    <p:extLst>
      <p:ext uri="{BB962C8B-B14F-4D97-AF65-F5344CB8AC3E}">
        <p14:creationId xmlns:p14="http://schemas.microsoft.com/office/powerpoint/2010/main" val="1691465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651</Words>
  <Application>Microsoft Office PowerPoint</Application>
  <PresentationFormat>On-screen Show (4:3)</PresentationFormat>
  <Paragraphs>86</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Aharoni</vt:lpstr>
      <vt:lpstr>Arial</vt:lpstr>
      <vt:lpstr>Franklin Gothic Book</vt:lpstr>
      <vt:lpstr>Franklin Gothic Medium</vt:lpstr>
      <vt:lpstr>Wingdings 2</vt:lpstr>
      <vt:lpstr>Terra</vt:lpstr>
      <vt:lpstr>Network &amp; Security  SSL/TLS</vt:lpstr>
      <vt:lpstr>History &amp; GOALS</vt:lpstr>
      <vt:lpstr>TLS Protocol SET</vt:lpstr>
      <vt:lpstr>SSL Handshake</vt:lpstr>
      <vt:lpstr>CIPHER SUITES</vt:lpstr>
      <vt:lpstr>Encryption KEYS</vt:lpstr>
      <vt:lpstr>Ssl/TLS record processing</vt:lpstr>
      <vt:lpstr>Ssl record processing (Cont.)</vt:lpstr>
      <vt:lpstr>Attacks against ssl</vt:lpstr>
      <vt:lpstr>BEAST</vt:lpstr>
      <vt:lpstr>Beast (cont.)</vt:lpstr>
      <vt:lpstr>crime</vt:lpstr>
      <vt:lpstr>CRIME (cont.)</vt:lpstr>
      <vt:lpstr>BREACH</vt:lpstr>
      <vt:lpstr>TLS Known (PAST) vulnerabilities</vt:lpstr>
      <vt:lpstr>PowerPoint Presentation</vt:lpstr>
      <vt:lpstr>Test web-server</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111</cp:revision>
  <cp:lastPrinted>2005-09-02T04:15:44Z</cp:lastPrinted>
  <dcterms:created xsi:type="dcterms:W3CDTF">2009-08-04T00:04:18Z</dcterms:created>
  <dcterms:modified xsi:type="dcterms:W3CDTF">2020-10-27T11:55:19Z</dcterms:modified>
</cp:coreProperties>
</file>