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2" r:id="rId19"/>
    <p:sldId id="328" r:id="rId20"/>
    <p:sldId id="333" r:id="rId21"/>
    <p:sldId id="329" r:id="rId22"/>
    <p:sldId id="330" r:id="rId23"/>
    <p:sldId id="331" r:id="rId24"/>
    <p:sldId id="320" r:id="rId25"/>
    <p:sldId id="321" r:id="rId26"/>
    <p:sldId id="339"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7" d="100"/>
          <a:sy n="87" d="100"/>
        </p:scale>
        <p:origin x="530"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0-27T07:56:37.453"/>
    </inkml:context>
    <inkml:brush xml:id="br0">
      <inkml:brushProperty name="width" value="0.05292" units="cm"/>
      <inkml:brushProperty name="height" value="0.05292" units="cm"/>
    </inkml:brush>
    <inkml:context xml:id="ctx1">
      <inkml:inkSource xml:id="inkSrc27">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0-10-27T07:58:57.931"/>
    </inkml:context>
  </inkml:definitions>
  <inkml:trace contextRef="#ctx0" brushRef="#br0">7999 11257 0,'0'0'0,"0"0"0,0 0 16,-29-10-16,4 5 15,-14 3-15,-15 4 16,-20 10-1,-20 13 1,6 12-16,9 10 16,5 7-16,15 5 15,0 10-15,0 17 16,5 12 0,5 18-16,15 9 15,14 1-15,15-1 16,10 6-1,15-1-15,14 3 16,10-3 0,5-7-16,1-7 15,9-11-15,0-9 16,15-5 0,9-4-16,6-9 31,4-9-31,1-10 0,4-15 15,10-7-15,0-12 16,1-8-16,4-5 16,5-4-1,0-6-15,0-4 16,5-8-16,15-10 16,9-14-1,-4-10-15,-5-10 47,-10-3-47,-20 5 0,-15 3 0,-4 5 0,0-5 16,-11-6-1,-14-1-15,-10-3 16,-9 0-16,-11 2 16,-4-4-1,-6-6-15,-4-6 16,-10-1-16,-5 2 15,-10 1 1,0-5-16,-10-8 16,0-2-16,-9 0 15,-11 0 1,-9 5-16,-10 2 16,-15-5-1,-5 3-15,-9 2 16,-16 1-16,-9-1 15,-10 0 1,-10-2-16,-5 2 16,0 10-16,5 8 15,-4 4 1,9 6-16,0 9 16,-15 10-16,-10 12 15,-19 20 1,-54 20-16</inkml:trace>
  <inkml:trace contextRef="#ctx0" brushRef="#br0" timeOffset="1796.65">8176 12369 0,'0'0'16,"0"0"-16,0 0 16,5 34-16,-5-2 15,5 17 1,5 13-16,5 2 16,0-5-1,-1-5-15,1-10 16,0-4-16,-5-8 15,0-5 1,-1-5-16,1-7 16,-5-6-16,0-1 15</inkml:trace>
  <inkml:trace contextRef="#ctx0" brushRef="#br0" timeOffset="2437.77">7857 12101 0,'0'0'16,"0"0"-16,0 0 15,0 0-15,0 0 16,0 0 0,0 0-16,0 0 15,44-23-15,-15 11 16,16-5-1,9-3-15,5-2 16,-5 2 0,-5 3-16,-5 2 15,-9 6-15,-1 4 16,1 5 0,-1 5-16,1 4 15,4 6-15,0 7 16,1 10-1,-11 8-15,-9 4 16,-5 0-16,-15-4 16,-5-8-1,-5-3-15,-10-2 16,-9-5-16,-1-2 16,1-3-1,-1-2-15,1-3 16,-1-2-1,1 0-15,-6-5 16,-4-3-16,-1 1 16,-9-6-1,0-2-15</inkml:trace>
  <inkml:trace contextRef="#ctx0" brushRef="#br0" timeOffset="3196.03">9180 12091 0,'0'0'0,"0"0"16,0 0-16,0 0 15,0 0 1,0 0-16,0 0 15,-30 0-15,16 2 16,-16 3 0,-4 7-16,-15 11 15,-6 6-15,1 8 16,0 5 0,5-3-16,5-2 15,4-5-15,6-5 16,4-2-1,6-3-15,4-5 16,5 0 0,6-2-16,4-3 15,5-2-15,5 2 16,4 3 0,6 2-16,10 1 15,4 1-15,11-1 16,9-1-1,10 0-15,5 0 16,5 0 0,0-4-16,-15-3 15,-5-5-15,-5-3 16,10-4 0</inkml:trace>
  <inkml:trace contextRef="#ctx0" brushRef="#br0" timeOffset="6090.53">8732 13498 0,'0'0'0,"0"0"0,0 0 16,0 0-1,0 0-15,0 0 16,0 0-16,10 44 16,0-9-1,0 16-15,0 18 16,0 17 0,-1 5-16,1-2 15,0-8-15,0-5 16,0-2-1,-5-5-15,0-8 16,-1-6-16,1-14 16,-5-9-1,5-7-15,-5-5 16,5-8-16,-5-2 16,0-5-1</inkml:trace>
  <inkml:trace contextRef="#ctx0" brushRef="#br0" timeOffset="6448.06">9273 13370 0,'0'0'16,"0"0"-16,0 0 16,0 0-16,0 0 15,0 0 1,0 44-16,5-2 16,0 27-16,0 22 15,5 15 1,-5 7-16,0 0 15,0-7 1,0-5-16,-5-8 16,5-9-16,0-10 15,-5-6 1,-5 4-16,0 14 16</inkml:trace>
  <inkml:trace contextRef="#ctx0" brushRef="#br0" timeOffset="8547.27">8895 14912 0,'0'0'0,"0"0"16,0 0-16,-30-22 15,10 3-15,1-4 16,-1-1 0,5 2-16,1 4 15,4 6 1,5 5-16,0 2 16,0 2-16,5 1 15,-5 2 1,5 0-16,0 0 15,0 2-15,0 1 16,0-1 0,0-2-16,0 0 15,0 0 1,25 47-16,-11-20 16,11 3-16,5-3 15,9 0 1,0-5-16,10-5 15,1-2-15,-1-3 16,-5-4 0,0-4-16,1-1 15,-6-1-15,5-4 16,1-3 0,9-2-16,0-3 15,0 0-15,-10-2 16,-4-1-1,-11 3-15,-4 1 16,-1-4 0,-9 3-16,0 1 15,0-1-15,-1 0 16,1 3 0,-5-1-16,5 1 15,-5-1-15,-1 1 16,1 0-1,-5-1-15,5 1 16,-5 0-16,0-1 16,-5-2-1,0 0-15,0 10 16,-5-24-16,-5 7 16,-10-3-1,-4 0-15,-16 1 16,-14-1-1,-20 0-15,-14 3 16,-25 0-16,-10 0 16,5 2-1,19 3-15,26 4 16,23 3-16,11 5 16,9 3-1,6 2-15,9 2 16,0 0-16,6 6 15,4 1 1,-5 4-16,5 4 16,0 0-1,5 0-15,-5-2 16,5-3-16,-5-5 16,5-2-16,0-2 15,0-4 1,0-1-16,0-1 15,0 1 1,0-1-16,0-2 16,0 0-16,0 0 15,0 0 1,0 0-16,0 0 16,0-2-16,0-1 15,0 1 1,0-1-16,0 1 15,0 0 1,0 2-16,0 0 16,0 0-16,0 0 15,0 0 1,10 19-16,-10-2 16,5 8-16,0 9 15,5 18 1,-1 15-16,1 21 15,0 15-15,0 8 16,0-3 0,5-4-16,-6-13 15,6-13 1,-5-14-16,0-14 16,0-9-16,0-4 15,-1-2 1,1-8-16,-5-5 15,0-5-15,0-5 16,0-2 0,0-5-16,-5-2 15,5-3-15</inkml:trace>
  <inkml:trace contextRef="#ctx0" brushRef="#br0" timeOffset="9573.37">9879 14728 0,'0'0'0,"0"0"15,0 0-15,0 0 16,0 0-16,0 0 16,0 0-1,0 0-15,0 0 16,0 0-1,0 0-15,9 29 16,1 13-16,5 17 16,0 15-1,-5 7-15,-1 3 16,1-1-16,-10-4 16,5-5-1,-5-3-15,0-2 16,5-2-16,-5-8 15,0-8 1,0-6-16,0-11 16,0-4-1,0-8-15,0-5 16,0-5-16,0-2 16,0-3-16,0-2 15,0 0 1,0 0-16,0-2 15,0-1 1,0 1-16,0 1 16,0 1-16,5 0 15,-5 3 1,5 2-16,-5-1 16,5 1-16,0 0 15,-5 2 1,0-2-16,0 0 15,0 0-15,0 2 16,-5 0 0,-5 1-16,0 2 15,0 2 1,-4 2-16,-6 4 16,-5 4-16,1 2 15,-6 3 1,-4 0-16,4-2 15,-4-3-15,-6-3 16,1-2 0,0-4-16,-1-4 15,1-4-15,-5-2 16,4-3 0,-4-3-16,-5-2 15,-5-2-15,-10-6 16,-5-4-1,0-3-15,5-5 16,15 1 0,10-1-16,9 0 15,6 1-15,4 2 16,0-3 0,0-2-16</inkml:trace>
  <inkml:trace contextRef="#ctx0" brushRef="#br0" timeOffset="11209.22">7212 15092 0,'0'0'0,"0"0"0,0 0 16,-44 12 0,0 3-16,-15 2 15,-20 5 1,-5-2-16,-14-5 15,4-8-15,11-4 16,4-6 0,10 1-16,5-3 15,5 2 1,15 1-16,14 2 16</inkml:trace>
  <inkml:trace contextRef="#ctx0" brushRef="#br0" timeOffset="11441.96">6528 15296 0,'0'0'15,"0"0"-15,0 0 16,15 49-1,5-2-15,4 15 16,6 9-16,-1 0 16,-4-7-1,5-7-15,-6-3 16,1-2 0</inkml:trace>
  <inkml:trace contextRef="#ctx0" brushRef="#br0" timeOffset="12190.59">6907 15572 0,'0'0'16,"0"0"-16,0 34 15,10 5 1,0 18-16,0 12 16,4 2-1,1-7-15,-5-7 16,-5-13-16,0-14 16,0-11-1,-5-6-15,0-6 16,0-5-16,0-2 15,0-2 1,0-5-16,0 7 16,-5-47-16,5 7 15,-5-6 1,5-4-16,5-1 16,0 2-16,5 2 15,4 8 1,1 7-16,10 4 15,-1 6 1,6 5-16,4 2 16,-9 6-16,-1 4 15,-9 5 1,-5 2-16,-5 3 16,0 5-16,-5 5 15,-5 9 1,-20 16-16,-14 6 15,-5-1-15,-1-9 16,11-8 0,9-9-16,6-4 15,9-3 1,5-4-16,0-1 16,5 0-16,5 1 15,10 2 1,4 2-16,11 5 15,9 0-15,1 1 16,-6-4 0,-4-1-16,-6-4 15,-9-1-15,0-3 16,0-5 0</inkml:trace>
  <inkml:trace contextRef="#ctx0" brushRef="#br0" timeOffset="12577.16">7448 15692 0,'0'0'0,"0"0"16,0 0-1,5 30-15,10-1 16,5 8-16,4 2 16,1 1-1,4-8-15,1-8 16,-6-6 0,-4-9-16,-5-4 15,0-5-15,-5-5 16,-1-2-1,1-5-15,0-8 16,0-2-16,-10-5 16,0-5-1,-10-5-15,-5-12 16,-19-15-16</inkml:trace>
  <inkml:trace contextRef="#ctx0" brushRef="#br0" timeOffset="13201.24">7926 15417 0,'0'0'16,"0"0"-16,0 0 15,-25 0 1,-5 0-16,-4 0 31,-10-3-31,9 3 0,6 0 16,9 0-16,10 3 15,5 2-15,5-5 16,0 0 0,49 51-16,-4-14 15,4 7-15,0 1 16,-5-4 0,-4-4-16,-6-5 15,-14-2 1,0-6-16,-11 1 15,-4-3-15,-5 0 16,0 3 0,-10 2-16,1 3 15,-6-3-15,0-3 16,-5-4 0,1-3-16</inkml:trace>
  <inkml:trace contextRef="#ctx0" brushRef="#br0" timeOffset="13685.86">8565 15466 0,'0'0'15,"0"0"-15,0 0 16,0 0-16,0 0 16,-29 0-1,-1-3-15,-19 1 16,-10-1-16,-5 1 16,0 0-1,15-1-15,9 1 16,11-1-16,9 1 15,10-1 1,0 1-16,10-1 16,0 1-16,0 2 15,0 0 1,0 0-16,0 0 16,0 0-1,64 0-15,-39 10 16,0 4-16,4 11 15,-4 9 1,-1 13-16,-4 10 16,-5 7-16,0 7 15,-6 13 1,-4 22-16</inkml:trace>
  <inkml:trace contextRef="#ctx0" brushRef="#br0" timeOffset="34119.12">9820 15660 0,'0'0'0,"0"0"15,0 0-15,0 0 16,0 0-16,0 0 16,0 0-1,-25-15-15,15 13 16,0-1-16,-4 3 16,-6 0-1,0 3-15,0 2 16,-4 0-1,4 2-15,5 1 16,1-1-16,-1 0 16,5 3-1,0 2-15,0 1 16,5 2-16,1-1 16,4 1-1,4 2-15,1 3 16,10 2-16,0 0 15,0-2 1,4-5-16,-4-6 16,-5-1-1,0-6-15,0 1 16,-1-3-16,1-3 16,0 1-1,0-1-15,0-2 16,-5 1-16,0-4 15,0 1 1,0-3-16,-5 0 16,0 0-1,0-2-15,0 12 16,-5-30-16,5 16 16,-5 1-1,0 4-15,0 4 16,-10 2-16,-24 6 15</inkml:trace>
  <inkml:trace contextRef="#ctx0" brushRef="#br0" timeOffset="35309.24">9884 15862 0,'0'0'0,"0"0"15,0 0 1,0 0-16,0 0 16,0 0-16,0 0 15,0 0 1,0 0-16,29-15 16,-9 8-16,9-3 15,11 0 1,9-2-16,0-1 15,5 1 1,5 2-16,10 0 16,10 3-16,-1 0 15,1 2 1,0 0-16,0 2 16,4 6-16,1-1 15,-1 1 1,-9 2-16,-5 0 15,-10 2-15,0 0 16,-5-2 0,-7 0-16,-10-2 15,-10-1-15,-10 1 16</inkml:trace>
  <inkml:trace contextRef="#ctx0" brushRef="#br0" timeOffset="45223.3">11699 15412 0,'0'0'0,"0"0"0,0 0 16,0 0 0,0 0-16,0 0 15,0 0-15,0 0 16,0 0-1,0 0-15,12-30 16,-4 1-16,4-13 16,0-7-1,3-1-15,-3 11 16,0 5 0,1 7-16,2 2 15,-3 3-15,3 0 16,2-5-1,0-8-15,0-7 16,0-2-16,1 2 16,-6 8-1,-2 12-15,0 4 16,-3 9-16,0 1 16,1 6-1,-3 2-15,0 0 16,2 2-16,5 6 15,3 6 1,2 11-16,5 7 16,1 7-16,-1 6 15,0-1 1,-2 0-16,-3 0 16,0 1-1,-2-3-15,-3-1 16,0-1-16,-2-6 15,0-4 1,-3-6-16,1-2 16,-1-2-16,1-3 15,-4-2 1,1-3-16,0-2 16,-2-5-16,-3 0 15,0-2 1</inkml:trace>
  <inkml:trace contextRef="#ctx0" brushRef="#br0" timeOffset="45585.18">12206 15333 0,'0'0'0,"0"0"16,0 0 0,0 0-16,0 0 15,0 0-15,0 0 16,0 0 0,-35-12-16,18 9 15,-5 1-15,-10-1 16,-10-2-1,-5 0-15,-2-2 16,7 0 0,5 2-16,8 2 15,7 3-15,2 3 16,-5 4 0</inkml:trace>
  <inkml:trace contextRef="#ctx0" brushRef="#br0" timeOffset="46329.22">12088 14671 0,'0'0'16,"0"0"-16,0 0 16,0 0-1,0 0-15,0 0 16,0 0-16,0 0 16,27 47-1,-3-5-15,11 14 16,9 6-16,3-3 15,-1 0 1,-1 2-16,1 3 16,1 5-16,-3 0 15,-2-2 1,-2-8-16,-6-8 16,-4-6-16,-3-11 15,-3-4 1,-4-8-16,-5-8 15,-3-4 1,-5-5-16,-2-5 16,-2-2-16,2-3 15,-1-5 1,1-5-16,3-7 16,-1-7-16,3-6 15,0-7 1,2-4-16,5-9 15,6-1-15,4 2 16,5 2 0,2 8-16,-2 4 15,-3 1 1,-1 2-16,1-5 16,10-9-16</inkml:trace>
  <inkml:trace contextRef="#ctx0" brushRef="#br0" timeOffset="70058.7">20065 9095 0,'0'0'0,"0"0"16,-52 9-16,-5 6 15,-16 10 1,-21 17-16,-12 14 15,1 15-15,9 16 16,7 13 0,13 9-16,7 11 15,12 6-15,16-8 16,14-13 0,14-11-16,13-8 15,13 0-15,11 5 16,13 3-1,10-3-15,14 0 16,18 2 0,19-2-16,13-5 15,10-7-15,-1-17 16,-2-18 0,-2-10-16,-5-12 15,-1-9-15,-2-8 16,1-8-1,4-4-15,2-8 16,1-7-16,-5-8 16,-8-4-1,-7-8-15,-3-7 16,1-8-16,-8-2 16,-10-2-1,-12-3-15,-10-5 16,-9-7-1,-8-3-15,-8-5 16,-7 1-16,-7-6 16,-8 3-1,-9-3-15,-8-9 16,-15-20-16,-21-17 16,-28-15-1,-25 0-15,-11 17 16,-11 12-1,-2 18-15,-7 19 16,-18 13-16,-9 22 16,-23 27-1,-58 36-15,-80 50 16</inkml:trace>
  <inkml:trace contextRef="#ctx0" brushRef="#br0" timeOffset="71742.14">19639 9532 0,'0'0'0,"0"0"16,0 0-16,0 0 15,0 0 1,0 0-16,0 0 16,0 27-1,0 8-15,3 19 16,-1 15-16,1 7 15,1 5 1,-1-2-16,2-8 16,0-7-16,0-10 15,-3-14 1,1-8-16,-3-8 16,0-6-16,-3-6 15,1-5 1,-3-4-16,5-3 15,-25-15-15,-2-17 16,-7-22 0,2-13-16,7 1 15,13 2-15,7 3 16,7-1 0,11-2-16,9 3 15,7 7-15,8 7 16,3 10-1,-4 12-15,1 6 16,0 4 0,0 7-16,0 6 15,-3 2-15,3 5 16,-5 2 0,-5 3-16,-7 2 15,-10 3-15,-8-3 16,-7 3-1,-9 7-15,-16 8 16,-14 2 0,-8-3-16,-2-4 15,2-5-15,6-3 16,9-2 0,7-3-16,11 0 15,9-2-15,5 0 16,7 2-1,8 3-15,15 10 16,12 9-16,7 8 16,5 5-1,-2-1-15,0 1 16,-3-3-16,-5-4 16,-9-11-1,-6-4-15,-6-5 16,-4-6-16</inkml:trace>
  <inkml:trace contextRef="#ctx0" brushRef="#br0" timeOffset="72180.31">20340 9987 0,'0'0'0,"0"0"16,0 0-16,0 0 16,-7 42-1,2-12-15,2 2 16,1 0-16,4 0 15,1-3 1,4 1-16,6-6 16,1-1-16,8-4 15,3-2 1,5-4-16,4-3 16,0-6-16,1 1 15,-3-2 1,-3-3-16,-6 0 15,-4 0-15,-4 0 16,-3 0 0,-4 0-16</inkml:trace>
  <inkml:trace contextRef="#ctx0" brushRef="#br0" timeOffset="72510.03">20257 9968 0,'0'0'0,"0"0"0,0 0 16,0 0-1,0 0-15,0 0 16,0 0 0,29-3-16,-9 1 15,9-1-15,8 1 16,3-1 0,-1 1-16,-5 0 15,-7-1-15,-7 1 16,-5-1-1</inkml:trace>
  <inkml:trace contextRef="#ctx0" brushRef="#br0" timeOffset="72711.75">20254 9783 0,'0'0'16,"0"0"-16,0 0 16,0 0-1,0 0-15,0 0 16,44 0-16,6-10 16,43-24-1</inkml:trace>
  <inkml:trace contextRef="#ctx0" brushRef="#br0" timeOffset="73802.25">20958 9569 0,'0'0'0,"0"0"16,0 0-16,0 0 16,0 0-16,0 0 15,0 27 1,0-12-16,2 5 16,1 7-16,1 7 15,1 6 1,0 1-16,0 1 15,0-2 1,0-3-16,0-5 16,0-3-16,0-4 15,0-3 1,0-3-16,-3-4 16,1-2-16,-1-1 15,0-2 1,-2-3-16,0-2 15,0-3-15,0 1 16,0-1 0,0 1-16,0-1 15,0 1-15,0-1 16,0 1 0,3-1-16,-1-2 15,1 0 1,-1 0-16,1 0 15,-1 0-15,1 0 16,-1 0 0,1 0-16,-3 0 15,0 0-15,0 0 16,0 0 0,0 0-16,0 0 15,0 0-15,0 0 16,0 0-1,0 0-15,0 0 16,0 0-16,-15-49 16,10 37-1,0-3-15,0-2 16,0-3 0,0-7-16,-2-5 15,-1-5-15,1-7 16,2-1-1,3 1-15,2 7 16,2 3-16,6 2 16,1 5-1,4 2-15,1 5 16,4 3-16,1 0 16,1 2-1,0 5-15,-1 1 16,4 1-1,-1 3-15,0 5 16,2 3-16,6 4 16,2 5-1,0 6-15,-5 4 16,-5 2-16,-7 1 16,-8-3-1,-7-5-15,-5 1 16,-7-1-16,-13-2 15,-19-6 1,-25-9-16,-37-14 16,-44-16-16,-14-7 15,-6 3 1</inkml:trace>
  <inkml:trace contextRef="#ctx0" brushRef="#br0" timeOffset="85895.74">9667 11668 0,'0'0'0,"0"0"0,0 0 16,0 0 0,0 0-16,0 0 15,0 0-15,0 0 16,0 0-1,0 0-15,0 0 16,0 0-16,0 0 16,0 0-1,0 0-15,0 0 32,0 0-32,0 0 0,25-23 15,-16 19-15,1-4 16,5-2-1,5-4-15,4-1 16,1-5-16,9-2 16,11-3-1,-1-2-15,5 0 16,0-2-16,5-3 16,-9 2-1,-1 1-15,0-1 16,1 3-16,-1 3 15,10-1 1,0 3-16,5 0 16,0 0-16,0-3 15,-5 0 1,5 1-16,0-1 16,10 1-1,5-1-15,-5 0 16,0 3-16,0 0 15,-5 2 1,4 1-16,6-1 16,0 3-16,-3 2 15,-4 0 1,-1 3-16,-2 0 16,5-1-16,0 4 15,2 1 1,-2 1-16,-2-1 15,-8 4 1,0-1-16,2 0 16,1 0-16,2 2 15,-5 1 1,-5-1-16,-5 3 16,-5 0-16,-2 0 15,-3 0 1,3 0-16,0 0 15,0 0-15,2 0 16,0 0 0,-4 0-16,-3 3 15,-5-3 1,-3 0-16,-2 0 16,-5 0-16,-2 0 15,-5 0 1,0 0-16,-3 0 15,-2 0-15,0 0 16,-3 0 0,0 0-16,-2 0 15,0-3-15,-2 1 16,-1-1 0,0 1-16,-2 0 15,0-3-15,0 5 16,0 0-1,-27-35-15,5 15 16,-10-2 0,-7 0-16,-5-2 15,-1-1-15,4 0 16,4 3 0,5 3-16,5 1 15,5 4-15,2 1 16,3 1-1,2 2-15,3 0 16,-1 0-16,3 3 16,3 2-1,2 0-15,3 3 16,-1-1 0,3 1-16,0-1 15,0 3-15,3 0 16,2 0-16,-5 0 15,27 8 1,7 2-16,15 7 16,13 5-1,-1 5-15,-7 0 16,-9 0-16,-11 0 16,-4-2-1,-6-1-15,-4-1 16,-5-4-16,-3 1 15,-2-3 1,0-2-16,-3 0 16,-2-1-16,-3-1 15,-4 2 1,-3 2-16,-5 5 16,-10 7-1,-14 6-15,-13 2 16,-4 0-16,-6 2 15,1 5 1,-13 23-16,-15 46 16</inkml:trace>
  <inkml:trace contextRef="#ctx0" brushRef="#br0" timeOffset="104538.91">13239 10735 0,'0'0'0,"0"0"16,0 0-16,0 0 16,0 0-1,0 0-15,0 0 16,0 0-16,22 25 15,-17-8 1,0 10-16,2 13 16,-2 6-16,-3 8 15,-2 3 1,0 0-16,-2 4 16,-3 3-16,-2 7 15,-3 3 1,-2 0-16,-3 0 15,-2 2 1,-3 10-16,-2 5 16,2 0-16,0-5 15,1 0 1,-3 0-16,-3 1 16,0-4-16,-4 6 15,-6 2 1,-6 7-16,-4 3 15,-1 0 1,4-5-16,0 0 16,10-8-16,5-7 15,5-7 1,2-5-16,3 5 16,0 2-16,-1 0 15,1 1 1,2-3-16,1 2 15,-1 0-15,0-2 16,3-5 0,2-10-16,0-12 15,3-11-15,2-6 16,0-5 0,3-6-16,-1-2 15,1-2-15,-1-3 16,3 1-1,0-3-15,0-1 16,0-1 0,0-1-16,-2-2 15,-3-2-15,-3-1 16,-6-4 0,-13-6-16,-15-9 15,-7-10-15,2-5 16,5-2-1,3-1-15,4 1 16,6 4-16,7 8 16,4 5-1,4 4-15,4 6 16,0 2 0,3 0-16,-1 3 15,3-1-15,0 1 16,0 2-16,3 0 15,-1 0 1,1 0-16,2 0 16,0 2-1,0-2-15,0 0 16,0 0-16,0 0 16,39 54-1,-19-26-15,2-1 16,0 0-1,0 0-15,-2-3 16,0-2-16,-1-2 16,1-3-16,0-2 15,-3-3 1,0 1-16,1-3 16,-1-1-1,0-1-15,0-1 16,3 1-16,0-4 15,2-1 1,0-3-16,0-3 16,5-1-16,3-6 15,1-3 1,4-4-16,4-7 16,3-4-1,2-6-15,3-5 16,0-6-16,2-4 15,0 0-15,0 0 16,-4 5 0,1-1-16,11-6 15</inkml:trace>
  <inkml:trace contextRef="#ctx1" brushRef="#br0">13203 13652 0</inkml:trace>
  <inkml:trace contextRef="#ctx1" brushRef="#br0" timeOffset="3314.14">13397 13026 0,'17'-70'63,"19"-54"-63,61-299 47,-62 326-47,-17 0 15,79-388 16,-97 423-15,70-105 0,-52 114-16,-1-36 15,19-105 1,-19 106 0,10-35-16,43-177 15,-52 238 1,0 9-16,8-106 31,-26 124-15,0 9-16,18-45 31,-1 36-31,-17-80 16,0-61 15,0 158-16,-8 9 17,-1 9-17,-9 0 17,9 0-17,-17 18 1,-27 9-1,-44 34 1,-132 72 15,202-107-15,-35 9 0,-96-8 15,114-27-31,-1 0 0,-43 0 15,-9 0 1,0 0 0,44 0-1,9 0-15,0 0 16,-9 0 15,44 0-31,-17 0 16,8 0-16,1 0 15,-1 0 17,9 0 327,-8 0-359,8 0 16,-18-18-16,-17-35 31,44 44-31,0-17 16,0-9-1,0-9-15,0-1 16,9 10-16,-9 9 15,0-1-15,0-26 32,-18 71 186,-17 35-202,0 0 0,0 17-16,-54 89 31,54-124-15,26-17-16,0-9 15,-52 53 1,52-54-1,9 1 17,26-9-1,-8 0-31,-9 0 16,17 0-1,-17 0-15,9 0 16,-10 0-1,10 0-15,9 0 16,-10 0 0,1 0-16,-9 0 15,17 0-15,54 0 16,-54 18-16,0-18 16,54 35-1,-63-26-15,10 9 16,-9 8-16,17 0 15,9 1 1,-18-1 0,10-17 15</inkml:trace>
  <inkml:trace contextRef="#ctx0" brushRef="#br0" timeOffset="145803.18">13253 13203 0,'0'0'0,"0"0"0,0 0 16,0 0-16,0 0 16,0 0-1,10-30-15,-5 6 16,3-11-16,6-19 15,11-25 1,7-22-16,7-17 16,3-12-16,-3-10 15,1-8 1,-6-12-16,-4-2 16,-3-3-16,-5-5 15,-2 8 1,-3-3-16,-2 15 15,-3 15 1,-2 9-16,-3 11 16,-4 9-16,-1 5 15,-4 3 1,-1 4-16,-4-4 16,-3-3-16,-2 7 15,-1 11 1,1 9-16,2 15 15,0 12-15,3 10 16,0 10 0,2 10-16,0 5 15,0 4 1,0 3-16,0 3 16,0 0-16,0 2 15,-2 0 1,7 0-16,-22 7 15,4 0-15,-4 6 16,-2 1 0,-3 4-16,-10 1 15,-10 8-15,-17 3 16,-27 9 0,-25 8-16,-14 2 15,0-2-15,4-3 16,1-2-1,4-8-15,3-4 16,5-3-16,5-5 16,9-2-1,8-5-15,8-3 16,11-5 0,11-2-16,7-2 15,7-3-15,10-3 16,8-2-1,7 0-15,7 3 16,5-1-16,5 1 16,3-1-1,2 3-15,0 0 16,0 0-16,0 0 16,0 0-1,0 0-15,0 0 16,0 0-16,0 0 15,0 0 1,0 0-16,0 0 16,0 0-1,44-17-15,-44 15 16</inkml:trace>
  <inkml:trace contextRef="#ctx0" brushRef="#br0" timeOffset="146318.51">11433 9953 0,'0'0'16,"0"0"-16,0 0 16,0 0-16,0 0 15,0 0 1,0 0-16,-27 39 16,3-2-16,-16 20 15,-7 17 1,3 4-16,10-4 15,9-7-15,10-11 16,6-12 0,4-9-16,5-10 15,5-6-15,-5-2 16,4-4 0,1-1-16,5-2 15,-5-3 1,5-2-16,5 0 15,-5-2-15,4-3 16,1 0 0,0 0-16,0-3 15,2 3-15,3 0 16,2 0 0</inkml:trace>
  <inkml:trace contextRef="#ctx0" brushRef="#br0" timeOffset="151425.57">13605 14775 0,'0'0'0,"0"0"0,0 0 16,0 0-1,0 0-15,0 0 16,0 0-16,0 0 15,35-27 1,-8-3-16,17-17 16,15-19-1,10-13-15,-3-2 16,-4 2-16,2 5 16,0 1-1,7-9-15,13-6 16,2-1-16,5 1 15,5-1 1,7-2-16,5-2 16,5 2-1,3 5-15,-3 4 16,5-1-16,0-3 16,3 2-1,-1 0-15,3 3 16,5-2-16,3-6 15,-6 5 1,-2 3-16,7-2 16,3-4-16,0-1 15,2-1 1,1 3-16,-6 3 16,0-1-16,1-2 15,-1 0 1,-9 10-16,-1 2 15,-4 0 1,-3-2-16,-2-1 16,-3 4-16,-5 6 15,-2 6 1,-5 4-16,-3 5 16,-1 1-16,-11 6 15,-10 11 1,-9 7-16,-6 5 15,-4 5-15,-3 2 16,-2 3 0,-8 2-16,-5 0 15,-4 3-15,-10-1 16,-6 1 0,-6 2-16,-3 2 15,-5 1 1,0-1-16,-3 1 15,-9 0-15,-13-3 16,-19-3 0,-20 1-16,-17-1 15,-10 1-15,-5 0 16,5-1 0,10 1-16,12 0 15,7-1-15,6 1 16,4-1-1,5 4-15,8-1 16,10 0-16,4 2 16,8 1-1,4-1-15,6 3 16,5 0 0,2 0-16,2 0 15,3 0-15,5 0 16,12 3-1,8-1-15,11 1 16,9 2-16,6-3 16,3-2-1,3-2-15,-1-3 16,-7-3 0,-7 3-16,-8 0 15,-7 3-15,-5 2 16,-2 0-1,-3 2-15,0 3 16,-2 0-16,-5 3 16,-3-1-1,-2 0-15,-3 3 16,-2 3-16,-2-1 16,-3 5-1,-3 13-15,-7 11 16,-7 18-16,-12 15 15,-8 5 1,-5 2-16,-2 0 16,-1 3-16,-6 9 15,-8 18 1</inkml:trace>
  <inkml:trace contextRef="#ctx0" brushRef="#br0" timeOffset="154776.96">19794 11267 0,'0'0'0,"0"0"16,0 0-16,0 0 15,0 0 1,0 0-16,0 0 16,-34 41-1,4-6-15,-14 17 16,-15 12-16,-8 9 16,-1 11-1,1 7-15,3 5 16,-5 10-16,-5 7 15,-7 7 1,-2 1-16,4-3 16,0-7-16,-4-3 15,-13 3 1,0-6-16,-5-4 16,3-5-1,2-5-15,0-7 16,0-5-16,2-6 15,-2 1 1,-2 0-16,-5-5 16,-1-3-16,3-7 15,1-5 1,-1 6-16,-7 3 16,7 4-16,5-1 15,0 1 1,-3-3-16,-1 5 15,1 2-15,6-2 16,2-5 0,0-3-16,2-7 15,3-4-15,5-4 16,0-1 0,-5 1-16,-5 1 15,2-3 1,5-4-16,6-6 15,1 1-15,1-6 16,-3 1 0,1-3-16,9-3 15,0 3 1,3 0-16,-6 3 16,-6 2-16,-4 2 15,4 3-15,4 0 16,5-2-1,7-3-15,3-5 16,3-3 0,2-2-16,5-2 15,2-3-15,3 0 16,2 1 0,0-4-16,-2 1 15,-3-2-15,-2-1 16,-3-2-1,5-1-15,3-1 16,5-3-16,2 0 16,5-3-1,5 1-15,2-1 16,1 1-16,4-1 16,0-2-1,3 2-15,0-2 16,2 0-16,3 0 15,-1 0 1,4 0-16,1 0 16,1 0-1,2 3-15,0-3 16,2 0-16,1 0 16,0 0-1,-1 0-15,3 0 16,0 0-16,0-3 15,0 1 1,0 2-16,0 0 16,0 0-1,0 0-15,0 0 16,20-25-16,-13 18 16,1-3-1,1-2-15,4 0 16,4-3-16,3 0 15,-1-2 1,3 0-16,3-3 16,-3 3-16,0 0 15,0-1 1,-2 4-16,0-1 16,-1 0-16,-1 0 15,-4 0 1,1 1-16,-3 1 15,-2 1-15,0 2 16,-2 3 0,-4 0-16,-1 2 15,-1 2 1,-2 1-16,0 2 16,0 0-16,0 0 15,0 0 1,0 0-16,0 0 15,0 0-15,-56 54 16,24-22 0,-8 10-16,-4 7 15,2 2-15,3 4 16,5-1 0,4-5-16,8-10 15,5-7-15,4-7 16,6-5-1,2-8 17,3-2-32,2-3 0,0 0 0,2-2 15,3 0-15,2 3 16,8 1 0,10 1-16,12 0 15,14 0-15,11 0 16,-3-3-1,0 1-15,-3 1 16,11 4-16,24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27/10/2020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24</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25</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27/10/2020</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27/10/2020</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a:solidFill>
                  <a:srgbClr val="FFFFFF"/>
                </a:solidFill>
              </a:rPr>
              <a:t>The main, biggest assumption</a:t>
            </a:r>
            <a:endParaRPr lang="it-IT">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pinned somewhere </a:t>
            </a:r>
            <a:r>
              <a:rPr lang="en-US" sz="2400" b="1" dirty="0">
                <a:solidFill>
                  <a:srgbClr val="000000"/>
                </a:solidFill>
              </a:rPr>
              <a:t>in a secure place</a:t>
            </a:r>
          </a:p>
          <a:p>
            <a:pPr lvl="1"/>
            <a:r>
              <a:rPr lang="en-US" dirty="0">
                <a:solidFill>
                  <a:srgbClr val="000000"/>
                </a:solidFill>
              </a:rPr>
              <a:t>In the operating system / browser / java </a:t>
            </a:r>
            <a:r>
              <a:rPr lang="en-US" dirty="0" err="1">
                <a:solidFill>
                  <a:srgbClr val="000000"/>
                </a:solidFill>
              </a:rPr>
              <a:t>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73198D6-725B-4233-9C8E-35BB61EB8B4A}"/>
                  </a:ext>
                </a:extLst>
              </p14:cNvPr>
              <p14:cNvContentPartPr/>
              <p14:nvPr/>
            </p14:nvContentPartPr>
            <p14:xfrm>
              <a:off x="2261520" y="3206880"/>
              <a:ext cx="5575680" cy="2677320"/>
            </p14:xfrm>
          </p:contentPart>
        </mc:Choice>
        <mc:Fallback>
          <p:pic>
            <p:nvPicPr>
              <p:cNvPr id="4" name="Ink 3">
                <a:extLst>
                  <a:ext uri="{FF2B5EF4-FFF2-40B4-BE49-F238E27FC236}">
                    <a16:creationId xmlns:a16="http://schemas.microsoft.com/office/drawing/2014/main" id="{373198D6-725B-4233-9C8E-35BB61EB8B4A}"/>
                  </a:ext>
                </a:extLst>
              </p:cNvPr>
              <p:cNvPicPr/>
              <p:nvPr/>
            </p:nvPicPr>
            <p:blipFill>
              <a:blip r:embed="rId3"/>
              <a:stretch>
                <a:fillRect/>
              </a:stretch>
            </p:blipFill>
            <p:spPr>
              <a:xfrm>
                <a:off x="2252160" y="3197520"/>
                <a:ext cx="5594400" cy="2696040"/>
              </a:xfrm>
              <a:prstGeom prst="rect">
                <a:avLst/>
              </a:prstGeom>
            </p:spPr>
          </p:pic>
        </mc:Fallback>
      </mc:AlternateContent>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1717</Words>
  <Application>Microsoft Office PowerPoint</Application>
  <PresentationFormat>Widescreen</PresentationFormat>
  <Paragraphs>160</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Example of CA private key theft</vt:lpstr>
      <vt:lpstr>Certificate validation</vt:lpstr>
      <vt:lpstr>Digest check</vt:lpstr>
      <vt:lpstr>Certificate revocation check</vt:lpstr>
      <vt:lpstr>Usage of public keys in certificate</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3</cp:revision>
  <dcterms:created xsi:type="dcterms:W3CDTF">2020-10-26T16:11:22Z</dcterms:created>
  <dcterms:modified xsi:type="dcterms:W3CDTF">2020-10-27T08:59:43Z</dcterms:modified>
</cp:coreProperties>
</file>