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56" r:id="rId1"/>
  </p:sldMasterIdLst>
  <p:notesMasterIdLst>
    <p:notesMasterId r:id="rId27"/>
  </p:notesMasterIdLst>
  <p:handoutMasterIdLst>
    <p:handoutMasterId r:id="rId28"/>
  </p:handoutMasterIdLst>
  <p:sldIdLst>
    <p:sldId id="285" r:id="rId2"/>
    <p:sldId id="298" r:id="rId3"/>
    <p:sldId id="301" r:id="rId4"/>
    <p:sldId id="297" r:id="rId5"/>
    <p:sldId id="302" r:id="rId6"/>
    <p:sldId id="303" r:id="rId7"/>
    <p:sldId id="295" r:id="rId8"/>
    <p:sldId id="296" r:id="rId9"/>
    <p:sldId id="308" r:id="rId10"/>
    <p:sldId id="309" r:id="rId11"/>
    <p:sldId id="306" r:id="rId12"/>
    <p:sldId id="310" r:id="rId13"/>
    <p:sldId id="288" r:id="rId14"/>
    <p:sldId id="304" r:id="rId15"/>
    <p:sldId id="261" r:id="rId16"/>
    <p:sldId id="268" r:id="rId17"/>
    <p:sldId id="289" r:id="rId18"/>
    <p:sldId id="290" r:id="rId19"/>
    <p:sldId id="291" r:id="rId20"/>
    <p:sldId id="292" r:id="rId21"/>
    <p:sldId id="293" r:id="rId22"/>
    <p:sldId id="299" r:id="rId23"/>
    <p:sldId id="300" r:id="rId24"/>
    <p:sldId id="294" r:id="rId25"/>
    <p:sldId id="307" r:id="rId26"/>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091C"/>
    <a:srgbClr val="02A556"/>
    <a:srgbClr val="FFBF0B"/>
    <a:srgbClr val="0069BF"/>
    <a:srgbClr val="237DC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85" autoAdjust="0"/>
    <p:restoredTop sz="83595" autoAdjust="0"/>
  </p:normalViewPr>
  <p:slideViewPr>
    <p:cSldViewPr>
      <p:cViewPr varScale="1">
        <p:scale>
          <a:sx n="102" d="100"/>
          <a:sy n="102" d="100"/>
        </p:scale>
        <p:origin x="1954" y="8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p:scale>
          <a:sx n="100" d="100"/>
          <a:sy n="100" d="100"/>
        </p:scale>
        <p:origin x="-2296" y="-888"/>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hyperlink" Target="https://www.feistyduck.com/ssl-tls-and-pki-history/" TargetMode="External"/><Relationship Id="rId5" Type="http://schemas.openxmlformats.org/officeDocument/2006/relationships/image" Target="../media/image5.svg"/><Relationship Id="rId4" Type="http://schemas.openxmlformats.org/officeDocument/2006/relationships/image" Target="../media/image4.png"/></Relationships>
</file>

<file path=ppt/diagrams/_rels/drawing1.xml.rels><?xml version="1.0" encoding="UTF-8" standalone="yes"?>
<Relationships xmlns="http://schemas.openxmlformats.org/package/2006/relationships"><Relationship Id="rId3" Type="http://schemas.openxmlformats.org/officeDocument/2006/relationships/hyperlink" Target="https://www.feistyduck.com/ssl-tls-and-pki-history/" TargetMode="External"/><Relationship Id="rId2" Type="http://schemas.openxmlformats.org/officeDocument/2006/relationships/image" Target="../media/image3.jpeg"/><Relationship Id="rId1" Type="http://schemas.openxmlformats.org/officeDocument/2006/relationships/image" Target="../media/image2.png"/><Relationship Id="rId5" Type="http://schemas.openxmlformats.org/officeDocument/2006/relationships/image" Target="../media/image5.svg"/><Relationship Id="rId4" Type="http://schemas.openxmlformats.org/officeDocument/2006/relationships/image" Target="../media/image4.pn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B32CC51-3EF2-4CC8-9A73-3D6FE35A80F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B21FC853-24BC-4B18-88BD-33A1A5D4BBDD}">
      <dgm:prSet/>
      <dgm:spPr/>
      <dgm:t>
        <a:bodyPr/>
        <a:lstStyle/>
        <a:p>
          <a:r>
            <a:rPr lang="it-IT"/>
            <a:t>Since its earliest inception HTTP inventors felt the need of reassuring users so to allow</a:t>
          </a:r>
          <a:endParaRPr lang="en-US"/>
        </a:p>
      </dgm:t>
    </dgm:pt>
    <dgm:pt modelId="{99665DDE-6DB3-4AB0-95E5-31126BC460DD}" type="parTrans" cxnId="{3825F5B0-E472-4084-8D5B-03CDD528176C}">
      <dgm:prSet/>
      <dgm:spPr/>
      <dgm:t>
        <a:bodyPr/>
        <a:lstStyle/>
        <a:p>
          <a:endParaRPr lang="en-US"/>
        </a:p>
      </dgm:t>
    </dgm:pt>
    <dgm:pt modelId="{B8912DD8-1EA2-4131-84C0-85785B1C174C}" type="sibTrans" cxnId="{3825F5B0-E472-4084-8D5B-03CDD528176C}">
      <dgm:prSet/>
      <dgm:spPr/>
      <dgm:t>
        <a:bodyPr/>
        <a:lstStyle/>
        <a:p>
          <a:endParaRPr lang="en-US"/>
        </a:p>
      </dgm:t>
    </dgm:pt>
    <dgm:pt modelId="{B62E97D0-F3C4-44DE-A031-FE4B9F6E5E82}">
      <dgm:prSet/>
      <dgm:spPr/>
      <dgm:t>
        <a:bodyPr/>
        <a:lstStyle/>
        <a:p>
          <a:r>
            <a:rPr lang="it-IT"/>
            <a:t>Secure e-commerce, secure banking, etc.</a:t>
          </a:r>
          <a:endParaRPr lang="en-US"/>
        </a:p>
      </dgm:t>
    </dgm:pt>
    <dgm:pt modelId="{2165F830-C30D-4DB4-9741-049088F01D8E}" type="parTrans" cxnId="{45C862FD-B940-40C7-8B11-4BC0ED464857}">
      <dgm:prSet/>
      <dgm:spPr/>
      <dgm:t>
        <a:bodyPr/>
        <a:lstStyle/>
        <a:p>
          <a:endParaRPr lang="en-US"/>
        </a:p>
      </dgm:t>
    </dgm:pt>
    <dgm:pt modelId="{C2C946F4-DDCB-493D-978A-D56B2A24E5F7}" type="sibTrans" cxnId="{45C862FD-B940-40C7-8B11-4BC0ED464857}">
      <dgm:prSet/>
      <dgm:spPr/>
      <dgm:t>
        <a:bodyPr/>
        <a:lstStyle/>
        <a:p>
          <a:endParaRPr lang="en-US"/>
        </a:p>
      </dgm:t>
    </dgm:pt>
    <dgm:pt modelId="{B0A7E7D1-52A6-4DB7-8209-A957FC8E80F2}">
      <dgm:prSet/>
      <dgm:spPr/>
      <dgm:t>
        <a:bodyPr/>
        <a:lstStyle/>
        <a:p>
          <a:r>
            <a:rPr lang="it-IT"/>
            <a:t>Internet before SSL was a wild world</a:t>
          </a:r>
          <a:endParaRPr lang="en-US"/>
        </a:p>
      </dgm:t>
    </dgm:pt>
    <dgm:pt modelId="{9CABAE7B-DD70-4576-BD08-B4E7C20F8765}" type="parTrans" cxnId="{D9D9E8CD-8661-40F5-9EB0-0CA8FC8A1B6E}">
      <dgm:prSet/>
      <dgm:spPr/>
      <dgm:t>
        <a:bodyPr/>
        <a:lstStyle/>
        <a:p>
          <a:endParaRPr lang="en-US"/>
        </a:p>
      </dgm:t>
    </dgm:pt>
    <dgm:pt modelId="{1BB12F73-3984-4167-81CE-69B0C297EACB}" type="sibTrans" cxnId="{D9D9E8CD-8661-40F5-9EB0-0CA8FC8A1B6E}">
      <dgm:prSet/>
      <dgm:spPr/>
      <dgm:t>
        <a:bodyPr/>
        <a:lstStyle/>
        <a:p>
          <a:endParaRPr lang="en-US"/>
        </a:p>
      </dgm:t>
    </dgm:pt>
    <dgm:pt modelId="{3E490666-D16E-4F34-A587-980A6EF3AF9D}">
      <dgm:prSet/>
      <dgm:spPr/>
      <dgm:t>
        <a:bodyPr/>
        <a:lstStyle/>
        <a:p>
          <a:r>
            <a:rPr lang="it-IT">
              <a:hlinkClick xmlns:r="http://schemas.openxmlformats.org/officeDocument/2006/relationships" r:id="rId1"/>
            </a:rPr>
            <a:t>https://www.feistyduck.com/ssl-tls-and-pki-history/</a:t>
          </a:r>
          <a:endParaRPr lang="en-US"/>
        </a:p>
      </dgm:t>
    </dgm:pt>
    <dgm:pt modelId="{CA256A26-3D18-4E50-A004-F6A8BC3D0624}" type="parTrans" cxnId="{1A1BD6FB-173E-4104-9C4D-10EDE9425A6F}">
      <dgm:prSet/>
      <dgm:spPr/>
      <dgm:t>
        <a:bodyPr/>
        <a:lstStyle/>
        <a:p>
          <a:endParaRPr lang="en-US"/>
        </a:p>
      </dgm:t>
    </dgm:pt>
    <dgm:pt modelId="{499AFC33-EC8C-4978-9C22-31DD6FFFCFBC}" type="sibTrans" cxnId="{1A1BD6FB-173E-4104-9C4D-10EDE9425A6F}">
      <dgm:prSet/>
      <dgm:spPr/>
      <dgm:t>
        <a:bodyPr/>
        <a:lstStyle/>
        <a:p>
          <a:endParaRPr lang="en-US"/>
        </a:p>
      </dgm:t>
    </dgm:pt>
    <dgm:pt modelId="{8AE13A98-D21C-43DF-BA73-89E2A684739B}">
      <dgm:prSet/>
      <dgm:spPr/>
      <dgm:t>
        <a:bodyPr/>
        <a:lstStyle/>
        <a:p>
          <a:r>
            <a:rPr lang="it-IT" dirty="0"/>
            <a:t>So, </a:t>
          </a:r>
          <a:r>
            <a:rPr lang="it-IT" dirty="0" err="1"/>
            <a:t>add</a:t>
          </a:r>
          <a:r>
            <a:rPr lang="it-IT" dirty="0"/>
            <a:t> a </a:t>
          </a:r>
          <a:r>
            <a:rPr lang="it-IT" dirty="0" err="1"/>
            <a:t>safety</a:t>
          </a:r>
          <a:r>
            <a:rPr lang="it-IT" dirty="0"/>
            <a:t> </a:t>
          </a:r>
          <a:r>
            <a:rPr lang="it-IT" dirty="0" err="1"/>
            <a:t>layer</a:t>
          </a:r>
          <a:r>
            <a:rPr lang="it-IT" dirty="0"/>
            <a:t> in-</a:t>
          </a:r>
          <a:r>
            <a:rPr lang="it-IT" dirty="0" err="1"/>
            <a:t>between</a:t>
          </a:r>
          <a:r>
            <a:rPr lang="it-IT" dirty="0"/>
            <a:t> Layer 7 and Layer 4 </a:t>
          </a:r>
          <a:r>
            <a:rPr lang="it-IT" dirty="0" err="1"/>
            <a:t>conversations</a:t>
          </a:r>
          <a:endParaRPr lang="en-US" dirty="0"/>
        </a:p>
      </dgm:t>
    </dgm:pt>
    <dgm:pt modelId="{2B205435-2A6E-484E-ADA9-009D479526B2}" type="parTrans" cxnId="{15852B93-9B35-40D6-ABBD-11222F98588E}">
      <dgm:prSet/>
      <dgm:spPr/>
      <dgm:t>
        <a:bodyPr/>
        <a:lstStyle/>
        <a:p>
          <a:endParaRPr lang="en-US"/>
        </a:p>
      </dgm:t>
    </dgm:pt>
    <dgm:pt modelId="{3B177F99-36BB-4816-AEF3-9207BFD9769D}" type="sibTrans" cxnId="{15852B93-9B35-40D6-ABBD-11222F98588E}">
      <dgm:prSet/>
      <dgm:spPr/>
      <dgm:t>
        <a:bodyPr/>
        <a:lstStyle/>
        <a:p>
          <a:endParaRPr lang="en-US"/>
        </a:p>
      </dgm:t>
    </dgm:pt>
    <dgm:pt modelId="{99BF31A4-EF91-4D74-9B4B-E1B2F6EC308B}">
      <dgm:prSet/>
      <dgm:spPr/>
      <dgm:t>
        <a:bodyPr/>
        <a:lstStyle/>
        <a:p>
          <a:r>
            <a:rPr lang="it-IT"/>
            <a:t>Parties can prove their identity</a:t>
          </a:r>
          <a:endParaRPr lang="en-US"/>
        </a:p>
      </dgm:t>
    </dgm:pt>
    <dgm:pt modelId="{3F9E1325-23A1-412C-8792-7169BB403313}" type="parTrans" cxnId="{376D0D41-B9C7-4D22-9886-B9FF09358067}">
      <dgm:prSet/>
      <dgm:spPr/>
      <dgm:t>
        <a:bodyPr/>
        <a:lstStyle/>
        <a:p>
          <a:endParaRPr lang="en-US"/>
        </a:p>
      </dgm:t>
    </dgm:pt>
    <dgm:pt modelId="{9E78BAE5-61CF-45B6-8486-DBAF4F0946FB}" type="sibTrans" cxnId="{376D0D41-B9C7-4D22-9886-B9FF09358067}">
      <dgm:prSet/>
      <dgm:spPr/>
      <dgm:t>
        <a:bodyPr/>
        <a:lstStyle/>
        <a:p>
          <a:endParaRPr lang="en-US"/>
        </a:p>
      </dgm:t>
    </dgm:pt>
    <dgm:pt modelId="{E72FB66E-9EB2-4144-BBC2-C0E1DB276C0B}">
      <dgm:prSet/>
      <dgm:spPr/>
      <dgm:t>
        <a:bodyPr/>
        <a:lstStyle/>
        <a:p>
          <a:r>
            <a:rPr lang="it-IT"/>
            <a:t>Parties can talk confidentially</a:t>
          </a:r>
          <a:endParaRPr lang="en-US"/>
        </a:p>
      </dgm:t>
    </dgm:pt>
    <dgm:pt modelId="{899CDC5E-8527-4B37-A325-D8B4E33AC829}" type="parTrans" cxnId="{B22AE631-3EEF-4170-8195-9C6224057F71}">
      <dgm:prSet/>
      <dgm:spPr/>
      <dgm:t>
        <a:bodyPr/>
        <a:lstStyle/>
        <a:p>
          <a:endParaRPr lang="en-US"/>
        </a:p>
      </dgm:t>
    </dgm:pt>
    <dgm:pt modelId="{7186CF1C-EEC4-4E95-B56D-0D7D6606B4CC}" type="sibTrans" cxnId="{B22AE631-3EEF-4170-8195-9C6224057F71}">
      <dgm:prSet/>
      <dgm:spPr/>
      <dgm:t>
        <a:bodyPr/>
        <a:lstStyle/>
        <a:p>
          <a:endParaRPr lang="en-US"/>
        </a:p>
      </dgm:t>
    </dgm:pt>
    <dgm:pt modelId="{D4CDC66A-F0AC-4135-A8F0-E23C3944AAC8}">
      <dgm:prSet/>
      <dgm:spPr/>
      <dgm:t>
        <a:bodyPr/>
        <a:lstStyle/>
        <a:p>
          <a:r>
            <a:rPr lang="it-IT"/>
            <a:t>Parties can talk with no tampering</a:t>
          </a:r>
          <a:endParaRPr lang="en-US"/>
        </a:p>
      </dgm:t>
    </dgm:pt>
    <dgm:pt modelId="{B2CE2E9F-5284-4390-BA57-8A94E1F68949}" type="parTrans" cxnId="{09D4CE3C-7AC3-4804-B6DE-C34A48AB401A}">
      <dgm:prSet/>
      <dgm:spPr/>
      <dgm:t>
        <a:bodyPr/>
        <a:lstStyle/>
        <a:p>
          <a:endParaRPr lang="en-US"/>
        </a:p>
      </dgm:t>
    </dgm:pt>
    <dgm:pt modelId="{A99A8F3F-3FB4-4FEE-9DED-8EBA87B9A6EB}" type="sibTrans" cxnId="{09D4CE3C-7AC3-4804-B6DE-C34A48AB401A}">
      <dgm:prSet/>
      <dgm:spPr/>
      <dgm:t>
        <a:bodyPr/>
        <a:lstStyle/>
        <a:p>
          <a:endParaRPr lang="en-US"/>
        </a:p>
      </dgm:t>
    </dgm:pt>
    <dgm:pt modelId="{D4D16837-442E-49FA-8820-83ED564C9992}" type="pres">
      <dgm:prSet presAssocID="{BB32CC51-3EF2-4CC8-9A73-3D6FE35A80F2}" presName="root" presStyleCnt="0">
        <dgm:presLayoutVars>
          <dgm:dir/>
          <dgm:resizeHandles val="exact"/>
        </dgm:presLayoutVars>
      </dgm:prSet>
      <dgm:spPr/>
    </dgm:pt>
    <dgm:pt modelId="{ECEA4AD4-438D-4ADE-BDCB-3AE2792D3445}" type="pres">
      <dgm:prSet presAssocID="{B21FC853-24BC-4B18-88BD-33A1A5D4BBDD}" presName="compNode" presStyleCnt="0"/>
      <dgm:spPr/>
    </dgm:pt>
    <dgm:pt modelId="{C2EF972D-B40E-4F75-8C9D-6F865DE5F5F5}" type="pres">
      <dgm:prSet presAssocID="{B21FC853-24BC-4B18-88BD-33A1A5D4BBDD}" presName="bgRect" presStyleLbl="bgShp" presStyleIdx="0" presStyleCnt="3"/>
      <dgm:spPr/>
    </dgm:pt>
    <dgm:pt modelId="{CF4668FA-F1C2-486D-86E5-23CD1A4777A8}" type="pres">
      <dgm:prSet presAssocID="{B21FC853-24BC-4B18-88BD-33A1A5D4BBDD}" presName="iconRect" presStyleLbl="node1" presStyleIdx="0" presStyleCnt="3"/>
      <dgm:spPr>
        <a:blipFill rotWithShape="1">
          <a:blip xmlns:r="http://schemas.openxmlformats.org/officeDocument/2006/relationships" r:embed="rId2">
            <a:extLst>
              <a:ext uri="{28A0092B-C50C-407E-A947-70E740481C1C}">
                <a14:useLocalDpi xmlns:a14="http://schemas.microsoft.com/office/drawing/2010/main" val="0"/>
              </a:ext>
            </a:extLst>
          </a:blip>
          <a:srcRect/>
          <a:stretch>
            <a:fillRect l="-39000" r="-39000"/>
          </a:stretch>
        </a:blipFill>
        <a:ln>
          <a:noFill/>
        </a:ln>
      </dgm:spPr>
      <dgm:extLst>
        <a:ext uri="{E40237B7-FDA0-4F09-8148-C483321AD2D9}">
          <dgm14:cNvPr xmlns:dgm14="http://schemas.microsoft.com/office/drawing/2010/diagram" id="0" name="" descr="Processor"/>
        </a:ext>
      </dgm:extLst>
    </dgm:pt>
    <dgm:pt modelId="{FA1034F9-8E94-4FBB-8B04-9A71E81B3AF5}" type="pres">
      <dgm:prSet presAssocID="{B21FC853-24BC-4B18-88BD-33A1A5D4BBDD}" presName="spaceRect" presStyleCnt="0"/>
      <dgm:spPr/>
    </dgm:pt>
    <dgm:pt modelId="{5CE192B9-F86D-43D6-9694-89ADCA059D20}" type="pres">
      <dgm:prSet presAssocID="{B21FC853-24BC-4B18-88BD-33A1A5D4BBDD}" presName="parTx" presStyleLbl="revTx" presStyleIdx="0" presStyleCnt="6">
        <dgm:presLayoutVars>
          <dgm:chMax val="0"/>
          <dgm:chPref val="0"/>
        </dgm:presLayoutVars>
      </dgm:prSet>
      <dgm:spPr/>
    </dgm:pt>
    <dgm:pt modelId="{DC05504F-B074-449C-8D43-91FFC5D25E78}" type="pres">
      <dgm:prSet presAssocID="{B21FC853-24BC-4B18-88BD-33A1A5D4BBDD}" presName="desTx" presStyleLbl="revTx" presStyleIdx="1" presStyleCnt="6">
        <dgm:presLayoutVars/>
      </dgm:prSet>
      <dgm:spPr/>
    </dgm:pt>
    <dgm:pt modelId="{646543D8-98B7-4BA2-A7EA-25B7AA248A04}" type="pres">
      <dgm:prSet presAssocID="{B8912DD8-1EA2-4131-84C0-85785B1C174C}" presName="sibTrans" presStyleCnt="0"/>
      <dgm:spPr/>
    </dgm:pt>
    <dgm:pt modelId="{A70E7B49-66F8-4D52-B686-9CDD2D5F3C53}" type="pres">
      <dgm:prSet presAssocID="{B0A7E7D1-52A6-4DB7-8209-A957FC8E80F2}" presName="compNode" presStyleCnt="0"/>
      <dgm:spPr/>
    </dgm:pt>
    <dgm:pt modelId="{2E666238-9426-49CD-B084-72D7D4B16CC5}" type="pres">
      <dgm:prSet presAssocID="{B0A7E7D1-52A6-4DB7-8209-A957FC8E80F2}" presName="bgRect" presStyleLbl="bgShp" presStyleIdx="1" presStyleCnt="3"/>
      <dgm:spPr/>
    </dgm:pt>
    <dgm:pt modelId="{C6C8E8B3-048B-4605-A5A7-4503B234B2D0}" type="pres">
      <dgm:prSet presAssocID="{B0A7E7D1-52A6-4DB7-8209-A957FC8E80F2}" presName="iconRect" presStyleLbl="node1" presStyleIdx="1" presStyleCnt="3"/>
      <dgm:spPr>
        <a:blipFill rotWithShape="1">
          <a:blip xmlns:r="http://schemas.openxmlformats.org/officeDocument/2006/relationships" r:embed="rId3">
            <a:extLst>
              <a:ext uri="{28A0092B-C50C-407E-A947-70E740481C1C}">
                <a14:useLocalDpi xmlns:a14="http://schemas.microsoft.com/office/drawing/2010/main" val="0"/>
              </a:ext>
            </a:extLst>
          </a:blip>
          <a:srcRect/>
          <a:stretch>
            <a:fillRect l="-33000" r="-33000"/>
          </a:stretch>
        </a:blipFill>
        <a:ln>
          <a:noFill/>
        </a:ln>
      </dgm:spPr>
      <dgm:extLst>
        <a:ext uri="{E40237B7-FDA0-4F09-8148-C483321AD2D9}">
          <dgm14:cNvPr xmlns:dgm14="http://schemas.microsoft.com/office/drawing/2010/diagram" id="0" name="" descr="Computer"/>
        </a:ext>
      </dgm:extLst>
    </dgm:pt>
    <dgm:pt modelId="{7CB978E1-1CBC-49D0-B962-1EAEF4074A72}" type="pres">
      <dgm:prSet presAssocID="{B0A7E7D1-52A6-4DB7-8209-A957FC8E80F2}" presName="spaceRect" presStyleCnt="0"/>
      <dgm:spPr/>
    </dgm:pt>
    <dgm:pt modelId="{C3D7474A-5B4A-46C2-BA0B-80867BD09956}" type="pres">
      <dgm:prSet presAssocID="{B0A7E7D1-52A6-4DB7-8209-A957FC8E80F2}" presName="parTx" presStyleLbl="revTx" presStyleIdx="2" presStyleCnt="6">
        <dgm:presLayoutVars>
          <dgm:chMax val="0"/>
          <dgm:chPref val="0"/>
        </dgm:presLayoutVars>
      </dgm:prSet>
      <dgm:spPr/>
    </dgm:pt>
    <dgm:pt modelId="{12A0ACC0-3BBE-40CD-9367-602D50C85E25}" type="pres">
      <dgm:prSet presAssocID="{B0A7E7D1-52A6-4DB7-8209-A957FC8E80F2}" presName="desTx" presStyleLbl="revTx" presStyleIdx="3" presStyleCnt="6">
        <dgm:presLayoutVars/>
      </dgm:prSet>
      <dgm:spPr/>
    </dgm:pt>
    <dgm:pt modelId="{033900D7-A984-4C3F-AAF9-49BE83C3026C}" type="pres">
      <dgm:prSet presAssocID="{1BB12F73-3984-4167-81CE-69B0C297EACB}" presName="sibTrans" presStyleCnt="0"/>
      <dgm:spPr/>
    </dgm:pt>
    <dgm:pt modelId="{F2870D52-10AA-46F1-9F6A-8E3EC56F5B3F}" type="pres">
      <dgm:prSet presAssocID="{8AE13A98-D21C-43DF-BA73-89E2A684739B}" presName="compNode" presStyleCnt="0"/>
      <dgm:spPr/>
    </dgm:pt>
    <dgm:pt modelId="{E6095128-2F3E-459D-9759-DE46A3DD1303}" type="pres">
      <dgm:prSet presAssocID="{8AE13A98-D21C-43DF-BA73-89E2A684739B}" presName="bgRect" presStyleLbl="bgShp" presStyleIdx="2" presStyleCnt="3" custLinFactNeighborX="-53" custLinFactNeighborY="214"/>
      <dgm:spPr>
        <a:solidFill>
          <a:srgbClr val="00B050"/>
        </a:solidFill>
      </dgm:spPr>
    </dgm:pt>
    <dgm:pt modelId="{5810EFB7-9D91-40A0-ACD5-94574D1312A0}" type="pres">
      <dgm:prSet presAssocID="{8AE13A98-D21C-43DF-BA73-89E2A684739B}" presName="iconRect" presStyleLbl="node1" presStyleIdx="2" presStyleCnt="3"/>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Disconnected"/>
        </a:ext>
      </dgm:extLst>
    </dgm:pt>
    <dgm:pt modelId="{CB52F2B5-CAAE-4175-8117-371032ACFFA3}" type="pres">
      <dgm:prSet presAssocID="{8AE13A98-D21C-43DF-BA73-89E2A684739B}" presName="spaceRect" presStyleCnt="0"/>
      <dgm:spPr/>
    </dgm:pt>
    <dgm:pt modelId="{B13FF10C-0052-4E5E-9D44-C7B9147D6F51}" type="pres">
      <dgm:prSet presAssocID="{8AE13A98-D21C-43DF-BA73-89E2A684739B}" presName="parTx" presStyleLbl="revTx" presStyleIdx="4" presStyleCnt="6">
        <dgm:presLayoutVars>
          <dgm:chMax val="0"/>
          <dgm:chPref val="0"/>
        </dgm:presLayoutVars>
      </dgm:prSet>
      <dgm:spPr/>
    </dgm:pt>
    <dgm:pt modelId="{3F8CA4B1-5974-4DAC-84C1-258F4C3569E2}" type="pres">
      <dgm:prSet presAssocID="{8AE13A98-D21C-43DF-BA73-89E2A684739B}" presName="desTx" presStyleLbl="revTx" presStyleIdx="5" presStyleCnt="6">
        <dgm:presLayoutVars/>
      </dgm:prSet>
      <dgm:spPr/>
    </dgm:pt>
  </dgm:ptLst>
  <dgm:cxnLst>
    <dgm:cxn modelId="{F127CF03-00D2-45DB-962B-432E13955C17}" type="presOf" srcId="{B0A7E7D1-52A6-4DB7-8209-A957FC8E80F2}" destId="{C3D7474A-5B4A-46C2-BA0B-80867BD09956}" srcOrd="0" destOrd="0" presId="urn:microsoft.com/office/officeart/2018/2/layout/IconVerticalSolidList"/>
    <dgm:cxn modelId="{994F2C0B-79E7-4DA8-80F8-B342162EB5FC}" type="presOf" srcId="{3E490666-D16E-4F34-A587-980A6EF3AF9D}" destId="{12A0ACC0-3BBE-40CD-9367-602D50C85E25}" srcOrd="0" destOrd="0" presId="urn:microsoft.com/office/officeart/2018/2/layout/IconVerticalSolidList"/>
    <dgm:cxn modelId="{E3D6C016-0C67-4C13-BA50-69443B339E7E}" type="presOf" srcId="{E72FB66E-9EB2-4144-BBC2-C0E1DB276C0B}" destId="{3F8CA4B1-5974-4DAC-84C1-258F4C3569E2}" srcOrd="0" destOrd="1" presId="urn:microsoft.com/office/officeart/2018/2/layout/IconVerticalSolidList"/>
    <dgm:cxn modelId="{B22AE631-3EEF-4170-8195-9C6224057F71}" srcId="{8AE13A98-D21C-43DF-BA73-89E2A684739B}" destId="{E72FB66E-9EB2-4144-BBC2-C0E1DB276C0B}" srcOrd="1" destOrd="0" parTransId="{899CDC5E-8527-4B37-A325-D8B4E33AC829}" sibTransId="{7186CF1C-EEC4-4E95-B56D-0D7D6606B4CC}"/>
    <dgm:cxn modelId="{09D4CE3C-7AC3-4804-B6DE-C34A48AB401A}" srcId="{8AE13A98-D21C-43DF-BA73-89E2A684739B}" destId="{D4CDC66A-F0AC-4135-A8F0-E23C3944AAC8}" srcOrd="2" destOrd="0" parTransId="{B2CE2E9F-5284-4390-BA57-8A94E1F68949}" sibTransId="{A99A8F3F-3FB4-4FEE-9DED-8EBA87B9A6EB}"/>
    <dgm:cxn modelId="{376D0D41-B9C7-4D22-9886-B9FF09358067}" srcId="{8AE13A98-D21C-43DF-BA73-89E2A684739B}" destId="{99BF31A4-EF91-4D74-9B4B-E1B2F6EC308B}" srcOrd="0" destOrd="0" parTransId="{3F9E1325-23A1-412C-8792-7169BB403313}" sibTransId="{9E78BAE5-61CF-45B6-8486-DBAF4F0946FB}"/>
    <dgm:cxn modelId="{1618008E-15BD-4E05-9DF6-24A7BF6C110B}" type="presOf" srcId="{D4CDC66A-F0AC-4135-A8F0-E23C3944AAC8}" destId="{3F8CA4B1-5974-4DAC-84C1-258F4C3569E2}" srcOrd="0" destOrd="2" presId="urn:microsoft.com/office/officeart/2018/2/layout/IconVerticalSolidList"/>
    <dgm:cxn modelId="{15852B93-9B35-40D6-ABBD-11222F98588E}" srcId="{BB32CC51-3EF2-4CC8-9A73-3D6FE35A80F2}" destId="{8AE13A98-D21C-43DF-BA73-89E2A684739B}" srcOrd="2" destOrd="0" parTransId="{2B205435-2A6E-484E-ADA9-009D479526B2}" sibTransId="{3B177F99-36BB-4816-AEF3-9207BFD9769D}"/>
    <dgm:cxn modelId="{CE8D11A9-FC83-4096-9A39-38C3D8C07CB1}" type="presOf" srcId="{B62E97D0-F3C4-44DE-A031-FE4B9F6E5E82}" destId="{DC05504F-B074-449C-8D43-91FFC5D25E78}" srcOrd="0" destOrd="0" presId="urn:microsoft.com/office/officeart/2018/2/layout/IconVerticalSolidList"/>
    <dgm:cxn modelId="{3825F5B0-E472-4084-8D5B-03CDD528176C}" srcId="{BB32CC51-3EF2-4CC8-9A73-3D6FE35A80F2}" destId="{B21FC853-24BC-4B18-88BD-33A1A5D4BBDD}" srcOrd="0" destOrd="0" parTransId="{99665DDE-6DB3-4AB0-95E5-31126BC460DD}" sibTransId="{B8912DD8-1EA2-4131-84C0-85785B1C174C}"/>
    <dgm:cxn modelId="{3E4E31C8-B9C7-4440-A527-14558DDE9763}" type="presOf" srcId="{B21FC853-24BC-4B18-88BD-33A1A5D4BBDD}" destId="{5CE192B9-F86D-43D6-9694-89ADCA059D20}" srcOrd="0" destOrd="0" presId="urn:microsoft.com/office/officeart/2018/2/layout/IconVerticalSolidList"/>
    <dgm:cxn modelId="{CCA342CD-2B4E-43A0-882E-552F7EA02677}" type="presOf" srcId="{BB32CC51-3EF2-4CC8-9A73-3D6FE35A80F2}" destId="{D4D16837-442E-49FA-8820-83ED564C9992}" srcOrd="0" destOrd="0" presId="urn:microsoft.com/office/officeart/2018/2/layout/IconVerticalSolidList"/>
    <dgm:cxn modelId="{D9D9E8CD-8661-40F5-9EB0-0CA8FC8A1B6E}" srcId="{BB32CC51-3EF2-4CC8-9A73-3D6FE35A80F2}" destId="{B0A7E7D1-52A6-4DB7-8209-A957FC8E80F2}" srcOrd="1" destOrd="0" parTransId="{9CABAE7B-DD70-4576-BD08-B4E7C20F8765}" sibTransId="{1BB12F73-3984-4167-81CE-69B0C297EACB}"/>
    <dgm:cxn modelId="{C40754CE-1004-4402-A3AE-1FE474693494}" type="presOf" srcId="{99BF31A4-EF91-4D74-9B4B-E1B2F6EC308B}" destId="{3F8CA4B1-5974-4DAC-84C1-258F4C3569E2}" srcOrd="0" destOrd="0" presId="urn:microsoft.com/office/officeart/2018/2/layout/IconVerticalSolidList"/>
    <dgm:cxn modelId="{98C16CF7-8CBA-49CB-8068-00DD4F82009F}" type="presOf" srcId="{8AE13A98-D21C-43DF-BA73-89E2A684739B}" destId="{B13FF10C-0052-4E5E-9D44-C7B9147D6F51}" srcOrd="0" destOrd="0" presId="urn:microsoft.com/office/officeart/2018/2/layout/IconVerticalSolidList"/>
    <dgm:cxn modelId="{1A1BD6FB-173E-4104-9C4D-10EDE9425A6F}" srcId="{B0A7E7D1-52A6-4DB7-8209-A957FC8E80F2}" destId="{3E490666-D16E-4F34-A587-980A6EF3AF9D}" srcOrd="0" destOrd="0" parTransId="{CA256A26-3D18-4E50-A004-F6A8BC3D0624}" sibTransId="{499AFC33-EC8C-4978-9C22-31DD6FFFCFBC}"/>
    <dgm:cxn modelId="{45C862FD-B940-40C7-8B11-4BC0ED464857}" srcId="{B21FC853-24BC-4B18-88BD-33A1A5D4BBDD}" destId="{B62E97D0-F3C4-44DE-A031-FE4B9F6E5E82}" srcOrd="0" destOrd="0" parTransId="{2165F830-C30D-4DB4-9741-049088F01D8E}" sibTransId="{C2C946F4-DDCB-493D-978A-D56B2A24E5F7}"/>
    <dgm:cxn modelId="{B8331C4C-255C-44F9-B405-D0A1AD1C451C}" type="presParOf" srcId="{D4D16837-442E-49FA-8820-83ED564C9992}" destId="{ECEA4AD4-438D-4ADE-BDCB-3AE2792D3445}" srcOrd="0" destOrd="0" presId="urn:microsoft.com/office/officeart/2018/2/layout/IconVerticalSolidList"/>
    <dgm:cxn modelId="{24AD26EB-DB0A-4659-BAF9-1BF5A8910075}" type="presParOf" srcId="{ECEA4AD4-438D-4ADE-BDCB-3AE2792D3445}" destId="{C2EF972D-B40E-4F75-8C9D-6F865DE5F5F5}" srcOrd="0" destOrd="0" presId="urn:microsoft.com/office/officeart/2018/2/layout/IconVerticalSolidList"/>
    <dgm:cxn modelId="{D2D9FA39-7552-46E0-869E-3DDBD0325186}" type="presParOf" srcId="{ECEA4AD4-438D-4ADE-BDCB-3AE2792D3445}" destId="{CF4668FA-F1C2-486D-86E5-23CD1A4777A8}" srcOrd="1" destOrd="0" presId="urn:microsoft.com/office/officeart/2018/2/layout/IconVerticalSolidList"/>
    <dgm:cxn modelId="{0ACCC31E-26DC-431C-A750-814B5E96A7D7}" type="presParOf" srcId="{ECEA4AD4-438D-4ADE-BDCB-3AE2792D3445}" destId="{FA1034F9-8E94-4FBB-8B04-9A71E81B3AF5}" srcOrd="2" destOrd="0" presId="urn:microsoft.com/office/officeart/2018/2/layout/IconVerticalSolidList"/>
    <dgm:cxn modelId="{7004B2C5-6D19-4A2E-B331-516374B36983}" type="presParOf" srcId="{ECEA4AD4-438D-4ADE-BDCB-3AE2792D3445}" destId="{5CE192B9-F86D-43D6-9694-89ADCA059D20}" srcOrd="3" destOrd="0" presId="urn:microsoft.com/office/officeart/2018/2/layout/IconVerticalSolidList"/>
    <dgm:cxn modelId="{16B15DC1-0ACF-43DA-9474-6327D7DE7B60}" type="presParOf" srcId="{ECEA4AD4-438D-4ADE-BDCB-3AE2792D3445}" destId="{DC05504F-B074-449C-8D43-91FFC5D25E78}" srcOrd="4" destOrd="0" presId="urn:microsoft.com/office/officeart/2018/2/layout/IconVerticalSolidList"/>
    <dgm:cxn modelId="{C5DE9FAE-D4D6-4F17-BF96-9E8ADCEE693B}" type="presParOf" srcId="{D4D16837-442E-49FA-8820-83ED564C9992}" destId="{646543D8-98B7-4BA2-A7EA-25B7AA248A04}" srcOrd="1" destOrd="0" presId="urn:microsoft.com/office/officeart/2018/2/layout/IconVerticalSolidList"/>
    <dgm:cxn modelId="{209A974E-BB9B-4218-AEAC-14BD58B2AAF6}" type="presParOf" srcId="{D4D16837-442E-49FA-8820-83ED564C9992}" destId="{A70E7B49-66F8-4D52-B686-9CDD2D5F3C53}" srcOrd="2" destOrd="0" presId="urn:microsoft.com/office/officeart/2018/2/layout/IconVerticalSolidList"/>
    <dgm:cxn modelId="{C87DC7F5-89BD-48A0-974B-BE4D6E13F4E3}" type="presParOf" srcId="{A70E7B49-66F8-4D52-B686-9CDD2D5F3C53}" destId="{2E666238-9426-49CD-B084-72D7D4B16CC5}" srcOrd="0" destOrd="0" presId="urn:microsoft.com/office/officeart/2018/2/layout/IconVerticalSolidList"/>
    <dgm:cxn modelId="{A6F1E719-D909-4518-B8CC-C2C9A3458837}" type="presParOf" srcId="{A70E7B49-66F8-4D52-B686-9CDD2D5F3C53}" destId="{C6C8E8B3-048B-4605-A5A7-4503B234B2D0}" srcOrd="1" destOrd="0" presId="urn:microsoft.com/office/officeart/2018/2/layout/IconVerticalSolidList"/>
    <dgm:cxn modelId="{6E2585C0-97E0-42AE-8259-C460AA373151}" type="presParOf" srcId="{A70E7B49-66F8-4D52-B686-9CDD2D5F3C53}" destId="{7CB978E1-1CBC-49D0-B962-1EAEF4074A72}" srcOrd="2" destOrd="0" presId="urn:microsoft.com/office/officeart/2018/2/layout/IconVerticalSolidList"/>
    <dgm:cxn modelId="{06BEB07C-4FDB-4672-A010-F03726B6EE3B}" type="presParOf" srcId="{A70E7B49-66F8-4D52-B686-9CDD2D5F3C53}" destId="{C3D7474A-5B4A-46C2-BA0B-80867BD09956}" srcOrd="3" destOrd="0" presId="urn:microsoft.com/office/officeart/2018/2/layout/IconVerticalSolidList"/>
    <dgm:cxn modelId="{CE69963E-02B8-41A4-B51A-C4AA171C4199}" type="presParOf" srcId="{A70E7B49-66F8-4D52-B686-9CDD2D5F3C53}" destId="{12A0ACC0-3BBE-40CD-9367-602D50C85E25}" srcOrd="4" destOrd="0" presId="urn:microsoft.com/office/officeart/2018/2/layout/IconVerticalSolidList"/>
    <dgm:cxn modelId="{D8D30527-B554-4BAC-ACAE-45FB80F3ACA4}" type="presParOf" srcId="{D4D16837-442E-49FA-8820-83ED564C9992}" destId="{033900D7-A984-4C3F-AAF9-49BE83C3026C}" srcOrd="3" destOrd="0" presId="urn:microsoft.com/office/officeart/2018/2/layout/IconVerticalSolidList"/>
    <dgm:cxn modelId="{3E1D8CB5-BC16-483F-8C4B-2F419AAFA101}" type="presParOf" srcId="{D4D16837-442E-49FA-8820-83ED564C9992}" destId="{F2870D52-10AA-46F1-9F6A-8E3EC56F5B3F}" srcOrd="4" destOrd="0" presId="urn:microsoft.com/office/officeart/2018/2/layout/IconVerticalSolidList"/>
    <dgm:cxn modelId="{68778563-843A-4A61-B230-80E5AE4D7368}" type="presParOf" srcId="{F2870D52-10AA-46F1-9F6A-8E3EC56F5B3F}" destId="{E6095128-2F3E-459D-9759-DE46A3DD1303}" srcOrd="0" destOrd="0" presId="urn:microsoft.com/office/officeart/2018/2/layout/IconVerticalSolidList"/>
    <dgm:cxn modelId="{C671D760-13D7-48C9-8AB1-B4162758BE5E}" type="presParOf" srcId="{F2870D52-10AA-46F1-9F6A-8E3EC56F5B3F}" destId="{5810EFB7-9D91-40A0-ACD5-94574D1312A0}" srcOrd="1" destOrd="0" presId="urn:microsoft.com/office/officeart/2018/2/layout/IconVerticalSolidList"/>
    <dgm:cxn modelId="{43F69E8F-3175-48E7-905C-F0DB65451EB9}" type="presParOf" srcId="{F2870D52-10AA-46F1-9F6A-8E3EC56F5B3F}" destId="{CB52F2B5-CAAE-4175-8117-371032ACFFA3}" srcOrd="2" destOrd="0" presId="urn:microsoft.com/office/officeart/2018/2/layout/IconVerticalSolidList"/>
    <dgm:cxn modelId="{267A49D7-1B23-4A53-813B-278CDE1A5F78}" type="presParOf" srcId="{F2870D52-10AA-46F1-9F6A-8E3EC56F5B3F}" destId="{B13FF10C-0052-4E5E-9D44-C7B9147D6F51}" srcOrd="3" destOrd="0" presId="urn:microsoft.com/office/officeart/2018/2/layout/IconVerticalSolidList"/>
    <dgm:cxn modelId="{987BBFD3-915F-43B5-A04C-95963CD4068B}" type="presParOf" srcId="{F2870D52-10AA-46F1-9F6A-8E3EC56F5B3F}" destId="{3F8CA4B1-5974-4DAC-84C1-258F4C3569E2}"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B65CF0-5109-4851-9283-01FE8B2DEBD8}" type="doc">
      <dgm:prSet loTypeId="urn:microsoft.com/office/officeart/2005/8/layout/process2" loCatId="process" qsTypeId="urn:microsoft.com/office/officeart/2005/8/quickstyle/simple2" qsCatId="simple" csTypeId="urn:microsoft.com/office/officeart/2005/8/colors/accent1_2" csCatId="accent1" phldr="1"/>
      <dgm:spPr/>
    </dgm:pt>
    <dgm:pt modelId="{2995368C-27D0-4A31-91E7-E87C7504130A}">
      <dgm:prSet phldrT="[Testo]"/>
      <dgm:spPr/>
      <dgm:t>
        <a:bodyPr/>
        <a:lstStyle/>
        <a:p>
          <a:r>
            <a:rPr lang="it-IT" dirty="0"/>
            <a:t>Monitor the </a:t>
          </a:r>
          <a:r>
            <a:rPr lang="it-IT" dirty="0" err="1"/>
            <a:t>traffic</a:t>
          </a:r>
          <a:r>
            <a:rPr lang="it-IT" dirty="0"/>
            <a:t> data</a:t>
          </a:r>
        </a:p>
      </dgm:t>
    </dgm:pt>
    <dgm:pt modelId="{CFC44D0F-F956-40C3-ACFD-138A173854EF}" type="parTrans" cxnId="{4D8627DA-8EF4-4996-8474-2D2166822AD9}">
      <dgm:prSet/>
      <dgm:spPr/>
      <dgm:t>
        <a:bodyPr/>
        <a:lstStyle/>
        <a:p>
          <a:endParaRPr lang="it-IT"/>
        </a:p>
      </dgm:t>
    </dgm:pt>
    <dgm:pt modelId="{F575EA22-EC58-4EEE-9754-10A4B1A6A64E}" type="sibTrans" cxnId="{4D8627DA-8EF4-4996-8474-2D2166822AD9}">
      <dgm:prSet/>
      <dgm:spPr/>
      <dgm:t>
        <a:bodyPr/>
        <a:lstStyle/>
        <a:p>
          <a:endParaRPr lang="it-IT"/>
        </a:p>
      </dgm:t>
    </dgm:pt>
    <dgm:pt modelId="{F121E68B-753B-439B-970B-F6A0932B5F6E}">
      <dgm:prSet phldrT="[Testo]"/>
      <dgm:spPr/>
      <dgm:t>
        <a:bodyPr/>
        <a:lstStyle/>
        <a:p>
          <a:r>
            <a:rPr lang="it-IT" dirty="0"/>
            <a:t>The </a:t>
          </a:r>
          <a:r>
            <a:rPr lang="it-IT" dirty="0" err="1"/>
            <a:t>victims</a:t>
          </a:r>
          <a:r>
            <a:rPr lang="it-IT" dirty="0"/>
            <a:t> use </a:t>
          </a:r>
          <a:r>
            <a:rPr lang="it-IT" dirty="0" err="1"/>
            <a:t>https</a:t>
          </a:r>
          <a:r>
            <a:rPr lang="it-IT" dirty="0"/>
            <a:t> for </a:t>
          </a:r>
          <a:r>
            <a:rPr lang="it-IT" dirty="0" err="1"/>
            <a:t>authenticating</a:t>
          </a:r>
          <a:r>
            <a:rPr lang="it-IT" dirty="0"/>
            <a:t> and use TLS for </a:t>
          </a:r>
          <a:r>
            <a:rPr lang="it-IT" dirty="0" err="1"/>
            <a:t>compression</a:t>
          </a:r>
          <a:endParaRPr lang="it-IT" dirty="0"/>
        </a:p>
      </dgm:t>
    </dgm:pt>
    <dgm:pt modelId="{8B073A65-C9CD-431A-A817-D20500EEA4B2}" type="parTrans" cxnId="{FACFFBAD-C252-4429-900C-F8E607D4A81C}">
      <dgm:prSet/>
      <dgm:spPr/>
      <dgm:t>
        <a:bodyPr/>
        <a:lstStyle/>
        <a:p>
          <a:endParaRPr lang="it-IT"/>
        </a:p>
      </dgm:t>
    </dgm:pt>
    <dgm:pt modelId="{E6ED61A5-DBE7-4C58-9A12-7DCDD3A1072E}" type="sibTrans" cxnId="{FACFFBAD-C252-4429-900C-F8E607D4A81C}">
      <dgm:prSet/>
      <dgm:spPr/>
      <dgm:t>
        <a:bodyPr/>
        <a:lstStyle/>
        <a:p>
          <a:endParaRPr lang="it-IT"/>
        </a:p>
      </dgm:t>
    </dgm:pt>
    <dgm:pt modelId="{7F751B3F-3685-430C-8CC3-E8E562DBA648}">
      <dgm:prSet phldrT="[Testo]"/>
      <dgm:spPr/>
      <dgm:t>
        <a:bodyPr/>
        <a:lstStyle/>
        <a:p>
          <a:r>
            <a:rPr lang="it-IT" dirty="0" err="1"/>
            <a:t>Injected</a:t>
          </a:r>
          <a:r>
            <a:rPr lang="it-IT" dirty="0"/>
            <a:t> </a:t>
          </a:r>
          <a:r>
            <a:rPr lang="it-IT" dirty="0" err="1"/>
            <a:t>Javascript</a:t>
          </a:r>
          <a:r>
            <a:rPr lang="it-IT" dirty="0"/>
            <a:t> </a:t>
          </a:r>
          <a:r>
            <a:rPr lang="en-US" dirty="0"/>
            <a:t>to force the victim's browser to send repeated requests to the server</a:t>
          </a:r>
          <a:endParaRPr lang="it-IT" dirty="0"/>
        </a:p>
      </dgm:t>
    </dgm:pt>
    <dgm:pt modelId="{5A3330D4-4C29-4CB4-BADA-146CDAE26AD2}" type="parTrans" cxnId="{888A1851-3D84-4619-B94D-EA11384B6E1D}">
      <dgm:prSet/>
      <dgm:spPr/>
      <dgm:t>
        <a:bodyPr/>
        <a:lstStyle/>
        <a:p>
          <a:endParaRPr lang="it-IT"/>
        </a:p>
      </dgm:t>
    </dgm:pt>
    <dgm:pt modelId="{9F22C200-8A1C-41F1-8D53-9D2CF42DBECA}" type="sibTrans" cxnId="{888A1851-3D84-4619-B94D-EA11384B6E1D}">
      <dgm:prSet/>
      <dgm:spPr/>
      <dgm:t>
        <a:bodyPr/>
        <a:lstStyle/>
        <a:p>
          <a:endParaRPr lang="it-IT"/>
        </a:p>
      </dgm:t>
    </dgm:pt>
    <dgm:pt modelId="{1CFDB456-A2A6-415F-B0EA-BBC4A91612E3}" type="pres">
      <dgm:prSet presAssocID="{F1B65CF0-5109-4851-9283-01FE8B2DEBD8}" presName="linearFlow" presStyleCnt="0">
        <dgm:presLayoutVars>
          <dgm:resizeHandles val="exact"/>
        </dgm:presLayoutVars>
      </dgm:prSet>
      <dgm:spPr/>
    </dgm:pt>
    <dgm:pt modelId="{D54B0FB9-0780-4C8D-8A50-BBE1967227FA}" type="pres">
      <dgm:prSet presAssocID="{2995368C-27D0-4A31-91E7-E87C7504130A}" presName="node" presStyleLbl="node1" presStyleIdx="0" presStyleCnt="3">
        <dgm:presLayoutVars>
          <dgm:bulletEnabled val="1"/>
        </dgm:presLayoutVars>
      </dgm:prSet>
      <dgm:spPr/>
    </dgm:pt>
    <dgm:pt modelId="{2197DD3C-DC84-486B-A687-3E0F00FE1C51}" type="pres">
      <dgm:prSet presAssocID="{F575EA22-EC58-4EEE-9754-10A4B1A6A64E}" presName="sibTrans" presStyleLbl="sibTrans2D1" presStyleIdx="0" presStyleCnt="2"/>
      <dgm:spPr/>
    </dgm:pt>
    <dgm:pt modelId="{F3280F72-9833-4486-98C4-4B7F8929B80E}" type="pres">
      <dgm:prSet presAssocID="{F575EA22-EC58-4EEE-9754-10A4B1A6A64E}" presName="connectorText" presStyleLbl="sibTrans2D1" presStyleIdx="0" presStyleCnt="2"/>
      <dgm:spPr/>
    </dgm:pt>
    <dgm:pt modelId="{E447E5FC-EF91-4C30-B865-E85AF46DAFE1}" type="pres">
      <dgm:prSet presAssocID="{F121E68B-753B-439B-970B-F6A0932B5F6E}" presName="node" presStyleLbl="node1" presStyleIdx="1" presStyleCnt="3">
        <dgm:presLayoutVars>
          <dgm:bulletEnabled val="1"/>
        </dgm:presLayoutVars>
      </dgm:prSet>
      <dgm:spPr/>
    </dgm:pt>
    <dgm:pt modelId="{BEFA2BB0-010A-4171-9A94-64CE4F1CE1D8}" type="pres">
      <dgm:prSet presAssocID="{E6ED61A5-DBE7-4C58-9A12-7DCDD3A1072E}" presName="sibTrans" presStyleLbl="sibTrans2D1" presStyleIdx="1" presStyleCnt="2"/>
      <dgm:spPr/>
    </dgm:pt>
    <dgm:pt modelId="{6740A7D1-CAC4-4E6B-B5F2-585252C65798}" type="pres">
      <dgm:prSet presAssocID="{E6ED61A5-DBE7-4C58-9A12-7DCDD3A1072E}" presName="connectorText" presStyleLbl="sibTrans2D1" presStyleIdx="1" presStyleCnt="2"/>
      <dgm:spPr/>
    </dgm:pt>
    <dgm:pt modelId="{23672A7C-DE8E-4E65-BD41-864EADE491D7}" type="pres">
      <dgm:prSet presAssocID="{7F751B3F-3685-430C-8CC3-E8E562DBA648}" presName="node" presStyleLbl="node1" presStyleIdx="2" presStyleCnt="3">
        <dgm:presLayoutVars>
          <dgm:bulletEnabled val="1"/>
        </dgm:presLayoutVars>
      </dgm:prSet>
      <dgm:spPr/>
    </dgm:pt>
  </dgm:ptLst>
  <dgm:cxnLst>
    <dgm:cxn modelId="{91C7663D-A147-4BAA-8425-EEED2484B92C}" type="presOf" srcId="{F575EA22-EC58-4EEE-9754-10A4B1A6A64E}" destId="{2197DD3C-DC84-486B-A687-3E0F00FE1C51}" srcOrd="0" destOrd="0" presId="urn:microsoft.com/office/officeart/2005/8/layout/process2"/>
    <dgm:cxn modelId="{888A1851-3D84-4619-B94D-EA11384B6E1D}" srcId="{F1B65CF0-5109-4851-9283-01FE8B2DEBD8}" destId="{7F751B3F-3685-430C-8CC3-E8E562DBA648}" srcOrd="2" destOrd="0" parTransId="{5A3330D4-4C29-4CB4-BADA-146CDAE26AD2}" sibTransId="{9F22C200-8A1C-41F1-8D53-9D2CF42DBECA}"/>
    <dgm:cxn modelId="{7E720374-4236-40CD-B7B1-B4A621266705}" type="presOf" srcId="{E6ED61A5-DBE7-4C58-9A12-7DCDD3A1072E}" destId="{BEFA2BB0-010A-4171-9A94-64CE4F1CE1D8}" srcOrd="0" destOrd="0" presId="urn:microsoft.com/office/officeart/2005/8/layout/process2"/>
    <dgm:cxn modelId="{6EF7E280-D134-48DA-BBB1-1203210AFC32}" type="presOf" srcId="{F575EA22-EC58-4EEE-9754-10A4B1A6A64E}" destId="{F3280F72-9833-4486-98C4-4B7F8929B80E}" srcOrd="1" destOrd="0" presId="urn:microsoft.com/office/officeart/2005/8/layout/process2"/>
    <dgm:cxn modelId="{6D3F039E-93B9-4681-963E-E174E56FC13C}" type="presOf" srcId="{F121E68B-753B-439B-970B-F6A0932B5F6E}" destId="{E447E5FC-EF91-4C30-B865-E85AF46DAFE1}" srcOrd="0" destOrd="0" presId="urn:microsoft.com/office/officeart/2005/8/layout/process2"/>
    <dgm:cxn modelId="{81E48BA2-CB18-433E-A599-646A2A69711C}" type="presOf" srcId="{F1B65CF0-5109-4851-9283-01FE8B2DEBD8}" destId="{1CFDB456-A2A6-415F-B0EA-BBC4A91612E3}" srcOrd="0" destOrd="0" presId="urn:microsoft.com/office/officeart/2005/8/layout/process2"/>
    <dgm:cxn modelId="{133977A7-2F6F-4983-82AE-F9A172F4A420}" type="presOf" srcId="{E6ED61A5-DBE7-4C58-9A12-7DCDD3A1072E}" destId="{6740A7D1-CAC4-4E6B-B5F2-585252C65798}" srcOrd="1" destOrd="0" presId="urn:microsoft.com/office/officeart/2005/8/layout/process2"/>
    <dgm:cxn modelId="{FACFFBAD-C252-4429-900C-F8E607D4A81C}" srcId="{F1B65CF0-5109-4851-9283-01FE8B2DEBD8}" destId="{F121E68B-753B-439B-970B-F6A0932B5F6E}" srcOrd="1" destOrd="0" parTransId="{8B073A65-C9CD-431A-A817-D20500EEA4B2}" sibTransId="{E6ED61A5-DBE7-4C58-9A12-7DCDD3A1072E}"/>
    <dgm:cxn modelId="{C3801ABC-5090-4757-93A7-BC2BBA7E6E7F}" type="presOf" srcId="{7F751B3F-3685-430C-8CC3-E8E562DBA648}" destId="{23672A7C-DE8E-4E65-BD41-864EADE491D7}" srcOrd="0" destOrd="0" presId="urn:microsoft.com/office/officeart/2005/8/layout/process2"/>
    <dgm:cxn modelId="{4D8627DA-8EF4-4996-8474-2D2166822AD9}" srcId="{F1B65CF0-5109-4851-9283-01FE8B2DEBD8}" destId="{2995368C-27D0-4A31-91E7-E87C7504130A}" srcOrd="0" destOrd="0" parTransId="{CFC44D0F-F956-40C3-ACFD-138A173854EF}" sibTransId="{F575EA22-EC58-4EEE-9754-10A4B1A6A64E}"/>
    <dgm:cxn modelId="{D0E4A4E9-2D1D-4D13-962F-DCB759F4C0BE}" type="presOf" srcId="{2995368C-27D0-4A31-91E7-E87C7504130A}" destId="{D54B0FB9-0780-4C8D-8A50-BBE1967227FA}" srcOrd="0" destOrd="0" presId="urn:microsoft.com/office/officeart/2005/8/layout/process2"/>
    <dgm:cxn modelId="{19A7A98D-06EA-4F76-81D8-B871460D87E0}" type="presParOf" srcId="{1CFDB456-A2A6-415F-B0EA-BBC4A91612E3}" destId="{D54B0FB9-0780-4C8D-8A50-BBE1967227FA}" srcOrd="0" destOrd="0" presId="urn:microsoft.com/office/officeart/2005/8/layout/process2"/>
    <dgm:cxn modelId="{BC9CC78B-7E87-4B96-8F4A-591277CCF642}" type="presParOf" srcId="{1CFDB456-A2A6-415F-B0EA-BBC4A91612E3}" destId="{2197DD3C-DC84-486B-A687-3E0F00FE1C51}" srcOrd="1" destOrd="0" presId="urn:microsoft.com/office/officeart/2005/8/layout/process2"/>
    <dgm:cxn modelId="{D439E3F1-5BCA-42DB-86BA-93FEC48E54D7}" type="presParOf" srcId="{2197DD3C-DC84-486B-A687-3E0F00FE1C51}" destId="{F3280F72-9833-4486-98C4-4B7F8929B80E}" srcOrd="0" destOrd="0" presId="urn:microsoft.com/office/officeart/2005/8/layout/process2"/>
    <dgm:cxn modelId="{620D037C-6C54-4E9A-B842-6C9528613102}" type="presParOf" srcId="{1CFDB456-A2A6-415F-B0EA-BBC4A91612E3}" destId="{E447E5FC-EF91-4C30-B865-E85AF46DAFE1}" srcOrd="2" destOrd="0" presId="urn:microsoft.com/office/officeart/2005/8/layout/process2"/>
    <dgm:cxn modelId="{08B88562-8AAE-48BB-A1E4-2C3D26023795}" type="presParOf" srcId="{1CFDB456-A2A6-415F-B0EA-BBC4A91612E3}" destId="{BEFA2BB0-010A-4171-9A94-64CE4F1CE1D8}" srcOrd="3" destOrd="0" presId="urn:microsoft.com/office/officeart/2005/8/layout/process2"/>
    <dgm:cxn modelId="{49CAA476-9224-4FCB-B077-F027E7291D6E}" type="presParOf" srcId="{BEFA2BB0-010A-4171-9A94-64CE4F1CE1D8}" destId="{6740A7D1-CAC4-4E6B-B5F2-585252C65798}" srcOrd="0" destOrd="0" presId="urn:microsoft.com/office/officeart/2005/8/layout/process2"/>
    <dgm:cxn modelId="{B68206DA-B697-4C4A-9127-4CD92FC9C421}" type="presParOf" srcId="{1CFDB456-A2A6-415F-B0EA-BBC4A91612E3}" destId="{23672A7C-DE8E-4E65-BD41-864EADE491D7}" srcOrd="4"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C2CC4DA-4CC8-42F8-9392-B02278A3451F}" type="doc">
      <dgm:prSet loTypeId="urn:microsoft.com/office/officeart/2005/8/layout/hProcess7" loCatId="list" qsTypeId="urn:microsoft.com/office/officeart/2005/8/quickstyle/simple1" qsCatId="simple" csTypeId="urn:microsoft.com/office/officeart/2005/8/colors/accent1_2" csCatId="accent1" phldr="1"/>
      <dgm:spPr/>
      <dgm:t>
        <a:bodyPr/>
        <a:lstStyle/>
        <a:p>
          <a:endParaRPr lang="it-IT"/>
        </a:p>
      </dgm:t>
    </dgm:pt>
    <dgm:pt modelId="{DD4EA20A-B77E-4F64-82B5-0032D7277876}">
      <dgm:prSet phldrT="[Testo]"/>
      <dgm:spPr/>
      <dgm:t>
        <a:bodyPr/>
        <a:lstStyle/>
        <a:p>
          <a:r>
            <a:rPr lang="it-IT" dirty="0" err="1"/>
            <a:t>Description</a:t>
          </a:r>
          <a:endParaRPr lang="it-IT" dirty="0"/>
        </a:p>
      </dgm:t>
    </dgm:pt>
    <dgm:pt modelId="{552B226C-D3D1-434B-A2CE-8346750EEA33}" type="parTrans" cxnId="{015EA636-A257-4A24-80D6-9C27EA71E8BC}">
      <dgm:prSet/>
      <dgm:spPr/>
      <dgm:t>
        <a:bodyPr/>
        <a:lstStyle/>
        <a:p>
          <a:endParaRPr lang="it-IT"/>
        </a:p>
      </dgm:t>
    </dgm:pt>
    <dgm:pt modelId="{6C57D76A-2ADF-4872-8139-AEDBFEF44971}" type="sibTrans" cxnId="{015EA636-A257-4A24-80D6-9C27EA71E8BC}">
      <dgm:prSet/>
      <dgm:spPr/>
      <dgm:t>
        <a:bodyPr/>
        <a:lstStyle/>
        <a:p>
          <a:endParaRPr lang="it-IT"/>
        </a:p>
      </dgm:t>
    </dgm:pt>
    <dgm:pt modelId="{33D1BE74-B05A-4F44-91E1-AA8B3DEF4D4C}">
      <dgm:prSet phldrT="[Testo]" custT="1"/>
      <dgm:spPr/>
      <dgm:t>
        <a:bodyPr/>
        <a:lstStyle/>
        <a:p>
          <a:r>
            <a:rPr lang="en-US" sz="2000" dirty="0"/>
            <a:t>Based on the analysis of the compressed HTTP response.</a:t>
          </a:r>
        </a:p>
        <a:p>
          <a:r>
            <a:rPr lang="it-IT" sz="2000" dirty="0"/>
            <a:t>The </a:t>
          </a:r>
          <a:r>
            <a:rPr lang="it-IT" sz="2000" dirty="0" err="1"/>
            <a:t>compression</a:t>
          </a:r>
          <a:r>
            <a:rPr lang="it-IT" sz="2000" dirty="0"/>
            <a:t> </a:t>
          </a:r>
          <a:r>
            <a:rPr lang="it-IT" sz="2000" dirty="0" err="1"/>
            <a:t>method</a:t>
          </a:r>
          <a:r>
            <a:rPr lang="it-IT" sz="2000" dirty="0"/>
            <a:t>  must be DEFLATE, </a:t>
          </a:r>
          <a:r>
            <a:rPr lang="en-US" sz="2000" dirty="0"/>
            <a:t>which compresses only HTTP body.</a:t>
          </a:r>
          <a:endParaRPr lang="it-IT" sz="2000" dirty="0"/>
        </a:p>
      </dgm:t>
    </dgm:pt>
    <dgm:pt modelId="{5C7E74D3-946B-46FF-91A3-77DB3232CD04}" type="parTrans" cxnId="{9B318BFA-1BF5-4A0C-B893-4A676C333652}">
      <dgm:prSet/>
      <dgm:spPr/>
      <dgm:t>
        <a:bodyPr/>
        <a:lstStyle/>
        <a:p>
          <a:endParaRPr lang="it-IT"/>
        </a:p>
      </dgm:t>
    </dgm:pt>
    <dgm:pt modelId="{271CC7A7-37F5-4002-95D3-E06E8F9E52BF}" type="sibTrans" cxnId="{9B318BFA-1BF5-4A0C-B893-4A676C333652}">
      <dgm:prSet/>
      <dgm:spPr/>
      <dgm:t>
        <a:bodyPr/>
        <a:lstStyle/>
        <a:p>
          <a:endParaRPr lang="it-IT"/>
        </a:p>
      </dgm:t>
    </dgm:pt>
    <dgm:pt modelId="{93EB943D-86EC-4360-9E24-F603AE50E7C6}">
      <dgm:prSet phldrT="[Testo]"/>
      <dgm:spPr/>
      <dgm:t>
        <a:bodyPr/>
        <a:lstStyle/>
        <a:p>
          <a:r>
            <a:rPr lang="it-IT" dirty="0" err="1"/>
            <a:t>Requirements</a:t>
          </a:r>
          <a:endParaRPr lang="it-IT" dirty="0"/>
        </a:p>
      </dgm:t>
    </dgm:pt>
    <dgm:pt modelId="{A941F60A-7BDF-4E27-B1C3-DDA8DCC8BC74}" type="parTrans" cxnId="{FB484855-AD15-42C7-BF73-1A3D64F52D31}">
      <dgm:prSet/>
      <dgm:spPr/>
      <dgm:t>
        <a:bodyPr/>
        <a:lstStyle/>
        <a:p>
          <a:endParaRPr lang="it-IT"/>
        </a:p>
      </dgm:t>
    </dgm:pt>
    <dgm:pt modelId="{3F193FD3-A922-4713-BCF6-CE6BE871EE85}" type="sibTrans" cxnId="{FB484855-AD15-42C7-BF73-1A3D64F52D31}">
      <dgm:prSet/>
      <dgm:spPr/>
      <dgm:t>
        <a:bodyPr/>
        <a:lstStyle/>
        <a:p>
          <a:endParaRPr lang="it-IT"/>
        </a:p>
      </dgm:t>
    </dgm:pt>
    <dgm:pt modelId="{CCDC27BD-B74E-4A87-B427-D8B76096BF88}">
      <dgm:prSet phldrT="[Testo]" custT="1"/>
      <dgm:spPr/>
      <dgm:t>
        <a:bodyPr/>
        <a:lstStyle/>
        <a:p>
          <a:pPr algn="l"/>
          <a:r>
            <a:rPr lang="en-US" sz="1800" dirty="0"/>
            <a:t>Traffic monitoring of the victim.</a:t>
          </a:r>
        </a:p>
        <a:p>
          <a:pPr algn="l"/>
          <a:r>
            <a:rPr lang="en-US" sz="1800" dirty="0"/>
            <a:t>Forcing the victim to visit a web page controlled by the attacker.</a:t>
          </a:r>
        </a:p>
        <a:p>
          <a:pPr algn="l"/>
          <a:r>
            <a:rPr lang="en-US" sz="1800" dirty="0"/>
            <a:t>The application must support HTTP compression.</a:t>
          </a:r>
        </a:p>
        <a:p>
          <a:pPr algn="l"/>
          <a:r>
            <a:rPr lang="en-US" sz="1800" dirty="0"/>
            <a:t>The response should contain the </a:t>
          </a:r>
          <a:r>
            <a:rPr lang="en-US" sz="1800" i="1" dirty="0"/>
            <a:t>token</a:t>
          </a:r>
          <a:r>
            <a:rPr lang="en-US" sz="1800" dirty="0"/>
            <a:t> or </a:t>
          </a:r>
          <a:r>
            <a:rPr lang="en-US" sz="1800" i="1" dirty="0"/>
            <a:t>secret</a:t>
          </a:r>
          <a:r>
            <a:rPr lang="en-US" sz="1800" dirty="0"/>
            <a:t> in the body.</a:t>
          </a:r>
        </a:p>
        <a:p>
          <a:pPr algn="l"/>
          <a:endParaRPr lang="en-US" sz="2400" dirty="0"/>
        </a:p>
        <a:p>
          <a:pPr algn="l"/>
          <a:endParaRPr lang="it-IT" sz="2400" dirty="0"/>
        </a:p>
      </dgm:t>
    </dgm:pt>
    <dgm:pt modelId="{5AE3BCA1-4A2F-42A1-AF79-11CE6495616E}" type="parTrans" cxnId="{9F3BCC08-DE03-4A82-8A41-C182FA90D216}">
      <dgm:prSet/>
      <dgm:spPr/>
      <dgm:t>
        <a:bodyPr/>
        <a:lstStyle/>
        <a:p>
          <a:endParaRPr lang="it-IT"/>
        </a:p>
      </dgm:t>
    </dgm:pt>
    <dgm:pt modelId="{DBFE036B-2D3A-4E68-8CC8-00E13E04F89E}" type="sibTrans" cxnId="{9F3BCC08-DE03-4A82-8A41-C182FA90D216}">
      <dgm:prSet/>
      <dgm:spPr/>
      <dgm:t>
        <a:bodyPr/>
        <a:lstStyle/>
        <a:p>
          <a:endParaRPr lang="it-IT"/>
        </a:p>
      </dgm:t>
    </dgm:pt>
    <dgm:pt modelId="{8A180B16-6863-4745-9BB1-559CC8035D19}">
      <dgm:prSet phldrT="[Testo]"/>
      <dgm:spPr/>
      <dgm:t>
        <a:bodyPr/>
        <a:lstStyle/>
        <a:p>
          <a:r>
            <a:rPr lang="it-IT" dirty="0" err="1"/>
            <a:t>Countermeasures</a:t>
          </a:r>
          <a:endParaRPr lang="it-IT" dirty="0"/>
        </a:p>
      </dgm:t>
    </dgm:pt>
    <dgm:pt modelId="{19C5F1A4-23A4-439C-A25A-D206EAB63E8D}" type="parTrans" cxnId="{6C54C58B-E76F-4FF6-B07A-0F7FF046AB48}">
      <dgm:prSet/>
      <dgm:spPr/>
      <dgm:t>
        <a:bodyPr/>
        <a:lstStyle/>
        <a:p>
          <a:endParaRPr lang="it-IT"/>
        </a:p>
      </dgm:t>
    </dgm:pt>
    <dgm:pt modelId="{A0AD976B-7F94-4599-A9CD-654AFE059785}" type="sibTrans" cxnId="{6C54C58B-E76F-4FF6-B07A-0F7FF046AB48}">
      <dgm:prSet/>
      <dgm:spPr/>
      <dgm:t>
        <a:bodyPr/>
        <a:lstStyle/>
        <a:p>
          <a:endParaRPr lang="it-IT"/>
        </a:p>
      </dgm:t>
    </dgm:pt>
    <dgm:pt modelId="{B721B431-A531-4562-97B1-58A3B7DC0A14}">
      <dgm:prSet phldrT="[Testo]" custT="1"/>
      <dgm:spPr/>
      <dgm:t>
        <a:bodyPr/>
        <a:lstStyle/>
        <a:p>
          <a:r>
            <a:rPr lang="it-IT" sz="2000" dirty="0" err="1"/>
            <a:t>Disable</a:t>
          </a:r>
          <a:r>
            <a:rPr lang="it-IT" sz="2000" dirty="0"/>
            <a:t> the HTTP  </a:t>
          </a:r>
          <a:r>
            <a:rPr lang="it-IT" sz="2000" dirty="0" err="1"/>
            <a:t>compression</a:t>
          </a:r>
          <a:r>
            <a:rPr lang="it-IT" sz="2000" dirty="0"/>
            <a:t>.</a:t>
          </a:r>
        </a:p>
        <a:p>
          <a:endParaRPr lang="it-IT" sz="2000" dirty="0"/>
        </a:p>
        <a:p>
          <a:r>
            <a:rPr lang="it-IT" sz="2000" dirty="0" err="1"/>
            <a:t>Length</a:t>
          </a:r>
          <a:r>
            <a:rPr lang="it-IT" sz="2000" dirty="0"/>
            <a:t> </a:t>
          </a:r>
          <a:r>
            <a:rPr lang="it-IT" sz="2000" dirty="0" err="1"/>
            <a:t>hiding</a:t>
          </a:r>
          <a:r>
            <a:rPr lang="it-IT" sz="2000" dirty="0"/>
            <a:t>.</a:t>
          </a:r>
        </a:p>
        <a:p>
          <a:endParaRPr lang="it-IT" sz="2000" dirty="0"/>
        </a:p>
        <a:p>
          <a:r>
            <a:rPr lang="it-IT" sz="2000" dirty="0" err="1"/>
            <a:t>Masking</a:t>
          </a:r>
          <a:r>
            <a:rPr lang="it-IT" sz="2000" dirty="0"/>
            <a:t> </a:t>
          </a:r>
          <a:r>
            <a:rPr lang="it-IT" sz="2000" dirty="0" err="1"/>
            <a:t>secrets</a:t>
          </a:r>
          <a:endParaRPr lang="it-IT" sz="2000" dirty="0"/>
        </a:p>
        <a:p>
          <a:endParaRPr lang="it-IT" sz="2900" dirty="0"/>
        </a:p>
      </dgm:t>
    </dgm:pt>
    <dgm:pt modelId="{CD5A02E6-4951-4AA0-B6BD-0C898857ECF3}" type="parTrans" cxnId="{2397CC95-84D6-48DB-AE7E-7A2C22CF05C1}">
      <dgm:prSet/>
      <dgm:spPr/>
      <dgm:t>
        <a:bodyPr/>
        <a:lstStyle/>
        <a:p>
          <a:endParaRPr lang="it-IT"/>
        </a:p>
      </dgm:t>
    </dgm:pt>
    <dgm:pt modelId="{3E7F0BEE-5DCA-485D-A0BB-00708EC5D857}" type="sibTrans" cxnId="{2397CC95-84D6-48DB-AE7E-7A2C22CF05C1}">
      <dgm:prSet/>
      <dgm:spPr/>
      <dgm:t>
        <a:bodyPr/>
        <a:lstStyle/>
        <a:p>
          <a:endParaRPr lang="it-IT"/>
        </a:p>
      </dgm:t>
    </dgm:pt>
    <dgm:pt modelId="{867D43F3-2794-4459-B560-2803B802AADF}">
      <dgm:prSet phldrT="[Testo]"/>
      <dgm:spPr/>
      <dgm:t>
        <a:bodyPr/>
        <a:lstStyle/>
        <a:p>
          <a:endParaRPr lang="it-IT" sz="2900" dirty="0"/>
        </a:p>
      </dgm:t>
    </dgm:pt>
    <dgm:pt modelId="{F483A397-6A8D-47BE-8A52-47CC1D73CC0A}" type="parTrans" cxnId="{FF83EAD2-A7AC-4F22-BCD7-C783A65D09DE}">
      <dgm:prSet/>
      <dgm:spPr/>
      <dgm:t>
        <a:bodyPr/>
        <a:lstStyle/>
        <a:p>
          <a:endParaRPr lang="it-IT"/>
        </a:p>
      </dgm:t>
    </dgm:pt>
    <dgm:pt modelId="{2A7F6D69-01FB-4FE4-98E8-61226166434C}" type="sibTrans" cxnId="{FF83EAD2-A7AC-4F22-BCD7-C783A65D09DE}">
      <dgm:prSet/>
      <dgm:spPr/>
      <dgm:t>
        <a:bodyPr/>
        <a:lstStyle/>
        <a:p>
          <a:endParaRPr lang="it-IT"/>
        </a:p>
      </dgm:t>
    </dgm:pt>
    <dgm:pt modelId="{B8737661-2538-4CB2-80A4-8CB0E667FEF1}">
      <dgm:prSet phldrT="[Testo]"/>
      <dgm:spPr/>
      <dgm:t>
        <a:bodyPr/>
        <a:lstStyle/>
        <a:p>
          <a:endParaRPr lang="it-IT" sz="2900" dirty="0"/>
        </a:p>
      </dgm:t>
    </dgm:pt>
    <dgm:pt modelId="{57545940-02E2-4962-8FBB-1BA9637A9727}" type="parTrans" cxnId="{15BB0603-0B4F-48CE-9C53-89D357A2902C}">
      <dgm:prSet/>
      <dgm:spPr/>
      <dgm:t>
        <a:bodyPr/>
        <a:lstStyle/>
        <a:p>
          <a:endParaRPr lang="it-IT"/>
        </a:p>
      </dgm:t>
    </dgm:pt>
    <dgm:pt modelId="{8B51676C-A730-488C-9A95-8E85BD08039E}" type="sibTrans" cxnId="{15BB0603-0B4F-48CE-9C53-89D357A2902C}">
      <dgm:prSet/>
      <dgm:spPr/>
      <dgm:t>
        <a:bodyPr/>
        <a:lstStyle/>
        <a:p>
          <a:endParaRPr lang="it-IT"/>
        </a:p>
      </dgm:t>
    </dgm:pt>
    <dgm:pt modelId="{F46397CF-BBB4-4466-9EC8-501E40795BCB}" type="pres">
      <dgm:prSet presAssocID="{7C2CC4DA-4CC8-42F8-9392-B02278A3451F}" presName="Name0" presStyleCnt="0">
        <dgm:presLayoutVars>
          <dgm:dir/>
          <dgm:animLvl val="lvl"/>
          <dgm:resizeHandles val="exact"/>
        </dgm:presLayoutVars>
      </dgm:prSet>
      <dgm:spPr/>
    </dgm:pt>
    <dgm:pt modelId="{1DBF747F-662A-45EA-BFFD-E0868BC9585D}" type="pres">
      <dgm:prSet presAssocID="{DD4EA20A-B77E-4F64-82B5-0032D7277876}" presName="compositeNode" presStyleCnt="0">
        <dgm:presLayoutVars>
          <dgm:bulletEnabled val="1"/>
        </dgm:presLayoutVars>
      </dgm:prSet>
      <dgm:spPr/>
    </dgm:pt>
    <dgm:pt modelId="{BAC48CC4-8519-4FCF-B107-8E7156D2D1C7}" type="pres">
      <dgm:prSet presAssocID="{DD4EA20A-B77E-4F64-82B5-0032D7277876}" presName="bgRect" presStyleLbl="node1" presStyleIdx="0" presStyleCnt="3"/>
      <dgm:spPr/>
    </dgm:pt>
    <dgm:pt modelId="{C13E8FAB-DF37-46EB-A861-B10A8F483441}" type="pres">
      <dgm:prSet presAssocID="{DD4EA20A-B77E-4F64-82B5-0032D7277876}" presName="parentNode" presStyleLbl="node1" presStyleIdx="0" presStyleCnt="3">
        <dgm:presLayoutVars>
          <dgm:chMax val="0"/>
          <dgm:bulletEnabled val="1"/>
        </dgm:presLayoutVars>
      </dgm:prSet>
      <dgm:spPr/>
    </dgm:pt>
    <dgm:pt modelId="{736E8C87-F235-4A7A-9BFF-826453E54C38}" type="pres">
      <dgm:prSet presAssocID="{DD4EA20A-B77E-4F64-82B5-0032D7277876}" presName="childNode" presStyleLbl="node1" presStyleIdx="0" presStyleCnt="3">
        <dgm:presLayoutVars>
          <dgm:bulletEnabled val="1"/>
        </dgm:presLayoutVars>
      </dgm:prSet>
      <dgm:spPr/>
    </dgm:pt>
    <dgm:pt modelId="{6AE3E238-EF36-448A-8FBA-E37CC59B4C9F}" type="pres">
      <dgm:prSet presAssocID="{6C57D76A-2ADF-4872-8139-AEDBFEF44971}" presName="hSp" presStyleCnt="0"/>
      <dgm:spPr/>
    </dgm:pt>
    <dgm:pt modelId="{861C9AA6-2826-4294-A422-637704078B96}" type="pres">
      <dgm:prSet presAssocID="{6C57D76A-2ADF-4872-8139-AEDBFEF44971}" presName="vProcSp" presStyleCnt="0"/>
      <dgm:spPr/>
    </dgm:pt>
    <dgm:pt modelId="{8CB3F0C4-9B5A-42F1-A157-73F33C58CAA9}" type="pres">
      <dgm:prSet presAssocID="{6C57D76A-2ADF-4872-8139-AEDBFEF44971}" presName="vSp1" presStyleCnt="0"/>
      <dgm:spPr/>
    </dgm:pt>
    <dgm:pt modelId="{B3088EF6-72DF-410B-A0DA-FF23CCEFA77B}" type="pres">
      <dgm:prSet presAssocID="{6C57D76A-2ADF-4872-8139-AEDBFEF44971}" presName="simulatedConn" presStyleLbl="solidFgAcc1" presStyleIdx="0" presStyleCnt="2"/>
      <dgm:spPr/>
    </dgm:pt>
    <dgm:pt modelId="{3A664590-17C2-43B9-AB4D-5FEF93C14FF7}" type="pres">
      <dgm:prSet presAssocID="{6C57D76A-2ADF-4872-8139-AEDBFEF44971}" presName="vSp2" presStyleCnt="0"/>
      <dgm:spPr/>
    </dgm:pt>
    <dgm:pt modelId="{CBF16868-5176-4613-B5B0-C6193D09CF28}" type="pres">
      <dgm:prSet presAssocID="{6C57D76A-2ADF-4872-8139-AEDBFEF44971}" presName="sibTrans" presStyleCnt="0"/>
      <dgm:spPr/>
    </dgm:pt>
    <dgm:pt modelId="{83E71A15-145D-4E8D-8A73-3890A1458FBD}" type="pres">
      <dgm:prSet presAssocID="{93EB943D-86EC-4360-9E24-F603AE50E7C6}" presName="compositeNode" presStyleCnt="0">
        <dgm:presLayoutVars>
          <dgm:bulletEnabled val="1"/>
        </dgm:presLayoutVars>
      </dgm:prSet>
      <dgm:spPr/>
    </dgm:pt>
    <dgm:pt modelId="{CF84C8F0-6C1E-42A6-ACBF-7B6AC4EA1489}" type="pres">
      <dgm:prSet presAssocID="{93EB943D-86EC-4360-9E24-F603AE50E7C6}" presName="bgRect" presStyleLbl="node1" presStyleIdx="1" presStyleCnt="3"/>
      <dgm:spPr/>
    </dgm:pt>
    <dgm:pt modelId="{A1E67FF3-3378-4A9A-ACFE-BEB96A633004}" type="pres">
      <dgm:prSet presAssocID="{93EB943D-86EC-4360-9E24-F603AE50E7C6}" presName="parentNode" presStyleLbl="node1" presStyleIdx="1" presStyleCnt="3">
        <dgm:presLayoutVars>
          <dgm:chMax val="0"/>
          <dgm:bulletEnabled val="1"/>
        </dgm:presLayoutVars>
      </dgm:prSet>
      <dgm:spPr/>
    </dgm:pt>
    <dgm:pt modelId="{297A7009-E966-4FA6-BBB0-34AE5D3C9035}" type="pres">
      <dgm:prSet presAssocID="{93EB943D-86EC-4360-9E24-F603AE50E7C6}" presName="childNode" presStyleLbl="node1" presStyleIdx="1" presStyleCnt="3">
        <dgm:presLayoutVars>
          <dgm:bulletEnabled val="1"/>
        </dgm:presLayoutVars>
      </dgm:prSet>
      <dgm:spPr/>
    </dgm:pt>
    <dgm:pt modelId="{C8ED323B-1B8A-4F05-8E25-27387953F43B}" type="pres">
      <dgm:prSet presAssocID="{3F193FD3-A922-4713-BCF6-CE6BE871EE85}" presName="hSp" presStyleCnt="0"/>
      <dgm:spPr/>
    </dgm:pt>
    <dgm:pt modelId="{E41FCE7A-0DEF-4C90-875A-D6688789DB6F}" type="pres">
      <dgm:prSet presAssocID="{3F193FD3-A922-4713-BCF6-CE6BE871EE85}" presName="vProcSp" presStyleCnt="0"/>
      <dgm:spPr/>
    </dgm:pt>
    <dgm:pt modelId="{396F6603-E03D-4A90-AC53-6C5BD327BFB5}" type="pres">
      <dgm:prSet presAssocID="{3F193FD3-A922-4713-BCF6-CE6BE871EE85}" presName="vSp1" presStyleCnt="0"/>
      <dgm:spPr/>
    </dgm:pt>
    <dgm:pt modelId="{BBACD749-A04B-4D8E-870A-F344A67B0113}" type="pres">
      <dgm:prSet presAssocID="{3F193FD3-A922-4713-BCF6-CE6BE871EE85}" presName="simulatedConn" presStyleLbl="solidFgAcc1" presStyleIdx="1" presStyleCnt="2"/>
      <dgm:spPr/>
    </dgm:pt>
    <dgm:pt modelId="{734C0DE9-CFD0-4A57-8F17-D9C9E2C0B81A}" type="pres">
      <dgm:prSet presAssocID="{3F193FD3-A922-4713-BCF6-CE6BE871EE85}" presName="vSp2" presStyleCnt="0"/>
      <dgm:spPr/>
    </dgm:pt>
    <dgm:pt modelId="{09F0287C-6443-433E-826E-23D03ECBBFB1}" type="pres">
      <dgm:prSet presAssocID="{3F193FD3-A922-4713-BCF6-CE6BE871EE85}" presName="sibTrans" presStyleCnt="0"/>
      <dgm:spPr/>
    </dgm:pt>
    <dgm:pt modelId="{D7C181E3-2462-40D3-B185-10BD23FE5B22}" type="pres">
      <dgm:prSet presAssocID="{8A180B16-6863-4745-9BB1-559CC8035D19}" presName="compositeNode" presStyleCnt="0">
        <dgm:presLayoutVars>
          <dgm:bulletEnabled val="1"/>
        </dgm:presLayoutVars>
      </dgm:prSet>
      <dgm:spPr/>
    </dgm:pt>
    <dgm:pt modelId="{5086D67A-4483-4899-8015-311ED4D08753}" type="pres">
      <dgm:prSet presAssocID="{8A180B16-6863-4745-9BB1-559CC8035D19}" presName="bgRect" presStyleLbl="node1" presStyleIdx="2" presStyleCnt="3"/>
      <dgm:spPr/>
    </dgm:pt>
    <dgm:pt modelId="{4E37A4F5-1ADC-4094-85F2-739A06E01426}" type="pres">
      <dgm:prSet presAssocID="{8A180B16-6863-4745-9BB1-559CC8035D19}" presName="parentNode" presStyleLbl="node1" presStyleIdx="2" presStyleCnt="3">
        <dgm:presLayoutVars>
          <dgm:chMax val="0"/>
          <dgm:bulletEnabled val="1"/>
        </dgm:presLayoutVars>
      </dgm:prSet>
      <dgm:spPr/>
    </dgm:pt>
    <dgm:pt modelId="{57370193-4D96-40C4-9C8D-BBC98CD19204}" type="pres">
      <dgm:prSet presAssocID="{8A180B16-6863-4745-9BB1-559CC8035D19}" presName="childNode" presStyleLbl="node1" presStyleIdx="2" presStyleCnt="3">
        <dgm:presLayoutVars>
          <dgm:bulletEnabled val="1"/>
        </dgm:presLayoutVars>
      </dgm:prSet>
      <dgm:spPr/>
    </dgm:pt>
  </dgm:ptLst>
  <dgm:cxnLst>
    <dgm:cxn modelId="{15BB0603-0B4F-48CE-9C53-89D357A2902C}" srcId="{8A180B16-6863-4745-9BB1-559CC8035D19}" destId="{B8737661-2538-4CB2-80A4-8CB0E667FEF1}" srcOrd="2" destOrd="0" parTransId="{57545940-02E2-4962-8FBB-1BA9637A9727}" sibTransId="{8B51676C-A730-488C-9A95-8E85BD08039E}"/>
    <dgm:cxn modelId="{9F3BCC08-DE03-4A82-8A41-C182FA90D216}" srcId="{93EB943D-86EC-4360-9E24-F603AE50E7C6}" destId="{CCDC27BD-B74E-4A87-B427-D8B76096BF88}" srcOrd="0" destOrd="0" parTransId="{5AE3BCA1-4A2F-42A1-AF79-11CE6495616E}" sibTransId="{DBFE036B-2D3A-4E68-8CC8-00E13E04F89E}"/>
    <dgm:cxn modelId="{1AAF8C2E-010F-4ACF-A529-3864B234CFD0}" type="presOf" srcId="{33D1BE74-B05A-4F44-91E1-AA8B3DEF4D4C}" destId="{736E8C87-F235-4A7A-9BFF-826453E54C38}" srcOrd="0" destOrd="0" presId="urn:microsoft.com/office/officeart/2005/8/layout/hProcess7"/>
    <dgm:cxn modelId="{015EA636-A257-4A24-80D6-9C27EA71E8BC}" srcId="{7C2CC4DA-4CC8-42F8-9392-B02278A3451F}" destId="{DD4EA20A-B77E-4F64-82B5-0032D7277876}" srcOrd="0" destOrd="0" parTransId="{552B226C-D3D1-434B-A2CE-8346750EEA33}" sibTransId="{6C57D76A-2ADF-4872-8139-AEDBFEF44971}"/>
    <dgm:cxn modelId="{98F66B39-4565-4840-BA9B-5190166DDB6D}" type="presOf" srcId="{93EB943D-86EC-4360-9E24-F603AE50E7C6}" destId="{A1E67FF3-3378-4A9A-ACFE-BEB96A633004}" srcOrd="1" destOrd="0" presId="urn:microsoft.com/office/officeart/2005/8/layout/hProcess7"/>
    <dgm:cxn modelId="{84BFF469-7579-4E96-B810-E10E074EEE9A}" type="presOf" srcId="{DD4EA20A-B77E-4F64-82B5-0032D7277876}" destId="{C13E8FAB-DF37-46EB-A861-B10A8F483441}" srcOrd="1" destOrd="0" presId="urn:microsoft.com/office/officeart/2005/8/layout/hProcess7"/>
    <dgm:cxn modelId="{0C3DC54C-9216-48C5-9AAD-777DA04294D8}" type="presOf" srcId="{8A180B16-6863-4745-9BB1-559CC8035D19}" destId="{5086D67A-4483-4899-8015-311ED4D08753}" srcOrd="0" destOrd="0" presId="urn:microsoft.com/office/officeart/2005/8/layout/hProcess7"/>
    <dgm:cxn modelId="{D382E152-894D-4B9F-B989-AA5CE300337F}" type="presOf" srcId="{B721B431-A531-4562-97B1-58A3B7DC0A14}" destId="{57370193-4D96-40C4-9C8D-BBC98CD19204}" srcOrd="0" destOrd="0" presId="urn:microsoft.com/office/officeart/2005/8/layout/hProcess7"/>
    <dgm:cxn modelId="{FB484855-AD15-42C7-BF73-1A3D64F52D31}" srcId="{7C2CC4DA-4CC8-42F8-9392-B02278A3451F}" destId="{93EB943D-86EC-4360-9E24-F603AE50E7C6}" srcOrd="1" destOrd="0" parTransId="{A941F60A-7BDF-4E27-B1C3-DDA8DCC8BC74}" sibTransId="{3F193FD3-A922-4713-BCF6-CE6BE871EE85}"/>
    <dgm:cxn modelId="{84EAE778-2EEE-4E37-9958-BCD79FBEE39E}" type="presOf" srcId="{7C2CC4DA-4CC8-42F8-9392-B02278A3451F}" destId="{F46397CF-BBB4-4466-9EC8-501E40795BCB}" srcOrd="0" destOrd="0" presId="urn:microsoft.com/office/officeart/2005/8/layout/hProcess7"/>
    <dgm:cxn modelId="{8B69D47B-739E-4794-B040-DCB06C4E65B4}" type="presOf" srcId="{93EB943D-86EC-4360-9E24-F603AE50E7C6}" destId="{CF84C8F0-6C1E-42A6-ACBF-7B6AC4EA1489}" srcOrd="0" destOrd="0" presId="urn:microsoft.com/office/officeart/2005/8/layout/hProcess7"/>
    <dgm:cxn modelId="{7491A388-F34E-4A17-8BFD-5ABF561A3317}" type="presOf" srcId="{B8737661-2538-4CB2-80A4-8CB0E667FEF1}" destId="{57370193-4D96-40C4-9C8D-BBC98CD19204}" srcOrd="0" destOrd="2" presId="urn:microsoft.com/office/officeart/2005/8/layout/hProcess7"/>
    <dgm:cxn modelId="{6C54C58B-E76F-4FF6-B07A-0F7FF046AB48}" srcId="{7C2CC4DA-4CC8-42F8-9392-B02278A3451F}" destId="{8A180B16-6863-4745-9BB1-559CC8035D19}" srcOrd="2" destOrd="0" parTransId="{19C5F1A4-23A4-439C-A25A-D206EAB63E8D}" sibTransId="{A0AD976B-7F94-4599-A9CD-654AFE059785}"/>
    <dgm:cxn modelId="{4949F093-D84C-4880-B129-A8DD63C97483}" type="presOf" srcId="{8A180B16-6863-4745-9BB1-559CC8035D19}" destId="{4E37A4F5-1ADC-4094-85F2-739A06E01426}" srcOrd="1" destOrd="0" presId="urn:microsoft.com/office/officeart/2005/8/layout/hProcess7"/>
    <dgm:cxn modelId="{2397CC95-84D6-48DB-AE7E-7A2C22CF05C1}" srcId="{8A180B16-6863-4745-9BB1-559CC8035D19}" destId="{B721B431-A531-4562-97B1-58A3B7DC0A14}" srcOrd="0" destOrd="0" parTransId="{CD5A02E6-4951-4AA0-B6BD-0C898857ECF3}" sibTransId="{3E7F0BEE-5DCA-485D-A0BB-00708EC5D857}"/>
    <dgm:cxn modelId="{479D81A6-4E00-44C6-B9FB-500951A1980B}" type="presOf" srcId="{CCDC27BD-B74E-4A87-B427-D8B76096BF88}" destId="{297A7009-E966-4FA6-BBB0-34AE5D3C9035}" srcOrd="0" destOrd="0" presId="urn:microsoft.com/office/officeart/2005/8/layout/hProcess7"/>
    <dgm:cxn modelId="{9298B4AF-86DD-42BA-BD8B-8F683B842468}" type="presOf" srcId="{DD4EA20A-B77E-4F64-82B5-0032D7277876}" destId="{BAC48CC4-8519-4FCF-B107-8E7156D2D1C7}" srcOrd="0" destOrd="0" presId="urn:microsoft.com/office/officeart/2005/8/layout/hProcess7"/>
    <dgm:cxn modelId="{C5B19DB2-E677-4511-887D-A1461521F8E5}" type="presOf" srcId="{867D43F3-2794-4459-B560-2803B802AADF}" destId="{57370193-4D96-40C4-9C8D-BBC98CD19204}" srcOrd="0" destOrd="1" presId="urn:microsoft.com/office/officeart/2005/8/layout/hProcess7"/>
    <dgm:cxn modelId="{FF83EAD2-A7AC-4F22-BCD7-C783A65D09DE}" srcId="{8A180B16-6863-4745-9BB1-559CC8035D19}" destId="{867D43F3-2794-4459-B560-2803B802AADF}" srcOrd="1" destOrd="0" parTransId="{F483A397-6A8D-47BE-8A52-47CC1D73CC0A}" sibTransId="{2A7F6D69-01FB-4FE4-98E8-61226166434C}"/>
    <dgm:cxn modelId="{9B318BFA-1BF5-4A0C-B893-4A676C333652}" srcId="{DD4EA20A-B77E-4F64-82B5-0032D7277876}" destId="{33D1BE74-B05A-4F44-91E1-AA8B3DEF4D4C}" srcOrd="0" destOrd="0" parTransId="{5C7E74D3-946B-46FF-91A3-77DB3232CD04}" sibTransId="{271CC7A7-37F5-4002-95D3-E06E8F9E52BF}"/>
    <dgm:cxn modelId="{4B19DCBB-020C-4D96-BF1C-A82B6B0CCCB2}" type="presParOf" srcId="{F46397CF-BBB4-4466-9EC8-501E40795BCB}" destId="{1DBF747F-662A-45EA-BFFD-E0868BC9585D}" srcOrd="0" destOrd="0" presId="urn:microsoft.com/office/officeart/2005/8/layout/hProcess7"/>
    <dgm:cxn modelId="{824394C4-3EBD-4D5D-B16E-C8673C41D949}" type="presParOf" srcId="{1DBF747F-662A-45EA-BFFD-E0868BC9585D}" destId="{BAC48CC4-8519-4FCF-B107-8E7156D2D1C7}" srcOrd="0" destOrd="0" presId="urn:microsoft.com/office/officeart/2005/8/layout/hProcess7"/>
    <dgm:cxn modelId="{E38C3F48-71C7-4D71-929C-4DCB0E4CC8A4}" type="presParOf" srcId="{1DBF747F-662A-45EA-BFFD-E0868BC9585D}" destId="{C13E8FAB-DF37-46EB-A861-B10A8F483441}" srcOrd="1" destOrd="0" presId="urn:microsoft.com/office/officeart/2005/8/layout/hProcess7"/>
    <dgm:cxn modelId="{32B739B6-30C6-450B-BAB7-EB20A1B1CABC}" type="presParOf" srcId="{1DBF747F-662A-45EA-BFFD-E0868BC9585D}" destId="{736E8C87-F235-4A7A-9BFF-826453E54C38}" srcOrd="2" destOrd="0" presId="urn:microsoft.com/office/officeart/2005/8/layout/hProcess7"/>
    <dgm:cxn modelId="{698380F3-DBEF-43E2-BDD3-DD6A2BD6C546}" type="presParOf" srcId="{F46397CF-BBB4-4466-9EC8-501E40795BCB}" destId="{6AE3E238-EF36-448A-8FBA-E37CC59B4C9F}" srcOrd="1" destOrd="0" presId="urn:microsoft.com/office/officeart/2005/8/layout/hProcess7"/>
    <dgm:cxn modelId="{1D7FA0D9-11BD-4CBF-9400-110E9FCD6F9C}" type="presParOf" srcId="{F46397CF-BBB4-4466-9EC8-501E40795BCB}" destId="{861C9AA6-2826-4294-A422-637704078B96}" srcOrd="2" destOrd="0" presId="urn:microsoft.com/office/officeart/2005/8/layout/hProcess7"/>
    <dgm:cxn modelId="{B73B6013-DDA4-4A9A-8679-2DCF8CF6702C}" type="presParOf" srcId="{861C9AA6-2826-4294-A422-637704078B96}" destId="{8CB3F0C4-9B5A-42F1-A157-73F33C58CAA9}" srcOrd="0" destOrd="0" presId="urn:microsoft.com/office/officeart/2005/8/layout/hProcess7"/>
    <dgm:cxn modelId="{1A377985-921A-424F-BE8D-33FA9BC5A8F7}" type="presParOf" srcId="{861C9AA6-2826-4294-A422-637704078B96}" destId="{B3088EF6-72DF-410B-A0DA-FF23CCEFA77B}" srcOrd="1" destOrd="0" presId="urn:microsoft.com/office/officeart/2005/8/layout/hProcess7"/>
    <dgm:cxn modelId="{8251C223-6EC9-41B6-A70D-B13617A512B7}" type="presParOf" srcId="{861C9AA6-2826-4294-A422-637704078B96}" destId="{3A664590-17C2-43B9-AB4D-5FEF93C14FF7}" srcOrd="2" destOrd="0" presId="urn:microsoft.com/office/officeart/2005/8/layout/hProcess7"/>
    <dgm:cxn modelId="{3B413128-EB41-4362-BCD5-A61CAA77BE39}" type="presParOf" srcId="{F46397CF-BBB4-4466-9EC8-501E40795BCB}" destId="{CBF16868-5176-4613-B5B0-C6193D09CF28}" srcOrd="3" destOrd="0" presId="urn:microsoft.com/office/officeart/2005/8/layout/hProcess7"/>
    <dgm:cxn modelId="{F6120899-E4A2-47E4-83B4-796404CB5844}" type="presParOf" srcId="{F46397CF-BBB4-4466-9EC8-501E40795BCB}" destId="{83E71A15-145D-4E8D-8A73-3890A1458FBD}" srcOrd="4" destOrd="0" presId="urn:microsoft.com/office/officeart/2005/8/layout/hProcess7"/>
    <dgm:cxn modelId="{4D5A3C46-CEB2-44C3-B6E5-B8B2E42AE92E}" type="presParOf" srcId="{83E71A15-145D-4E8D-8A73-3890A1458FBD}" destId="{CF84C8F0-6C1E-42A6-ACBF-7B6AC4EA1489}" srcOrd="0" destOrd="0" presId="urn:microsoft.com/office/officeart/2005/8/layout/hProcess7"/>
    <dgm:cxn modelId="{FAEAEE01-B30C-4390-82B9-4C16F2933EA4}" type="presParOf" srcId="{83E71A15-145D-4E8D-8A73-3890A1458FBD}" destId="{A1E67FF3-3378-4A9A-ACFE-BEB96A633004}" srcOrd="1" destOrd="0" presId="urn:microsoft.com/office/officeart/2005/8/layout/hProcess7"/>
    <dgm:cxn modelId="{9C6C602C-8B1A-4E7B-BF28-3D04A63B0C6E}" type="presParOf" srcId="{83E71A15-145D-4E8D-8A73-3890A1458FBD}" destId="{297A7009-E966-4FA6-BBB0-34AE5D3C9035}" srcOrd="2" destOrd="0" presId="urn:microsoft.com/office/officeart/2005/8/layout/hProcess7"/>
    <dgm:cxn modelId="{39C7FE8A-A952-4BFD-8B76-1FD8145F8302}" type="presParOf" srcId="{F46397CF-BBB4-4466-9EC8-501E40795BCB}" destId="{C8ED323B-1B8A-4F05-8E25-27387953F43B}" srcOrd="5" destOrd="0" presId="urn:microsoft.com/office/officeart/2005/8/layout/hProcess7"/>
    <dgm:cxn modelId="{815791AC-7CFC-4A6A-B06C-D0FCC7F2AB4A}" type="presParOf" srcId="{F46397CF-BBB4-4466-9EC8-501E40795BCB}" destId="{E41FCE7A-0DEF-4C90-875A-D6688789DB6F}" srcOrd="6" destOrd="0" presId="urn:microsoft.com/office/officeart/2005/8/layout/hProcess7"/>
    <dgm:cxn modelId="{4145CB87-ACA1-4BB9-A756-EBE33B2A9498}" type="presParOf" srcId="{E41FCE7A-0DEF-4C90-875A-D6688789DB6F}" destId="{396F6603-E03D-4A90-AC53-6C5BD327BFB5}" srcOrd="0" destOrd="0" presId="urn:microsoft.com/office/officeart/2005/8/layout/hProcess7"/>
    <dgm:cxn modelId="{7FAE1469-ECE8-48BB-BC3F-8B89EE15310E}" type="presParOf" srcId="{E41FCE7A-0DEF-4C90-875A-D6688789DB6F}" destId="{BBACD749-A04B-4D8E-870A-F344A67B0113}" srcOrd="1" destOrd="0" presId="urn:microsoft.com/office/officeart/2005/8/layout/hProcess7"/>
    <dgm:cxn modelId="{86D79EBE-E0C6-4CA0-9DD6-DF0D47FC90D9}" type="presParOf" srcId="{E41FCE7A-0DEF-4C90-875A-D6688789DB6F}" destId="{734C0DE9-CFD0-4A57-8F17-D9C9E2C0B81A}" srcOrd="2" destOrd="0" presId="urn:microsoft.com/office/officeart/2005/8/layout/hProcess7"/>
    <dgm:cxn modelId="{A18BE9FD-5280-4DCF-BBEB-BEFDB2AB81CC}" type="presParOf" srcId="{F46397CF-BBB4-4466-9EC8-501E40795BCB}" destId="{09F0287C-6443-433E-826E-23D03ECBBFB1}" srcOrd="7" destOrd="0" presId="urn:microsoft.com/office/officeart/2005/8/layout/hProcess7"/>
    <dgm:cxn modelId="{36EDED13-2910-4B91-ADC5-908F210937D0}" type="presParOf" srcId="{F46397CF-BBB4-4466-9EC8-501E40795BCB}" destId="{D7C181E3-2462-40D3-B185-10BD23FE5B22}" srcOrd="8" destOrd="0" presId="urn:microsoft.com/office/officeart/2005/8/layout/hProcess7"/>
    <dgm:cxn modelId="{A439D872-4057-42BE-9D91-434F6A44AA8B}" type="presParOf" srcId="{D7C181E3-2462-40D3-B185-10BD23FE5B22}" destId="{5086D67A-4483-4899-8015-311ED4D08753}" srcOrd="0" destOrd="0" presId="urn:microsoft.com/office/officeart/2005/8/layout/hProcess7"/>
    <dgm:cxn modelId="{44FA93BB-02DA-4C8E-B594-41D72E6A9A71}" type="presParOf" srcId="{D7C181E3-2462-40D3-B185-10BD23FE5B22}" destId="{4E37A4F5-1ADC-4094-85F2-739A06E01426}" srcOrd="1" destOrd="0" presId="urn:microsoft.com/office/officeart/2005/8/layout/hProcess7"/>
    <dgm:cxn modelId="{305B6EFA-DA24-4409-B3CC-8248D423F61C}" type="presParOf" srcId="{D7C181E3-2462-40D3-B185-10BD23FE5B22}" destId="{57370193-4D96-40C4-9C8D-BBC98CD19204}" srcOrd="2" destOrd="0" presId="urn:microsoft.com/office/officeart/2005/8/layout/hProcess7"/>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EF972D-B40E-4F75-8C9D-6F865DE5F5F5}">
      <dsp:nvSpPr>
        <dsp:cNvPr id="0" name=""/>
        <dsp:cNvSpPr/>
      </dsp:nvSpPr>
      <dsp:spPr>
        <a:xfrm>
          <a:off x="0" y="3598"/>
          <a:ext cx="7240043" cy="1682727"/>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F4668FA-F1C2-486D-86E5-23CD1A4777A8}">
      <dsp:nvSpPr>
        <dsp:cNvPr id="0" name=""/>
        <dsp:cNvSpPr/>
      </dsp:nvSpPr>
      <dsp:spPr>
        <a:xfrm>
          <a:off x="509025" y="382212"/>
          <a:ext cx="925500" cy="925500"/>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Lst>
          </a:blip>
          <a:srcRect/>
          <a:stretch>
            <a:fillRect l="-39000" r="-39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CE192B9-F86D-43D6-9694-89ADCA059D20}">
      <dsp:nvSpPr>
        <dsp:cNvPr id="0" name=""/>
        <dsp:cNvSpPr/>
      </dsp:nvSpPr>
      <dsp:spPr>
        <a:xfrm>
          <a:off x="1943550" y="3598"/>
          <a:ext cx="3258019" cy="1682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89" tIns="178089" rIns="178089" bIns="178089" numCol="1" spcCol="1270" anchor="ctr" anchorCtr="0">
          <a:noAutofit/>
        </a:bodyPr>
        <a:lstStyle/>
        <a:p>
          <a:pPr marL="0" lvl="0" indent="0" algn="l" defTabSz="933450">
            <a:lnSpc>
              <a:spcPct val="90000"/>
            </a:lnSpc>
            <a:spcBef>
              <a:spcPct val="0"/>
            </a:spcBef>
            <a:spcAft>
              <a:spcPct val="35000"/>
            </a:spcAft>
            <a:buNone/>
          </a:pPr>
          <a:r>
            <a:rPr lang="it-IT" sz="2100" kern="1200"/>
            <a:t>Since its earliest inception HTTP inventors felt the need of reassuring users so to allow</a:t>
          </a:r>
          <a:endParaRPr lang="en-US" sz="2100" kern="1200"/>
        </a:p>
      </dsp:txBody>
      <dsp:txXfrm>
        <a:off x="1943550" y="3598"/>
        <a:ext cx="3258019" cy="1682727"/>
      </dsp:txXfrm>
    </dsp:sp>
    <dsp:sp modelId="{DC05504F-B074-449C-8D43-91FFC5D25E78}">
      <dsp:nvSpPr>
        <dsp:cNvPr id="0" name=""/>
        <dsp:cNvSpPr/>
      </dsp:nvSpPr>
      <dsp:spPr>
        <a:xfrm>
          <a:off x="5201569" y="3598"/>
          <a:ext cx="2036573" cy="1682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89" tIns="178089" rIns="178089" bIns="178089" numCol="1" spcCol="1270" anchor="ctr" anchorCtr="0">
          <a:noAutofit/>
        </a:bodyPr>
        <a:lstStyle/>
        <a:p>
          <a:pPr marL="0" lvl="0" indent="0" algn="l" defTabSz="488950">
            <a:lnSpc>
              <a:spcPct val="90000"/>
            </a:lnSpc>
            <a:spcBef>
              <a:spcPct val="0"/>
            </a:spcBef>
            <a:spcAft>
              <a:spcPct val="35000"/>
            </a:spcAft>
            <a:buNone/>
          </a:pPr>
          <a:r>
            <a:rPr lang="it-IT" sz="1100" kern="1200"/>
            <a:t>Secure e-commerce, secure banking, etc.</a:t>
          </a:r>
          <a:endParaRPr lang="en-US" sz="1100" kern="1200"/>
        </a:p>
      </dsp:txBody>
      <dsp:txXfrm>
        <a:off x="5201569" y="3598"/>
        <a:ext cx="2036573" cy="1682727"/>
      </dsp:txXfrm>
    </dsp:sp>
    <dsp:sp modelId="{2E666238-9426-49CD-B084-72D7D4B16CC5}">
      <dsp:nvSpPr>
        <dsp:cNvPr id="0" name=""/>
        <dsp:cNvSpPr/>
      </dsp:nvSpPr>
      <dsp:spPr>
        <a:xfrm>
          <a:off x="0" y="2107007"/>
          <a:ext cx="7240043" cy="1682727"/>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6C8E8B3-048B-4605-A5A7-4503B234B2D0}">
      <dsp:nvSpPr>
        <dsp:cNvPr id="0" name=""/>
        <dsp:cNvSpPr/>
      </dsp:nvSpPr>
      <dsp:spPr>
        <a:xfrm>
          <a:off x="509025" y="2485621"/>
          <a:ext cx="925500" cy="925500"/>
        </a:xfrm>
        <a:prstGeom prst="rect">
          <a:avLst/>
        </a:prstGeom>
        <a:blipFill rotWithShape="1">
          <a:blip xmlns:r="http://schemas.openxmlformats.org/officeDocument/2006/relationships" r:embed="rId2">
            <a:extLst>
              <a:ext uri="{28A0092B-C50C-407E-A947-70E740481C1C}">
                <a14:useLocalDpi xmlns:a14="http://schemas.microsoft.com/office/drawing/2010/main" val="0"/>
              </a:ext>
            </a:extLst>
          </a:blip>
          <a:srcRect/>
          <a:stretch>
            <a:fillRect l="-33000" r="-33000"/>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3D7474A-5B4A-46C2-BA0B-80867BD09956}">
      <dsp:nvSpPr>
        <dsp:cNvPr id="0" name=""/>
        <dsp:cNvSpPr/>
      </dsp:nvSpPr>
      <dsp:spPr>
        <a:xfrm>
          <a:off x="1943550" y="2107007"/>
          <a:ext cx="3258019" cy="1682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89" tIns="178089" rIns="178089" bIns="178089" numCol="1" spcCol="1270" anchor="ctr" anchorCtr="0">
          <a:noAutofit/>
        </a:bodyPr>
        <a:lstStyle/>
        <a:p>
          <a:pPr marL="0" lvl="0" indent="0" algn="l" defTabSz="933450">
            <a:lnSpc>
              <a:spcPct val="90000"/>
            </a:lnSpc>
            <a:spcBef>
              <a:spcPct val="0"/>
            </a:spcBef>
            <a:spcAft>
              <a:spcPct val="35000"/>
            </a:spcAft>
            <a:buNone/>
          </a:pPr>
          <a:r>
            <a:rPr lang="it-IT" sz="2100" kern="1200"/>
            <a:t>Internet before SSL was a wild world</a:t>
          </a:r>
          <a:endParaRPr lang="en-US" sz="2100" kern="1200"/>
        </a:p>
      </dsp:txBody>
      <dsp:txXfrm>
        <a:off x="1943550" y="2107007"/>
        <a:ext cx="3258019" cy="1682727"/>
      </dsp:txXfrm>
    </dsp:sp>
    <dsp:sp modelId="{12A0ACC0-3BBE-40CD-9367-602D50C85E25}">
      <dsp:nvSpPr>
        <dsp:cNvPr id="0" name=""/>
        <dsp:cNvSpPr/>
      </dsp:nvSpPr>
      <dsp:spPr>
        <a:xfrm>
          <a:off x="5201569" y="2107007"/>
          <a:ext cx="2036573" cy="1682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89" tIns="178089" rIns="178089" bIns="178089" numCol="1" spcCol="1270" anchor="ctr" anchorCtr="0">
          <a:noAutofit/>
        </a:bodyPr>
        <a:lstStyle/>
        <a:p>
          <a:pPr marL="0" lvl="0" indent="0" algn="l" defTabSz="488950">
            <a:lnSpc>
              <a:spcPct val="90000"/>
            </a:lnSpc>
            <a:spcBef>
              <a:spcPct val="0"/>
            </a:spcBef>
            <a:spcAft>
              <a:spcPct val="35000"/>
            </a:spcAft>
            <a:buNone/>
          </a:pPr>
          <a:r>
            <a:rPr lang="it-IT" sz="1100" kern="1200">
              <a:hlinkClick xmlns:r="http://schemas.openxmlformats.org/officeDocument/2006/relationships" r:id="rId3"/>
            </a:rPr>
            <a:t>https://www.feistyduck.com/ssl-tls-and-pki-history/</a:t>
          </a:r>
          <a:endParaRPr lang="en-US" sz="1100" kern="1200"/>
        </a:p>
      </dsp:txBody>
      <dsp:txXfrm>
        <a:off x="5201569" y="2107007"/>
        <a:ext cx="2036573" cy="1682727"/>
      </dsp:txXfrm>
    </dsp:sp>
    <dsp:sp modelId="{E6095128-2F3E-459D-9759-DE46A3DD1303}">
      <dsp:nvSpPr>
        <dsp:cNvPr id="0" name=""/>
        <dsp:cNvSpPr/>
      </dsp:nvSpPr>
      <dsp:spPr>
        <a:xfrm>
          <a:off x="0" y="4214015"/>
          <a:ext cx="7240043" cy="1682727"/>
        </a:xfrm>
        <a:prstGeom prst="roundRect">
          <a:avLst>
            <a:gd name="adj" fmla="val 10000"/>
          </a:avLst>
        </a:prstGeom>
        <a:solidFill>
          <a:srgbClr val="00B050"/>
        </a:solidFill>
        <a:ln>
          <a:noFill/>
        </a:ln>
        <a:effectLst/>
      </dsp:spPr>
      <dsp:style>
        <a:lnRef idx="0">
          <a:scrgbClr r="0" g="0" b="0"/>
        </a:lnRef>
        <a:fillRef idx="1">
          <a:scrgbClr r="0" g="0" b="0"/>
        </a:fillRef>
        <a:effectRef idx="0">
          <a:scrgbClr r="0" g="0" b="0"/>
        </a:effectRef>
        <a:fontRef idx="minor"/>
      </dsp:style>
    </dsp:sp>
    <dsp:sp modelId="{5810EFB7-9D91-40A0-ACD5-94574D1312A0}">
      <dsp:nvSpPr>
        <dsp:cNvPr id="0" name=""/>
        <dsp:cNvSpPr/>
      </dsp:nvSpPr>
      <dsp:spPr>
        <a:xfrm>
          <a:off x="509025" y="4589030"/>
          <a:ext cx="925500" cy="925500"/>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13FF10C-0052-4E5E-9D44-C7B9147D6F51}">
      <dsp:nvSpPr>
        <dsp:cNvPr id="0" name=""/>
        <dsp:cNvSpPr/>
      </dsp:nvSpPr>
      <dsp:spPr>
        <a:xfrm>
          <a:off x="1943550" y="4210417"/>
          <a:ext cx="3258019" cy="1682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89" tIns="178089" rIns="178089" bIns="178089" numCol="1" spcCol="1270" anchor="ctr" anchorCtr="0">
          <a:noAutofit/>
        </a:bodyPr>
        <a:lstStyle/>
        <a:p>
          <a:pPr marL="0" lvl="0" indent="0" algn="l" defTabSz="933450">
            <a:lnSpc>
              <a:spcPct val="90000"/>
            </a:lnSpc>
            <a:spcBef>
              <a:spcPct val="0"/>
            </a:spcBef>
            <a:spcAft>
              <a:spcPct val="35000"/>
            </a:spcAft>
            <a:buNone/>
          </a:pPr>
          <a:r>
            <a:rPr lang="it-IT" sz="2100" kern="1200" dirty="0"/>
            <a:t>So, </a:t>
          </a:r>
          <a:r>
            <a:rPr lang="it-IT" sz="2100" kern="1200" dirty="0" err="1"/>
            <a:t>add</a:t>
          </a:r>
          <a:r>
            <a:rPr lang="it-IT" sz="2100" kern="1200" dirty="0"/>
            <a:t> a </a:t>
          </a:r>
          <a:r>
            <a:rPr lang="it-IT" sz="2100" kern="1200" dirty="0" err="1"/>
            <a:t>safety</a:t>
          </a:r>
          <a:r>
            <a:rPr lang="it-IT" sz="2100" kern="1200" dirty="0"/>
            <a:t> </a:t>
          </a:r>
          <a:r>
            <a:rPr lang="it-IT" sz="2100" kern="1200" dirty="0" err="1"/>
            <a:t>layer</a:t>
          </a:r>
          <a:r>
            <a:rPr lang="it-IT" sz="2100" kern="1200" dirty="0"/>
            <a:t> in-</a:t>
          </a:r>
          <a:r>
            <a:rPr lang="it-IT" sz="2100" kern="1200" dirty="0" err="1"/>
            <a:t>between</a:t>
          </a:r>
          <a:r>
            <a:rPr lang="it-IT" sz="2100" kern="1200" dirty="0"/>
            <a:t> Layer 7 and Layer 4 </a:t>
          </a:r>
          <a:r>
            <a:rPr lang="it-IT" sz="2100" kern="1200" dirty="0" err="1"/>
            <a:t>conversations</a:t>
          </a:r>
          <a:endParaRPr lang="en-US" sz="2100" kern="1200" dirty="0"/>
        </a:p>
      </dsp:txBody>
      <dsp:txXfrm>
        <a:off x="1943550" y="4210417"/>
        <a:ext cx="3258019" cy="1682727"/>
      </dsp:txXfrm>
    </dsp:sp>
    <dsp:sp modelId="{3F8CA4B1-5974-4DAC-84C1-258F4C3569E2}">
      <dsp:nvSpPr>
        <dsp:cNvPr id="0" name=""/>
        <dsp:cNvSpPr/>
      </dsp:nvSpPr>
      <dsp:spPr>
        <a:xfrm>
          <a:off x="5201569" y="4210417"/>
          <a:ext cx="2036573" cy="168272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8089" tIns="178089" rIns="178089" bIns="178089" numCol="1" spcCol="1270" anchor="ctr" anchorCtr="0">
          <a:noAutofit/>
        </a:bodyPr>
        <a:lstStyle/>
        <a:p>
          <a:pPr marL="0" lvl="0" indent="0" algn="l" defTabSz="488950">
            <a:lnSpc>
              <a:spcPct val="90000"/>
            </a:lnSpc>
            <a:spcBef>
              <a:spcPct val="0"/>
            </a:spcBef>
            <a:spcAft>
              <a:spcPct val="35000"/>
            </a:spcAft>
            <a:buNone/>
          </a:pPr>
          <a:r>
            <a:rPr lang="it-IT" sz="1100" kern="1200"/>
            <a:t>Parties can prove their identity</a:t>
          </a:r>
          <a:endParaRPr lang="en-US" sz="1100" kern="1200"/>
        </a:p>
        <a:p>
          <a:pPr marL="0" lvl="0" indent="0" algn="l" defTabSz="488950">
            <a:lnSpc>
              <a:spcPct val="90000"/>
            </a:lnSpc>
            <a:spcBef>
              <a:spcPct val="0"/>
            </a:spcBef>
            <a:spcAft>
              <a:spcPct val="35000"/>
            </a:spcAft>
            <a:buNone/>
          </a:pPr>
          <a:r>
            <a:rPr lang="it-IT" sz="1100" kern="1200"/>
            <a:t>Parties can talk confidentially</a:t>
          </a:r>
          <a:endParaRPr lang="en-US" sz="1100" kern="1200"/>
        </a:p>
        <a:p>
          <a:pPr marL="0" lvl="0" indent="0" algn="l" defTabSz="488950">
            <a:lnSpc>
              <a:spcPct val="90000"/>
            </a:lnSpc>
            <a:spcBef>
              <a:spcPct val="0"/>
            </a:spcBef>
            <a:spcAft>
              <a:spcPct val="35000"/>
            </a:spcAft>
            <a:buNone/>
          </a:pPr>
          <a:r>
            <a:rPr lang="it-IT" sz="1100" kern="1200"/>
            <a:t>Parties can talk with no tampering</a:t>
          </a:r>
          <a:endParaRPr lang="en-US" sz="1100" kern="1200"/>
        </a:p>
      </dsp:txBody>
      <dsp:txXfrm>
        <a:off x="5201569" y="4210417"/>
        <a:ext cx="2036573" cy="16827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4B0FB9-0780-4C8D-8A50-BBE1967227FA}">
      <dsp:nvSpPr>
        <dsp:cNvPr id="0" name=""/>
        <dsp:cNvSpPr/>
      </dsp:nvSpPr>
      <dsp:spPr>
        <a:xfrm>
          <a:off x="2775666" y="0"/>
          <a:ext cx="3135466" cy="11314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Monitor the </a:t>
          </a:r>
          <a:r>
            <a:rPr lang="it-IT" sz="1800" kern="1200" dirty="0" err="1"/>
            <a:t>traffic</a:t>
          </a:r>
          <a:r>
            <a:rPr lang="it-IT" sz="1800" kern="1200" dirty="0"/>
            <a:t> data</a:t>
          </a:r>
        </a:p>
      </dsp:txBody>
      <dsp:txXfrm>
        <a:off x="2808806" y="33140"/>
        <a:ext cx="3069186" cy="1065210"/>
      </dsp:txXfrm>
    </dsp:sp>
    <dsp:sp modelId="{2197DD3C-DC84-486B-A687-3E0F00FE1C51}">
      <dsp:nvSpPr>
        <dsp:cNvPr id="0" name=""/>
        <dsp:cNvSpPr/>
      </dsp:nvSpPr>
      <dsp:spPr>
        <a:xfrm rot="5400000">
          <a:off x="4131245" y="1159777"/>
          <a:ext cx="424308" cy="5091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t-IT" sz="1400" kern="1200"/>
        </a:p>
      </dsp:txBody>
      <dsp:txXfrm rot="-5400000">
        <a:off x="4190648" y="1202208"/>
        <a:ext cx="305502" cy="297016"/>
      </dsp:txXfrm>
    </dsp:sp>
    <dsp:sp modelId="{E447E5FC-EF91-4C30-B865-E85AF46DAFE1}">
      <dsp:nvSpPr>
        <dsp:cNvPr id="0" name=""/>
        <dsp:cNvSpPr/>
      </dsp:nvSpPr>
      <dsp:spPr>
        <a:xfrm>
          <a:off x="2775666" y="1697235"/>
          <a:ext cx="3135466" cy="11314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a:t>The </a:t>
          </a:r>
          <a:r>
            <a:rPr lang="it-IT" sz="1800" kern="1200" dirty="0" err="1"/>
            <a:t>victims</a:t>
          </a:r>
          <a:r>
            <a:rPr lang="it-IT" sz="1800" kern="1200" dirty="0"/>
            <a:t> use </a:t>
          </a:r>
          <a:r>
            <a:rPr lang="it-IT" sz="1800" kern="1200" dirty="0" err="1"/>
            <a:t>https</a:t>
          </a:r>
          <a:r>
            <a:rPr lang="it-IT" sz="1800" kern="1200" dirty="0"/>
            <a:t> for </a:t>
          </a:r>
          <a:r>
            <a:rPr lang="it-IT" sz="1800" kern="1200" dirty="0" err="1"/>
            <a:t>authenticating</a:t>
          </a:r>
          <a:r>
            <a:rPr lang="it-IT" sz="1800" kern="1200" dirty="0"/>
            <a:t> and use TLS for </a:t>
          </a:r>
          <a:r>
            <a:rPr lang="it-IT" sz="1800" kern="1200" dirty="0" err="1"/>
            <a:t>compression</a:t>
          </a:r>
          <a:endParaRPr lang="it-IT" sz="1800" kern="1200" dirty="0"/>
        </a:p>
      </dsp:txBody>
      <dsp:txXfrm>
        <a:off x="2808806" y="1730375"/>
        <a:ext cx="3069186" cy="1065210"/>
      </dsp:txXfrm>
    </dsp:sp>
    <dsp:sp modelId="{BEFA2BB0-010A-4171-9A94-64CE4F1CE1D8}">
      <dsp:nvSpPr>
        <dsp:cNvPr id="0" name=""/>
        <dsp:cNvSpPr/>
      </dsp:nvSpPr>
      <dsp:spPr>
        <a:xfrm rot="5400000">
          <a:off x="4131245" y="2857013"/>
          <a:ext cx="424308" cy="50917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txBody>
        <a:bodyPr spcFirstLastPara="0" vert="horz" wrap="square" lIns="0" tIns="0" rIns="0" bIns="0" numCol="1" spcCol="1270" anchor="ctr" anchorCtr="0">
          <a:noAutofit/>
        </a:bodyPr>
        <a:lstStyle/>
        <a:p>
          <a:pPr marL="0" lvl="0" indent="0" algn="ctr" defTabSz="622300">
            <a:lnSpc>
              <a:spcPct val="90000"/>
            </a:lnSpc>
            <a:spcBef>
              <a:spcPct val="0"/>
            </a:spcBef>
            <a:spcAft>
              <a:spcPct val="35000"/>
            </a:spcAft>
            <a:buNone/>
          </a:pPr>
          <a:endParaRPr lang="it-IT" sz="1400" kern="1200"/>
        </a:p>
      </dsp:txBody>
      <dsp:txXfrm rot="-5400000">
        <a:off x="4190648" y="2899444"/>
        <a:ext cx="305502" cy="297016"/>
      </dsp:txXfrm>
    </dsp:sp>
    <dsp:sp modelId="{23672A7C-DE8E-4E65-BD41-864EADE491D7}">
      <dsp:nvSpPr>
        <dsp:cNvPr id="0" name=""/>
        <dsp:cNvSpPr/>
      </dsp:nvSpPr>
      <dsp:spPr>
        <a:xfrm>
          <a:off x="2775666" y="3394471"/>
          <a:ext cx="3135466" cy="113149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it-IT" sz="1800" kern="1200" dirty="0" err="1"/>
            <a:t>Injected</a:t>
          </a:r>
          <a:r>
            <a:rPr lang="it-IT" sz="1800" kern="1200" dirty="0"/>
            <a:t> </a:t>
          </a:r>
          <a:r>
            <a:rPr lang="it-IT" sz="1800" kern="1200" dirty="0" err="1"/>
            <a:t>Javascript</a:t>
          </a:r>
          <a:r>
            <a:rPr lang="it-IT" sz="1800" kern="1200" dirty="0"/>
            <a:t> </a:t>
          </a:r>
          <a:r>
            <a:rPr lang="en-US" sz="1800" kern="1200" dirty="0"/>
            <a:t>to force the victim's browser to send repeated requests to the server</a:t>
          </a:r>
          <a:endParaRPr lang="it-IT" sz="1800" kern="1200" dirty="0"/>
        </a:p>
      </dsp:txBody>
      <dsp:txXfrm>
        <a:off x="2808806" y="3427611"/>
        <a:ext cx="3069186" cy="10652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AC48CC4-8519-4FCF-B107-8E7156D2D1C7}">
      <dsp:nvSpPr>
        <dsp:cNvPr id="0" name=""/>
        <dsp:cNvSpPr/>
      </dsp:nvSpPr>
      <dsp:spPr>
        <a:xfrm>
          <a:off x="657" y="565492"/>
          <a:ext cx="2829148" cy="3394977"/>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it-IT" sz="2900" kern="1200" dirty="0" err="1"/>
            <a:t>Description</a:t>
          </a:r>
          <a:endParaRPr lang="it-IT" sz="2900" kern="1200" dirty="0"/>
        </a:p>
      </dsp:txBody>
      <dsp:txXfrm rot="16200000">
        <a:off x="-1108368" y="1674518"/>
        <a:ext cx="2783881" cy="565829"/>
      </dsp:txXfrm>
    </dsp:sp>
    <dsp:sp modelId="{736E8C87-F235-4A7A-9BFF-826453E54C38}">
      <dsp:nvSpPr>
        <dsp:cNvPr id="0" name=""/>
        <dsp:cNvSpPr/>
      </dsp:nvSpPr>
      <dsp:spPr>
        <a:xfrm>
          <a:off x="566487" y="565492"/>
          <a:ext cx="2107715" cy="339497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en-US" sz="2000" kern="1200" dirty="0"/>
            <a:t>Based on the analysis of the compressed HTTP response.</a:t>
          </a:r>
        </a:p>
        <a:p>
          <a:pPr marL="0" lvl="0" indent="0" algn="l" defTabSz="889000">
            <a:lnSpc>
              <a:spcPct val="90000"/>
            </a:lnSpc>
            <a:spcBef>
              <a:spcPct val="0"/>
            </a:spcBef>
            <a:spcAft>
              <a:spcPct val="35000"/>
            </a:spcAft>
            <a:buNone/>
          </a:pPr>
          <a:r>
            <a:rPr lang="it-IT" sz="2000" kern="1200" dirty="0"/>
            <a:t>The </a:t>
          </a:r>
          <a:r>
            <a:rPr lang="it-IT" sz="2000" kern="1200" dirty="0" err="1"/>
            <a:t>compression</a:t>
          </a:r>
          <a:r>
            <a:rPr lang="it-IT" sz="2000" kern="1200" dirty="0"/>
            <a:t> </a:t>
          </a:r>
          <a:r>
            <a:rPr lang="it-IT" sz="2000" kern="1200" dirty="0" err="1"/>
            <a:t>method</a:t>
          </a:r>
          <a:r>
            <a:rPr lang="it-IT" sz="2000" kern="1200" dirty="0"/>
            <a:t>  must be DEFLATE, </a:t>
          </a:r>
          <a:r>
            <a:rPr lang="en-US" sz="2000" kern="1200" dirty="0"/>
            <a:t>which compresses only HTTP body.</a:t>
          </a:r>
          <a:endParaRPr lang="it-IT" sz="2000" kern="1200" dirty="0"/>
        </a:p>
      </dsp:txBody>
      <dsp:txXfrm>
        <a:off x="566487" y="565492"/>
        <a:ext cx="2107715" cy="3394977"/>
      </dsp:txXfrm>
    </dsp:sp>
    <dsp:sp modelId="{CF84C8F0-6C1E-42A6-ACBF-7B6AC4EA1489}">
      <dsp:nvSpPr>
        <dsp:cNvPr id="0" name=""/>
        <dsp:cNvSpPr/>
      </dsp:nvSpPr>
      <dsp:spPr>
        <a:xfrm>
          <a:off x="2928825" y="565492"/>
          <a:ext cx="2829148" cy="3394977"/>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it-IT" sz="2900" kern="1200" dirty="0" err="1"/>
            <a:t>Requirements</a:t>
          </a:r>
          <a:endParaRPr lang="it-IT" sz="2900" kern="1200" dirty="0"/>
        </a:p>
      </dsp:txBody>
      <dsp:txXfrm rot="16200000">
        <a:off x="1819799" y="1674518"/>
        <a:ext cx="2783881" cy="565829"/>
      </dsp:txXfrm>
    </dsp:sp>
    <dsp:sp modelId="{B3088EF6-72DF-410B-A0DA-FF23CCEFA77B}">
      <dsp:nvSpPr>
        <dsp:cNvPr id="0" name=""/>
        <dsp:cNvSpPr/>
      </dsp:nvSpPr>
      <dsp:spPr>
        <a:xfrm rot="5400000">
          <a:off x="2693406" y="3264900"/>
          <a:ext cx="499130" cy="424372"/>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97A7009-E966-4FA6-BBB0-34AE5D3C9035}">
      <dsp:nvSpPr>
        <dsp:cNvPr id="0" name=""/>
        <dsp:cNvSpPr/>
      </dsp:nvSpPr>
      <dsp:spPr>
        <a:xfrm>
          <a:off x="3494655" y="565492"/>
          <a:ext cx="2107715" cy="339497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1722" rIns="0" bIns="0" numCol="1" spcCol="1270" anchor="t" anchorCtr="0">
          <a:noAutofit/>
        </a:bodyPr>
        <a:lstStyle/>
        <a:p>
          <a:pPr marL="0" lvl="0" indent="0" algn="l" defTabSz="800100">
            <a:lnSpc>
              <a:spcPct val="90000"/>
            </a:lnSpc>
            <a:spcBef>
              <a:spcPct val="0"/>
            </a:spcBef>
            <a:spcAft>
              <a:spcPct val="35000"/>
            </a:spcAft>
            <a:buNone/>
          </a:pPr>
          <a:r>
            <a:rPr lang="en-US" sz="1800" kern="1200" dirty="0"/>
            <a:t>Traffic monitoring of the victim.</a:t>
          </a:r>
        </a:p>
        <a:p>
          <a:pPr marL="0" lvl="0" indent="0" algn="l" defTabSz="800100">
            <a:lnSpc>
              <a:spcPct val="90000"/>
            </a:lnSpc>
            <a:spcBef>
              <a:spcPct val="0"/>
            </a:spcBef>
            <a:spcAft>
              <a:spcPct val="35000"/>
            </a:spcAft>
            <a:buNone/>
          </a:pPr>
          <a:r>
            <a:rPr lang="en-US" sz="1800" kern="1200" dirty="0"/>
            <a:t>Forcing the victim to visit a web page controlled by the attacker.</a:t>
          </a:r>
        </a:p>
        <a:p>
          <a:pPr marL="0" lvl="0" indent="0" algn="l" defTabSz="800100">
            <a:lnSpc>
              <a:spcPct val="90000"/>
            </a:lnSpc>
            <a:spcBef>
              <a:spcPct val="0"/>
            </a:spcBef>
            <a:spcAft>
              <a:spcPct val="35000"/>
            </a:spcAft>
            <a:buNone/>
          </a:pPr>
          <a:r>
            <a:rPr lang="en-US" sz="1800" kern="1200" dirty="0"/>
            <a:t>The application must support HTTP compression.</a:t>
          </a:r>
        </a:p>
        <a:p>
          <a:pPr marL="0" lvl="0" indent="0" algn="l" defTabSz="800100">
            <a:lnSpc>
              <a:spcPct val="90000"/>
            </a:lnSpc>
            <a:spcBef>
              <a:spcPct val="0"/>
            </a:spcBef>
            <a:spcAft>
              <a:spcPct val="35000"/>
            </a:spcAft>
            <a:buNone/>
          </a:pPr>
          <a:r>
            <a:rPr lang="en-US" sz="1800" kern="1200" dirty="0"/>
            <a:t>The response should contain the </a:t>
          </a:r>
          <a:r>
            <a:rPr lang="en-US" sz="1800" i="1" kern="1200" dirty="0"/>
            <a:t>token</a:t>
          </a:r>
          <a:r>
            <a:rPr lang="en-US" sz="1800" kern="1200" dirty="0"/>
            <a:t> or </a:t>
          </a:r>
          <a:r>
            <a:rPr lang="en-US" sz="1800" i="1" kern="1200" dirty="0"/>
            <a:t>secret</a:t>
          </a:r>
          <a:r>
            <a:rPr lang="en-US" sz="1800" kern="1200" dirty="0"/>
            <a:t> in the body.</a:t>
          </a:r>
        </a:p>
        <a:p>
          <a:pPr marL="0" lvl="0" indent="0" algn="l" defTabSz="800100">
            <a:lnSpc>
              <a:spcPct val="90000"/>
            </a:lnSpc>
            <a:spcBef>
              <a:spcPct val="0"/>
            </a:spcBef>
            <a:spcAft>
              <a:spcPct val="35000"/>
            </a:spcAft>
            <a:buNone/>
          </a:pPr>
          <a:endParaRPr lang="en-US" sz="2400" kern="1200" dirty="0"/>
        </a:p>
        <a:p>
          <a:pPr marL="0" lvl="0" indent="0" algn="l" defTabSz="800100">
            <a:lnSpc>
              <a:spcPct val="90000"/>
            </a:lnSpc>
            <a:spcBef>
              <a:spcPct val="0"/>
            </a:spcBef>
            <a:spcAft>
              <a:spcPct val="35000"/>
            </a:spcAft>
            <a:buNone/>
          </a:pPr>
          <a:endParaRPr lang="it-IT" sz="2400" kern="1200" dirty="0"/>
        </a:p>
      </dsp:txBody>
      <dsp:txXfrm>
        <a:off x="3494655" y="565492"/>
        <a:ext cx="2107715" cy="3394977"/>
      </dsp:txXfrm>
    </dsp:sp>
    <dsp:sp modelId="{5086D67A-4483-4899-8015-311ED4D08753}">
      <dsp:nvSpPr>
        <dsp:cNvPr id="0" name=""/>
        <dsp:cNvSpPr/>
      </dsp:nvSpPr>
      <dsp:spPr>
        <a:xfrm>
          <a:off x="5856994" y="565492"/>
          <a:ext cx="2829148" cy="3394977"/>
        </a:xfrm>
        <a:prstGeom prst="roundRect">
          <a:avLst>
            <a:gd name="adj" fmla="val 5000"/>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0" tIns="99441" rIns="128905" bIns="0" numCol="1" spcCol="1270" anchor="t" anchorCtr="0">
          <a:noAutofit/>
        </a:bodyPr>
        <a:lstStyle/>
        <a:p>
          <a:pPr marL="0" lvl="0" indent="0" algn="r" defTabSz="1289050">
            <a:lnSpc>
              <a:spcPct val="90000"/>
            </a:lnSpc>
            <a:spcBef>
              <a:spcPct val="0"/>
            </a:spcBef>
            <a:spcAft>
              <a:spcPct val="35000"/>
            </a:spcAft>
            <a:buNone/>
          </a:pPr>
          <a:r>
            <a:rPr lang="it-IT" sz="2900" kern="1200" dirty="0" err="1"/>
            <a:t>Countermeasures</a:t>
          </a:r>
          <a:endParaRPr lang="it-IT" sz="2900" kern="1200" dirty="0"/>
        </a:p>
      </dsp:txBody>
      <dsp:txXfrm rot="16200000">
        <a:off x="4747968" y="1674518"/>
        <a:ext cx="2783881" cy="565829"/>
      </dsp:txXfrm>
    </dsp:sp>
    <dsp:sp modelId="{BBACD749-A04B-4D8E-870A-F344A67B0113}">
      <dsp:nvSpPr>
        <dsp:cNvPr id="0" name=""/>
        <dsp:cNvSpPr/>
      </dsp:nvSpPr>
      <dsp:spPr>
        <a:xfrm rot="5400000">
          <a:off x="5621574" y="3264900"/>
          <a:ext cx="499130" cy="424372"/>
        </a:xfrm>
        <a:prstGeom prst="flowChartExtract">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57370193-4D96-40C4-9C8D-BBC98CD19204}">
      <dsp:nvSpPr>
        <dsp:cNvPr id="0" name=""/>
        <dsp:cNvSpPr/>
      </dsp:nvSpPr>
      <dsp:spPr>
        <a:xfrm>
          <a:off x="6422823" y="565492"/>
          <a:ext cx="2107715" cy="3394977"/>
        </a:xfrm>
        <a:prstGeom prst="rect">
          <a:avLst/>
        </a:prstGeom>
        <a:noFill/>
        <a:ln w="1270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0" tIns="68580" rIns="0" bIns="0" numCol="1" spcCol="1270" anchor="t" anchorCtr="0">
          <a:noAutofit/>
        </a:bodyPr>
        <a:lstStyle/>
        <a:p>
          <a:pPr marL="0" lvl="0" indent="0" algn="l" defTabSz="889000">
            <a:lnSpc>
              <a:spcPct val="90000"/>
            </a:lnSpc>
            <a:spcBef>
              <a:spcPct val="0"/>
            </a:spcBef>
            <a:spcAft>
              <a:spcPct val="35000"/>
            </a:spcAft>
            <a:buNone/>
          </a:pPr>
          <a:r>
            <a:rPr lang="it-IT" sz="2000" kern="1200" dirty="0" err="1"/>
            <a:t>Disable</a:t>
          </a:r>
          <a:r>
            <a:rPr lang="it-IT" sz="2000" kern="1200" dirty="0"/>
            <a:t> the HTTP  </a:t>
          </a:r>
          <a:r>
            <a:rPr lang="it-IT" sz="2000" kern="1200" dirty="0" err="1"/>
            <a:t>compression</a:t>
          </a:r>
          <a:r>
            <a:rPr lang="it-IT" sz="2000" kern="1200" dirty="0"/>
            <a:t>.</a:t>
          </a:r>
        </a:p>
        <a:p>
          <a:pPr marL="0" lvl="0" indent="0" algn="l" defTabSz="889000">
            <a:lnSpc>
              <a:spcPct val="90000"/>
            </a:lnSpc>
            <a:spcBef>
              <a:spcPct val="0"/>
            </a:spcBef>
            <a:spcAft>
              <a:spcPct val="35000"/>
            </a:spcAft>
            <a:buNone/>
          </a:pPr>
          <a:endParaRPr lang="it-IT" sz="2000" kern="1200" dirty="0"/>
        </a:p>
        <a:p>
          <a:pPr marL="0" lvl="0" indent="0" algn="l" defTabSz="889000">
            <a:lnSpc>
              <a:spcPct val="90000"/>
            </a:lnSpc>
            <a:spcBef>
              <a:spcPct val="0"/>
            </a:spcBef>
            <a:spcAft>
              <a:spcPct val="35000"/>
            </a:spcAft>
            <a:buNone/>
          </a:pPr>
          <a:r>
            <a:rPr lang="it-IT" sz="2000" kern="1200" dirty="0" err="1"/>
            <a:t>Length</a:t>
          </a:r>
          <a:r>
            <a:rPr lang="it-IT" sz="2000" kern="1200" dirty="0"/>
            <a:t> </a:t>
          </a:r>
          <a:r>
            <a:rPr lang="it-IT" sz="2000" kern="1200" dirty="0" err="1"/>
            <a:t>hiding</a:t>
          </a:r>
          <a:r>
            <a:rPr lang="it-IT" sz="2000" kern="1200" dirty="0"/>
            <a:t>.</a:t>
          </a:r>
        </a:p>
        <a:p>
          <a:pPr marL="0" lvl="0" indent="0" algn="l" defTabSz="889000">
            <a:lnSpc>
              <a:spcPct val="90000"/>
            </a:lnSpc>
            <a:spcBef>
              <a:spcPct val="0"/>
            </a:spcBef>
            <a:spcAft>
              <a:spcPct val="35000"/>
            </a:spcAft>
            <a:buNone/>
          </a:pPr>
          <a:endParaRPr lang="it-IT" sz="2000" kern="1200" dirty="0"/>
        </a:p>
        <a:p>
          <a:pPr marL="0" lvl="0" indent="0" algn="l" defTabSz="889000">
            <a:lnSpc>
              <a:spcPct val="90000"/>
            </a:lnSpc>
            <a:spcBef>
              <a:spcPct val="0"/>
            </a:spcBef>
            <a:spcAft>
              <a:spcPct val="35000"/>
            </a:spcAft>
            <a:buNone/>
          </a:pPr>
          <a:r>
            <a:rPr lang="it-IT" sz="2000" kern="1200" dirty="0" err="1"/>
            <a:t>Masking</a:t>
          </a:r>
          <a:r>
            <a:rPr lang="it-IT" sz="2000" kern="1200" dirty="0"/>
            <a:t> </a:t>
          </a:r>
          <a:r>
            <a:rPr lang="it-IT" sz="2000" kern="1200" dirty="0" err="1"/>
            <a:t>secrets</a:t>
          </a:r>
          <a:endParaRPr lang="it-IT" sz="2000" kern="1200" dirty="0"/>
        </a:p>
        <a:p>
          <a:pPr marL="0" lvl="0" indent="0" algn="l" defTabSz="889000">
            <a:lnSpc>
              <a:spcPct val="90000"/>
            </a:lnSpc>
            <a:spcBef>
              <a:spcPct val="0"/>
            </a:spcBef>
            <a:spcAft>
              <a:spcPct val="35000"/>
            </a:spcAft>
            <a:buNone/>
          </a:pPr>
          <a:endParaRPr lang="it-IT" sz="2900" kern="1200" dirty="0"/>
        </a:p>
        <a:p>
          <a:pPr marL="0" lvl="0" indent="0" algn="l" defTabSz="1289050">
            <a:lnSpc>
              <a:spcPct val="90000"/>
            </a:lnSpc>
            <a:spcBef>
              <a:spcPct val="0"/>
            </a:spcBef>
            <a:spcAft>
              <a:spcPct val="35000"/>
            </a:spcAft>
            <a:buNone/>
          </a:pPr>
          <a:endParaRPr lang="it-IT" sz="2900" kern="1200" dirty="0"/>
        </a:p>
        <a:p>
          <a:pPr marL="0" lvl="0" indent="0" algn="l" defTabSz="1289050">
            <a:lnSpc>
              <a:spcPct val="90000"/>
            </a:lnSpc>
            <a:spcBef>
              <a:spcPct val="0"/>
            </a:spcBef>
            <a:spcAft>
              <a:spcPct val="35000"/>
            </a:spcAft>
            <a:buNone/>
          </a:pPr>
          <a:endParaRPr lang="it-IT" sz="2900" kern="1200" dirty="0"/>
        </a:p>
      </dsp:txBody>
      <dsp:txXfrm>
        <a:off x="6422823" y="565492"/>
        <a:ext cx="2107715" cy="3394977"/>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Process7">
  <dgm:title val=""/>
  <dgm:desc val=""/>
  <dgm:catLst>
    <dgm:cat type="process" pri="21000"/>
    <dgm:cat type="list" pri="9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2" destOrd="0"/>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h" for="ch" forName="compositeNode" refType="h"/>
      <dgm:constr type="w" for="ch" forName="compositeNode" refType="w"/>
      <dgm:constr type="w" for="ch" forName="hSp" refType="w" refFor="ch" refForName="compositeNode" fact="-0.035"/>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parentNode" op="equ"/>
      <dgm:constr type="primFontSz" for="des" forName="childNode" op="equ"/>
    </dgm:constrLst>
    <dgm:ruleLst/>
    <dgm:forEach name="Name4" axis="ch" ptType="node">
      <dgm:layoutNode name="compositeNode">
        <dgm:varLst>
          <dgm:bulletEnabled val="1"/>
        </dgm:varLst>
        <dgm:alg type="composite"/>
        <dgm:choose name="Name5">
          <dgm:if name="Name6" func="var" arg="dir" op="equ" val="norm">
            <dgm:constrLst>
              <dgm:constr type="h" refType="w" op="lte" fact="1.2"/>
              <dgm:constr type="w" for="ch" forName="bgRect" refType="w"/>
              <dgm:constr type="h" for="ch" forName="bgRect" refType="h"/>
              <dgm:constr type="t" for="ch" forName="bgRect"/>
              <dgm:constr type="l" for="ch" forName="bgRect"/>
              <dgm:constr type="w" for="ch" forName="parentNode" refType="w" refFor="ch" refForName="bgRect" fact="0.2"/>
              <dgm:constr type="h" for="ch" forName="parentNode" refType="h" fact="0.82"/>
              <dgm:constr type="t" for="ch" forName="parentNode"/>
              <dgm:constr type="l" for="ch" forName="parentNode"/>
              <dgm:constr type="r" for="ch" forName="childNode" refType="r" refFor="ch" refForName="bgRect" fact="0.945"/>
              <dgm:constr type="h" for="ch" forName="childNode" refType="h" refFor="ch" refForName="bgRect" op="equ"/>
              <dgm:constr type="t" for="ch" forName="childNode"/>
              <dgm:constr type="l" for="ch" forName="childNode" refType="r" refFor="ch" refForName="parentNode"/>
            </dgm:constrLst>
          </dgm:if>
          <dgm:else name="Name7">
            <dgm:constrLst>
              <dgm:constr type="h" refType="w" op="lte" fact="1.2"/>
              <dgm:constr type="w" for="ch" forName="bgRect" refType="w"/>
              <dgm:constr type="h" for="ch" forName="bgRect" refType="h"/>
              <dgm:constr type="t" for="ch" forName="bgRect"/>
              <dgm:constr type="r" for="ch" forName="bgRect" refType="w"/>
              <dgm:constr type="w" for="ch" forName="parentNode" refType="w" refFor="ch" refForName="bgRect" fact="0.2"/>
              <dgm:constr type="h" for="ch" forName="parentNode" refType="h" fact="0.82"/>
              <dgm:constr type="t" for="ch" forName="parentNode"/>
              <dgm:constr type="r" for="ch" forName="parentNode" refType="w"/>
              <dgm:constr type="h" for="ch" forName="childNode" refType="h" refFor="ch" refForName="bgRect"/>
              <dgm:constr type="t" for="ch" forName="childNode"/>
              <dgm:constr type="r" for="ch" forName="childNode" refType="l" refFor="ch" refForName="parentNode"/>
              <dgm:constr type="l" for="ch" forName="childNode" refType="w" refFor="ch" refForName="bgRect" fact="0.055"/>
            </dgm:constrLst>
          </dgm:else>
        </dgm:choose>
        <dgm:ruleLst>
          <dgm:rule type="w" for="ch" forName="childNode" val="NaN" fact="NaN" max="30"/>
        </dgm:ruleLst>
        <dgm:layoutNode name="bgRect" styleLbl="node1">
          <dgm:alg type="sp"/>
          <dgm:shape xmlns:r="http://schemas.openxmlformats.org/officeDocument/2006/relationships" type="roundRect" r:blip="" zOrderOff="-1">
            <dgm:adjLst>
              <dgm:adj idx="1" val="0.05"/>
            </dgm:adjLst>
          </dgm:shape>
          <dgm:presOf axis="self"/>
          <dgm:constrLst/>
          <dgm:ruleLst/>
        </dgm:layoutNode>
        <dgm:layoutNode name="parentNode" styleLbl="node1">
          <dgm:varLst>
            <dgm:chMax val="0"/>
            <dgm:bulletEnabled val="1"/>
          </dgm:varLst>
          <dgm:presOf axis="self"/>
          <dgm:choose name="Name8">
            <dgm:if name="Name9" func="var" arg="dir" op="equ" val="norm">
              <dgm:alg type="tx">
                <dgm:param type="autoTxRot" val="grav"/>
                <dgm:param type="txAnchorVert" val="t"/>
                <dgm:param type="parTxLTRAlign" val="r"/>
                <dgm:param type="parTxRTLAlign" val="r"/>
              </dgm:alg>
              <dgm:shape xmlns:r="http://schemas.openxmlformats.org/officeDocument/2006/relationships" rot="270" type="rect" r:blip="" hideGeom="1">
                <dgm:adjLst/>
              </dgm:shape>
              <dgm:constrLst>
                <dgm:constr type="primFontSz" val="65"/>
                <dgm:constr type="lMarg"/>
                <dgm:constr type="rMarg" refType="primFontSz" fact="0.35"/>
                <dgm:constr type="tMarg" refType="primFontSz" fact="0.27"/>
                <dgm:constr type="bMarg"/>
              </dgm:constrLst>
            </dgm:if>
            <dgm:else name="Name10">
              <dgm:alg type="tx">
                <dgm:param type="autoTxRot" val="grav"/>
                <dgm:param type="txAnchorVert" val="t"/>
                <dgm:param type="parTxLTRAlign" val="l"/>
                <dgm:param type="parTxRTLAlign" val="l"/>
              </dgm:alg>
              <dgm:shape xmlns:r="http://schemas.openxmlformats.org/officeDocument/2006/relationships" rot="90" type="rect" r:blip="" hideGeom="1">
                <dgm:adjLst/>
              </dgm:shape>
              <dgm:constrLst>
                <dgm:constr type="primFontSz" val="65"/>
                <dgm:constr type="lMarg" refType="primFontSz" fact="0.35"/>
                <dgm:constr type="rMarg"/>
                <dgm:constr type="tMarg" refType="primFontSz" fact="0.27"/>
                <dgm:constr type="bMarg"/>
              </dgm:constrLst>
            </dgm:else>
          </dgm:choose>
          <dgm:ruleLst>
            <dgm:rule type="primFontSz" val="5" fact="NaN" max="NaN"/>
          </dgm:ruleLst>
        </dgm:layoutNode>
        <dgm:choose name="Name11">
          <dgm:if name="Name12" axis="ch" ptType="node" func="cnt" op="gte" val="1">
            <dgm:layoutNode name="childNode" styleLbl="node1" moveWith="bgRect">
              <dgm:varLst>
                <dgm:bulletEnabled val="1"/>
              </dgm:varLst>
              <dgm:alg type="tx">
                <dgm:param type="parTxLTRAlign" val="l"/>
                <dgm:param type="parTxRTLAlign" val="r"/>
                <dgm:param type="txAnchorVert" val="t"/>
              </dgm:alg>
              <dgm:shape xmlns:r="http://schemas.openxmlformats.org/officeDocument/2006/relationships" type="rect" r:blip="" hideGeom="1">
                <dgm:adjLst/>
              </dgm:shape>
              <dgm:presOf axis="des" ptType="node"/>
              <dgm:constrLst>
                <dgm:constr type="primFontSz" val="65"/>
                <dgm:constr type="lMarg"/>
                <dgm:constr type="bMarg"/>
                <dgm:constr type="tMarg" refType="primFontSz" fact="0.27"/>
                <dgm:constr type="rMarg"/>
              </dgm:constrLst>
              <dgm:ruleLst>
                <dgm:rule type="primFontSz" val="5" fact="NaN" max="NaN"/>
              </dgm:ruleLst>
            </dgm:layoutNode>
          </dgm:if>
          <dgm:else name="Name13"/>
        </dgm:choose>
      </dgm:layoutNode>
      <dgm:forEach name="Name14" axis="followSib" ptType="sibTrans" cnt="1">
        <dgm:layoutNode name="hSp">
          <dgm:alg type="sp"/>
          <dgm:shape xmlns:r="http://schemas.openxmlformats.org/officeDocument/2006/relationships" r:blip="">
            <dgm:adjLst/>
          </dgm:shape>
          <dgm:presOf/>
          <dgm:constrLst/>
          <dgm:ruleLst/>
        </dgm:layoutNode>
        <dgm:layoutNode name="vProcSp" moveWith="bgRect">
          <dgm:alg type="lin">
            <dgm:param type="linDir" val="fromT"/>
          </dgm:alg>
          <dgm:shape xmlns:r="http://schemas.openxmlformats.org/officeDocument/2006/relationships" r:blip="">
            <dgm:adjLst/>
          </dgm:shape>
          <dgm:presOf/>
          <dgm:constrLst>
            <dgm:constr type="w" for="ch" forName="vSp1" refType="w"/>
            <dgm:constr type="w" for="ch" forName="simulatedConn" refType="w"/>
            <dgm:constr type="w" for="ch" forName="vSp2" refType="w"/>
          </dgm:constrLst>
          <dgm:ruleLst/>
          <dgm:layoutNode name="vSp1">
            <dgm:alg type="sp"/>
            <dgm:shape xmlns:r="http://schemas.openxmlformats.org/officeDocument/2006/relationships" r:blip="">
              <dgm:adjLst/>
            </dgm:shape>
            <dgm:presOf/>
            <dgm:constrLst/>
            <dgm:ruleLst/>
          </dgm:layoutNode>
          <dgm:layoutNode name="simulatedConn" styleLbl="solidFgAcc1">
            <dgm:alg type="sp"/>
            <dgm:choose name="Name15">
              <dgm:if name="Name16" func="var" arg="dir" op="equ" val="norm">
                <dgm:shape xmlns:r="http://schemas.openxmlformats.org/officeDocument/2006/relationships" rot="90" type="flowChartExtract" r:blip="">
                  <dgm:adjLst/>
                </dgm:shape>
              </dgm:if>
              <dgm:else name="Name17">
                <dgm:shape xmlns:r="http://schemas.openxmlformats.org/officeDocument/2006/relationships" rot="-90" type="flowChartExtract" r:blip="">
                  <dgm:adjLst/>
                </dgm:shape>
              </dgm:else>
            </dgm:choose>
            <dgm:presOf/>
            <dgm:constrLst/>
            <dgm:ruleLst/>
          </dgm:layoutNode>
          <dgm:layoutNode name="vSp2">
            <dgm:alg type="sp"/>
            <dgm:shape xmlns:r="http://schemas.openxmlformats.org/officeDocument/2006/relationships" r:blip="">
              <dgm:adjLst/>
            </dgm:shape>
            <dgm:presOf/>
            <dgm:constrLst/>
            <dgm:ruleLst/>
          </dgm:layoutNode>
        </dgm:layoutNode>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5538"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65539"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65540"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65541"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E5233B04-508A-4ED0-9E7B-F1538CFEEBF7}" type="slidenum">
              <a:rPr lang="en-US"/>
              <a:pPr>
                <a:defRPr/>
              </a:pPr>
              <a:t>‹#›</a:t>
            </a:fld>
            <a:endParaRPr lang="en-US"/>
          </a:p>
        </p:txBody>
      </p:sp>
    </p:spTree>
    <p:extLst>
      <p:ext uri="{BB962C8B-B14F-4D97-AF65-F5344CB8AC3E}">
        <p14:creationId xmlns:p14="http://schemas.microsoft.com/office/powerpoint/2010/main" val="32776254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pitchFamily="-107" charset="0"/>
                <a:ea typeface="+mn-ea"/>
              </a:defRPr>
            </a:lvl1pPr>
          </a:lstStyle>
          <a:p>
            <a:pPr>
              <a:defRPr/>
            </a:pPr>
            <a:endParaRPr lang="en-US"/>
          </a:p>
        </p:txBody>
      </p:sp>
      <p:sp>
        <p:nvSpPr>
          <p:cNvPr id="10244" name="Rectangle 1028"/>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pitchFamily="-107" charset="0"/>
                <a:ea typeface="+mn-ea"/>
              </a:defRPr>
            </a:lvl1pPr>
          </a:lstStyle>
          <a:p>
            <a:pPr>
              <a:defRPr/>
            </a:pPr>
            <a:endParaRPr lang="en-US"/>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C20A34D6-EB4B-4C52-946F-3D46AC9FE52F}" type="slidenum">
              <a:rPr lang="en-AU"/>
              <a:pPr>
                <a:defRPr/>
              </a:pPr>
              <a:t>‹#›</a:t>
            </a:fld>
            <a:endParaRPr lang="en-AU"/>
          </a:p>
        </p:txBody>
      </p:sp>
    </p:spTree>
    <p:extLst>
      <p:ext uri="{BB962C8B-B14F-4D97-AF65-F5344CB8AC3E}">
        <p14:creationId xmlns:p14="http://schemas.microsoft.com/office/powerpoint/2010/main" val="260364934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egnaposto immagine diapositiva 1"/>
          <p:cNvSpPr>
            <a:spLocks noGrp="1" noRot="1" noChangeAspect="1" noTextEdit="1"/>
          </p:cNvSpPr>
          <p:nvPr>
            <p:ph type="sldImg"/>
          </p:nvPr>
        </p:nvSpPr>
        <p:spPr>
          <a:xfrm>
            <a:off x="381000" y="685800"/>
            <a:ext cx="6096000" cy="3429000"/>
          </a:xfrm>
          <a:ln/>
        </p:spPr>
      </p:sp>
      <p:sp>
        <p:nvSpPr>
          <p:cNvPr id="13315" name="Segnaposto note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it-IT" altLang="it-IT">
              <a:latin typeface="Arial" panose="020B0604020202020204" pitchFamily="34" charset="0"/>
            </a:endParaRPr>
          </a:p>
        </p:txBody>
      </p:sp>
      <p:sp>
        <p:nvSpPr>
          <p:cNvPr id="13316" name="Segnaposto numero diapositiva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E31D3E3F-168A-4D1C-ABDD-BDD42B211CE7}" type="slidenum">
              <a:rPr lang="en-AU" altLang="it-IT"/>
              <a:pPr>
                <a:spcBef>
                  <a:spcPct val="0"/>
                </a:spcBef>
              </a:pPr>
              <a:t>1</a:t>
            </a:fld>
            <a:endParaRPr lang="en-AU" altLang="it-IT"/>
          </a:p>
        </p:txBody>
      </p:sp>
    </p:spTree>
    <p:extLst>
      <p:ext uri="{BB962C8B-B14F-4D97-AF65-F5344CB8AC3E}">
        <p14:creationId xmlns:p14="http://schemas.microsoft.com/office/powerpoint/2010/main" val="7724357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pPr>
              <a:defRPr/>
            </a:pPr>
            <a:fld id="{C20A34D6-EB4B-4C52-946F-3D46AC9FE52F}" type="slidenum">
              <a:rPr lang="en-AU" smtClean="0"/>
              <a:pPr>
                <a:defRPr/>
              </a:pPr>
              <a:t>9</a:t>
            </a:fld>
            <a:endParaRPr lang="en-AU"/>
          </a:p>
        </p:txBody>
      </p:sp>
    </p:spTree>
    <p:extLst>
      <p:ext uri="{BB962C8B-B14F-4D97-AF65-F5344CB8AC3E}">
        <p14:creationId xmlns:p14="http://schemas.microsoft.com/office/powerpoint/2010/main" val="39371408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a:xfrm>
            <a:off x="381000" y="685800"/>
            <a:ext cx="6096000" cy="3429000"/>
          </a:xfrm>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10"/>
          </p:nvPr>
        </p:nvSpPr>
        <p:spPr/>
        <p:txBody>
          <a:bodyPr/>
          <a:lstStyle/>
          <a:p>
            <a:pPr>
              <a:defRPr/>
            </a:pPr>
            <a:fld id="{C20A34D6-EB4B-4C52-946F-3D46AC9FE52F}" type="slidenum">
              <a:rPr lang="en-AU" smtClean="0"/>
              <a:pPr>
                <a:defRPr/>
              </a:pPr>
              <a:t>18</a:t>
            </a:fld>
            <a:endParaRPr lang="en-AU"/>
          </a:p>
        </p:txBody>
      </p:sp>
    </p:spTree>
    <p:extLst>
      <p:ext uri="{BB962C8B-B14F-4D97-AF65-F5344CB8AC3E}">
        <p14:creationId xmlns:p14="http://schemas.microsoft.com/office/powerpoint/2010/main" val="21095547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4A8DF-CEE4-0C2D-FEA6-3282F10844D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t-IT"/>
          </a:p>
        </p:txBody>
      </p:sp>
      <p:sp>
        <p:nvSpPr>
          <p:cNvPr id="3" name="Subtitle 2">
            <a:extLst>
              <a:ext uri="{FF2B5EF4-FFF2-40B4-BE49-F238E27FC236}">
                <a16:creationId xmlns:a16="http://schemas.microsoft.com/office/drawing/2014/main" id="{93C925B9-5232-5DC3-40D5-EF84EB428D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t-IT"/>
          </a:p>
        </p:txBody>
      </p:sp>
      <p:sp>
        <p:nvSpPr>
          <p:cNvPr id="4" name="Date Placeholder 3">
            <a:extLst>
              <a:ext uri="{FF2B5EF4-FFF2-40B4-BE49-F238E27FC236}">
                <a16:creationId xmlns:a16="http://schemas.microsoft.com/office/drawing/2014/main" id="{BAC29FD4-D788-C75D-FE27-2DEA4B469798}"/>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D61FB4B7-E893-B15B-68F0-AF32DC4D07C4}"/>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29B00BFC-ED16-4826-BC5B-2EAF7BCBC38E}"/>
              </a:ext>
            </a:extLst>
          </p:cNvPr>
          <p:cNvSpPr>
            <a:spLocks noGrp="1"/>
          </p:cNvSpPr>
          <p:nvPr>
            <p:ph type="sldNum" sz="quarter" idx="12"/>
          </p:nvPr>
        </p:nvSpPr>
        <p:spPr/>
        <p:txBody>
          <a:body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3442452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A27015-DD12-5FD1-3EB5-E7C5EB5A1822}"/>
              </a:ext>
            </a:extLst>
          </p:cNvPr>
          <p:cNvSpPr>
            <a:spLocks noGrp="1"/>
          </p:cNvSpPr>
          <p:nvPr>
            <p:ph type="title"/>
          </p:nvPr>
        </p:nvSpPr>
        <p:spPr/>
        <p:txBody>
          <a:bodyPr/>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B0C263F7-6E1E-B07D-4413-A1C2C717E34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8C95698E-7AAF-7A15-3172-362373166CA6}"/>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0605BEBE-8C54-1E61-E82E-F0D83CA37239}"/>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618E22E9-28BD-F38A-3803-9B81DCD3F9FA}"/>
              </a:ext>
            </a:extLst>
          </p:cNvPr>
          <p:cNvSpPr>
            <a:spLocks noGrp="1"/>
          </p:cNvSpPr>
          <p:nvPr>
            <p:ph type="sldNum" sz="quarter" idx="12"/>
          </p:nvPr>
        </p:nvSpPr>
        <p:spPr/>
        <p:txBody>
          <a:body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31834782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617F91D-6E31-F8A0-3F5B-249CDE5C5B1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t-IT"/>
          </a:p>
        </p:txBody>
      </p:sp>
      <p:sp>
        <p:nvSpPr>
          <p:cNvPr id="3" name="Vertical Text Placeholder 2">
            <a:extLst>
              <a:ext uri="{FF2B5EF4-FFF2-40B4-BE49-F238E27FC236}">
                <a16:creationId xmlns:a16="http://schemas.microsoft.com/office/drawing/2014/main" id="{92C2FB6A-CB1D-3FA7-59CD-4172E6A1009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1978DE38-42A4-A8DB-B5EF-280B05891539}"/>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B21B0113-143B-F87A-B261-0EC90EFD5433}"/>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BD02F6C-CBDD-1003-965B-88D6493F515A}"/>
              </a:ext>
            </a:extLst>
          </p:cNvPr>
          <p:cNvSpPr>
            <a:spLocks noGrp="1"/>
          </p:cNvSpPr>
          <p:nvPr>
            <p:ph type="sldNum" sz="quarter" idx="12"/>
          </p:nvPr>
        </p:nvSpPr>
        <p:spPr/>
        <p:txBody>
          <a:body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3761678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4186F-9F11-726A-E6D0-9DA4B2DE614A}"/>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24BA127A-348C-1613-2361-1A3ACBDD071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24B64EE-DB26-A98A-D805-AC5718C11F01}"/>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93B653A1-710A-765E-04B8-87B68143970E}"/>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AC794E36-894B-D1BA-FDD3-3D9746B8D56B}"/>
              </a:ext>
            </a:extLst>
          </p:cNvPr>
          <p:cNvSpPr>
            <a:spLocks noGrp="1"/>
          </p:cNvSpPr>
          <p:nvPr>
            <p:ph type="sldNum" sz="quarter" idx="12"/>
          </p:nvPr>
        </p:nvSpPr>
        <p:spPr/>
        <p:txBody>
          <a:body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10988183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5A3FF-DBE0-2045-03EB-EFE1456E5F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t-IT"/>
          </a:p>
        </p:txBody>
      </p:sp>
      <p:sp>
        <p:nvSpPr>
          <p:cNvPr id="3" name="Text Placeholder 2">
            <a:extLst>
              <a:ext uri="{FF2B5EF4-FFF2-40B4-BE49-F238E27FC236}">
                <a16:creationId xmlns:a16="http://schemas.microsoft.com/office/drawing/2014/main" id="{7E7CE937-C010-7B3D-B1D3-DF9ED68D9E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FEC3DF6-4A89-C463-D150-EFF0DE6BEAC6}"/>
              </a:ext>
            </a:extLst>
          </p:cNvPr>
          <p:cNvSpPr>
            <a:spLocks noGrp="1"/>
          </p:cNvSpPr>
          <p:nvPr>
            <p:ph type="dt" sz="half" idx="10"/>
          </p:nvPr>
        </p:nvSpPr>
        <p:spPr/>
        <p:txBody>
          <a:bodyPr/>
          <a:lstStyle/>
          <a:p>
            <a:pPr>
              <a:defRPr/>
            </a:pPr>
            <a:endParaRPr lang="en-US"/>
          </a:p>
        </p:txBody>
      </p:sp>
      <p:sp>
        <p:nvSpPr>
          <p:cNvPr id="5" name="Footer Placeholder 4">
            <a:extLst>
              <a:ext uri="{FF2B5EF4-FFF2-40B4-BE49-F238E27FC236}">
                <a16:creationId xmlns:a16="http://schemas.microsoft.com/office/drawing/2014/main" id="{4609F26C-C7F7-1DED-7711-D17FF5FC4722}"/>
              </a:ext>
            </a:extLst>
          </p:cNvPr>
          <p:cNvSpPr>
            <a:spLocks noGrp="1"/>
          </p:cNvSpPr>
          <p:nvPr>
            <p:ph type="ftr" sz="quarter" idx="11"/>
          </p:nvPr>
        </p:nvSpPr>
        <p:spPr/>
        <p:txBody>
          <a:bodyPr/>
          <a:lstStyle/>
          <a:p>
            <a:pPr>
              <a:defRPr/>
            </a:pPr>
            <a:endParaRPr lang="en-US"/>
          </a:p>
        </p:txBody>
      </p:sp>
      <p:sp>
        <p:nvSpPr>
          <p:cNvPr id="6" name="Slide Number Placeholder 5">
            <a:extLst>
              <a:ext uri="{FF2B5EF4-FFF2-40B4-BE49-F238E27FC236}">
                <a16:creationId xmlns:a16="http://schemas.microsoft.com/office/drawing/2014/main" id="{42CC6F8B-F506-EFE7-A372-082EA606795E}"/>
              </a:ext>
            </a:extLst>
          </p:cNvPr>
          <p:cNvSpPr>
            <a:spLocks noGrp="1"/>
          </p:cNvSpPr>
          <p:nvPr>
            <p:ph type="sldNum" sz="quarter" idx="12"/>
          </p:nvPr>
        </p:nvSpPr>
        <p:spPr/>
        <p:txBody>
          <a:body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519329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BE2CE-9835-4990-80D9-C69D124D24D3}"/>
              </a:ext>
            </a:extLst>
          </p:cNvPr>
          <p:cNvSpPr>
            <a:spLocks noGrp="1"/>
          </p:cNvSpPr>
          <p:nvPr>
            <p:ph type="title"/>
          </p:nvPr>
        </p:nvSpPr>
        <p:spPr/>
        <p:txBody>
          <a:bodyPr/>
          <a:lstStyle/>
          <a:p>
            <a:r>
              <a:rPr lang="en-US"/>
              <a:t>Click to edit Master title style</a:t>
            </a:r>
            <a:endParaRPr lang="it-IT"/>
          </a:p>
        </p:txBody>
      </p:sp>
      <p:sp>
        <p:nvSpPr>
          <p:cNvPr id="3" name="Content Placeholder 2">
            <a:extLst>
              <a:ext uri="{FF2B5EF4-FFF2-40B4-BE49-F238E27FC236}">
                <a16:creationId xmlns:a16="http://schemas.microsoft.com/office/drawing/2014/main" id="{16DC8C50-EE1A-0A09-D7BE-87E0A323358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Content Placeholder 3">
            <a:extLst>
              <a:ext uri="{FF2B5EF4-FFF2-40B4-BE49-F238E27FC236}">
                <a16:creationId xmlns:a16="http://schemas.microsoft.com/office/drawing/2014/main" id="{457FD904-CB3C-4CF3-5176-AFAF7B67A24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Date Placeholder 4">
            <a:extLst>
              <a:ext uri="{FF2B5EF4-FFF2-40B4-BE49-F238E27FC236}">
                <a16:creationId xmlns:a16="http://schemas.microsoft.com/office/drawing/2014/main" id="{B8405133-2E48-BB9B-7F61-5D17F2A444F3}"/>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9495FE33-B31F-6665-B9F5-8CDC6A3F86E5}"/>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F188A0C5-FA44-6243-3901-5E5A609806F8}"/>
              </a:ext>
            </a:extLst>
          </p:cNvPr>
          <p:cNvSpPr>
            <a:spLocks noGrp="1"/>
          </p:cNvSpPr>
          <p:nvPr>
            <p:ph type="sldNum" sz="quarter" idx="12"/>
          </p:nvPr>
        </p:nvSpPr>
        <p:spPr/>
        <p:txBody>
          <a:body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1709236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66408-A0D5-8265-86D6-96D0A835F7DE}"/>
              </a:ext>
            </a:extLst>
          </p:cNvPr>
          <p:cNvSpPr>
            <a:spLocks noGrp="1"/>
          </p:cNvSpPr>
          <p:nvPr>
            <p:ph type="title"/>
          </p:nvPr>
        </p:nvSpPr>
        <p:spPr>
          <a:xfrm>
            <a:off x="839788" y="365125"/>
            <a:ext cx="10515600" cy="1325563"/>
          </a:xfrm>
        </p:spPr>
        <p:txBody>
          <a:bodyPr/>
          <a:lstStyle/>
          <a:p>
            <a:r>
              <a:rPr lang="en-US"/>
              <a:t>Click to edit Master title style</a:t>
            </a:r>
            <a:endParaRPr lang="it-IT"/>
          </a:p>
        </p:txBody>
      </p:sp>
      <p:sp>
        <p:nvSpPr>
          <p:cNvPr id="3" name="Text Placeholder 2">
            <a:extLst>
              <a:ext uri="{FF2B5EF4-FFF2-40B4-BE49-F238E27FC236}">
                <a16:creationId xmlns:a16="http://schemas.microsoft.com/office/drawing/2014/main" id="{482520F2-43BC-5E37-4C39-D97C629650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1366BB-8C85-10BF-905C-5A0FA4A66A1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5" name="Text Placeholder 4">
            <a:extLst>
              <a:ext uri="{FF2B5EF4-FFF2-40B4-BE49-F238E27FC236}">
                <a16:creationId xmlns:a16="http://schemas.microsoft.com/office/drawing/2014/main" id="{2F1D9F97-CA5E-72AE-5BD1-FEF1A0F2D7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1E17F8E-4841-8E66-C8AD-2E795F5D05E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7" name="Date Placeholder 6">
            <a:extLst>
              <a:ext uri="{FF2B5EF4-FFF2-40B4-BE49-F238E27FC236}">
                <a16:creationId xmlns:a16="http://schemas.microsoft.com/office/drawing/2014/main" id="{9BC85506-241F-80D8-D5E9-14A24BB02420}"/>
              </a:ext>
            </a:extLst>
          </p:cNvPr>
          <p:cNvSpPr>
            <a:spLocks noGrp="1"/>
          </p:cNvSpPr>
          <p:nvPr>
            <p:ph type="dt" sz="half" idx="10"/>
          </p:nvPr>
        </p:nvSpPr>
        <p:spPr/>
        <p:txBody>
          <a:bodyPr/>
          <a:lstStyle/>
          <a:p>
            <a:pPr>
              <a:defRPr/>
            </a:pPr>
            <a:endParaRPr lang="en-US"/>
          </a:p>
        </p:txBody>
      </p:sp>
      <p:sp>
        <p:nvSpPr>
          <p:cNvPr id="8" name="Footer Placeholder 7">
            <a:extLst>
              <a:ext uri="{FF2B5EF4-FFF2-40B4-BE49-F238E27FC236}">
                <a16:creationId xmlns:a16="http://schemas.microsoft.com/office/drawing/2014/main" id="{D81926A8-28C3-BAEA-BEDB-348B145C7481}"/>
              </a:ext>
            </a:extLst>
          </p:cNvPr>
          <p:cNvSpPr>
            <a:spLocks noGrp="1"/>
          </p:cNvSpPr>
          <p:nvPr>
            <p:ph type="ftr" sz="quarter" idx="11"/>
          </p:nvPr>
        </p:nvSpPr>
        <p:spPr/>
        <p:txBody>
          <a:bodyPr/>
          <a:lstStyle/>
          <a:p>
            <a:pPr>
              <a:defRPr/>
            </a:pPr>
            <a:endParaRPr lang="en-US"/>
          </a:p>
        </p:txBody>
      </p:sp>
      <p:sp>
        <p:nvSpPr>
          <p:cNvPr id="9" name="Slide Number Placeholder 8">
            <a:extLst>
              <a:ext uri="{FF2B5EF4-FFF2-40B4-BE49-F238E27FC236}">
                <a16:creationId xmlns:a16="http://schemas.microsoft.com/office/drawing/2014/main" id="{0FEB3DE7-B985-14EB-18CA-12FB4F42D454}"/>
              </a:ext>
            </a:extLst>
          </p:cNvPr>
          <p:cNvSpPr>
            <a:spLocks noGrp="1"/>
          </p:cNvSpPr>
          <p:nvPr>
            <p:ph type="sldNum" sz="quarter" idx="12"/>
          </p:nvPr>
        </p:nvSpPr>
        <p:spPr/>
        <p:txBody>
          <a:body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1157948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9FE1C6-E2F5-6474-F90F-62F01FF38046}"/>
              </a:ext>
            </a:extLst>
          </p:cNvPr>
          <p:cNvSpPr>
            <a:spLocks noGrp="1"/>
          </p:cNvSpPr>
          <p:nvPr>
            <p:ph type="title"/>
          </p:nvPr>
        </p:nvSpPr>
        <p:spPr/>
        <p:txBody>
          <a:bodyPr/>
          <a:lstStyle/>
          <a:p>
            <a:r>
              <a:rPr lang="en-US"/>
              <a:t>Click to edit Master title style</a:t>
            </a:r>
            <a:endParaRPr lang="it-IT"/>
          </a:p>
        </p:txBody>
      </p:sp>
      <p:sp>
        <p:nvSpPr>
          <p:cNvPr id="3" name="Date Placeholder 2">
            <a:extLst>
              <a:ext uri="{FF2B5EF4-FFF2-40B4-BE49-F238E27FC236}">
                <a16:creationId xmlns:a16="http://schemas.microsoft.com/office/drawing/2014/main" id="{39BE6302-5E6E-BAA8-58B0-9946F3DD9DE6}"/>
              </a:ext>
            </a:extLst>
          </p:cNvPr>
          <p:cNvSpPr>
            <a:spLocks noGrp="1"/>
          </p:cNvSpPr>
          <p:nvPr>
            <p:ph type="dt" sz="half" idx="10"/>
          </p:nvPr>
        </p:nvSpPr>
        <p:spPr/>
        <p:txBody>
          <a:bodyPr/>
          <a:lstStyle/>
          <a:p>
            <a:pPr>
              <a:defRPr/>
            </a:pPr>
            <a:endParaRPr lang="en-US"/>
          </a:p>
        </p:txBody>
      </p:sp>
      <p:sp>
        <p:nvSpPr>
          <p:cNvPr id="4" name="Footer Placeholder 3">
            <a:extLst>
              <a:ext uri="{FF2B5EF4-FFF2-40B4-BE49-F238E27FC236}">
                <a16:creationId xmlns:a16="http://schemas.microsoft.com/office/drawing/2014/main" id="{7ED7C0FE-CFA6-D235-747C-2C288EC5EE85}"/>
              </a:ext>
            </a:extLst>
          </p:cNvPr>
          <p:cNvSpPr>
            <a:spLocks noGrp="1"/>
          </p:cNvSpPr>
          <p:nvPr>
            <p:ph type="ftr" sz="quarter" idx="11"/>
          </p:nvPr>
        </p:nvSpPr>
        <p:spPr/>
        <p:txBody>
          <a:bodyPr/>
          <a:lstStyle/>
          <a:p>
            <a:pPr>
              <a:defRPr/>
            </a:pPr>
            <a:endParaRPr lang="en-US"/>
          </a:p>
        </p:txBody>
      </p:sp>
      <p:sp>
        <p:nvSpPr>
          <p:cNvPr id="5" name="Slide Number Placeholder 4">
            <a:extLst>
              <a:ext uri="{FF2B5EF4-FFF2-40B4-BE49-F238E27FC236}">
                <a16:creationId xmlns:a16="http://schemas.microsoft.com/office/drawing/2014/main" id="{1036361A-CAD0-650A-48D9-0FBFFEBA2F67}"/>
              </a:ext>
            </a:extLst>
          </p:cNvPr>
          <p:cNvSpPr>
            <a:spLocks noGrp="1"/>
          </p:cNvSpPr>
          <p:nvPr>
            <p:ph type="sldNum" sz="quarter" idx="12"/>
          </p:nvPr>
        </p:nvSpPr>
        <p:spPr/>
        <p:txBody>
          <a:body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35312145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3285CF-CC43-730E-AD7F-0D4B5ED9E84F}"/>
              </a:ext>
            </a:extLst>
          </p:cNvPr>
          <p:cNvSpPr>
            <a:spLocks noGrp="1"/>
          </p:cNvSpPr>
          <p:nvPr>
            <p:ph type="dt" sz="half" idx="10"/>
          </p:nvPr>
        </p:nvSpPr>
        <p:spPr/>
        <p:txBody>
          <a:bodyPr/>
          <a:lstStyle/>
          <a:p>
            <a:pPr>
              <a:defRPr/>
            </a:pPr>
            <a:endParaRPr lang="en-US"/>
          </a:p>
        </p:txBody>
      </p:sp>
      <p:sp>
        <p:nvSpPr>
          <p:cNvPr id="3" name="Footer Placeholder 2">
            <a:extLst>
              <a:ext uri="{FF2B5EF4-FFF2-40B4-BE49-F238E27FC236}">
                <a16:creationId xmlns:a16="http://schemas.microsoft.com/office/drawing/2014/main" id="{48B70B74-F402-7746-258F-E97B0C70172E}"/>
              </a:ext>
            </a:extLst>
          </p:cNvPr>
          <p:cNvSpPr>
            <a:spLocks noGrp="1"/>
          </p:cNvSpPr>
          <p:nvPr>
            <p:ph type="ftr" sz="quarter" idx="11"/>
          </p:nvPr>
        </p:nvSpPr>
        <p:spPr/>
        <p:txBody>
          <a:bodyPr/>
          <a:lstStyle/>
          <a:p>
            <a:pPr>
              <a:defRPr/>
            </a:pPr>
            <a:endParaRPr lang="en-US"/>
          </a:p>
        </p:txBody>
      </p:sp>
      <p:sp>
        <p:nvSpPr>
          <p:cNvPr id="4" name="Slide Number Placeholder 3">
            <a:extLst>
              <a:ext uri="{FF2B5EF4-FFF2-40B4-BE49-F238E27FC236}">
                <a16:creationId xmlns:a16="http://schemas.microsoft.com/office/drawing/2014/main" id="{1744C63C-6191-A8CD-A363-8552FBD9FE85}"/>
              </a:ext>
            </a:extLst>
          </p:cNvPr>
          <p:cNvSpPr>
            <a:spLocks noGrp="1"/>
          </p:cNvSpPr>
          <p:nvPr>
            <p:ph type="sldNum" sz="quarter" idx="12"/>
          </p:nvPr>
        </p:nvSpPr>
        <p:spPr/>
        <p:txBody>
          <a:body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1359183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798D1-8B13-C92A-1681-3EEC3F155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Content Placeholder 2">
            <a:extLst>
              <a:ext uri="{FF2B5EF4-FFF2-40B4-BE49-F238E27FC236}">
                <a16:creationId xmlns:a16="http://schemas.microsoft.com/office/drawing/2014/main" id="{B4C88708-38F7-1E4F-9F2B-1C3E3E3EA8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Text Placeholder 3">
            <a:extLst>
              <a:ext uri="{FF2B5EF4-FFF2-40B4-BE49-F238E27FC236}">
                <a16:creationId xmlns:a16="http://schemas.microsoft.com/office/drawing/2014/main" id="{E1F5ACE8-6A5B-CEFC-C840-CBE0566C2B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D36147B-8ABE-053B-6384-FC30C308C36C}"/>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C683F862-B1F2-6369-E704-2496508BBAD9}"/>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CD4A6734-58E7-6A1A-C7FE-34B7A195B4E3}"/>
              </a:ext>
            </a:extLst>
          </p:cNvPr>
          <p:cNvSpPr>
            <a:spLocks noGrp="1"/>
          </p:cNvSpPr>
          <p:nvPr>
            <p:ph type="sldNum" sz="quarter" idx="12"/>
          </p:nvPr>
        </p:nvSpPr>
        <p:spPr/>
        <p:txBody>
          <a:body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1560020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4B53F-5DD7-F093-0609-0AF26F0439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t-IT"/>
          </a:p>
        </p:txBody>
      </p:sp>
      <p:sp>
        <p:nvSpPr>
          <p:cNvPr id="3" name="Picture Placeholder 2">
            <a:extLst>
              <a:ext uri="{FF2B5EF4-FFF2-40B4-BE49-F238E27FC236}">
                <a16:creationId xmlns:a16="http://schemas.microsoft.com/office/drawing/2014/main" id="{3BBBDBE2-4C56-59F2-5EBE-B98EFFBD8E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Text Placeholder 3">
            <a:extLst>
              <a:ext uri="{FF2B5EF4-FFF2-40B4-BE49-F238E27FC236}">
                <a16:creationId xmlns:a16="http://schemas.microsoft.com/office/drawing/2014/main" id="{424EF2EA-AFE6-BC2C-98FF-067FE2E1372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DDD669-98CB-8829-E419-AF908E0D5921}"/>
              </a:ext>
            </a:extLst>
          </p:cNvPr>
          <p:cNvSpPr>
            <a:spLocks noGrp="1"/>
          </p:cNvSpPr>
          <p:nvPr>
            <p:ph type="dt" sz="half" idx="10"/>
          </p:nvPr>
        </p:nvSpPr>
        <p:spPr/>
        <p:txBody>
          <a:bodyPr/>
          <a:lstStyle/>
          <a:p>
            <a:pPr>
              <a:defRPr/>
            </a:pPr>
            <a:endParaRPr lang="en-US"/>
          </a:p>
        </p:txBody>
      </p:sp>
      <p:sp>
        <p:nvSpPr>
          <p:cNvPr id="6" name="Footer Placeholder 5">
            <a:extLst>
              <a:ext uri="{FF2B5EF4-FFF2-40B4-BE49-F238E27FC236}">
                <a16:creationId xmlns:a16="http://schemas.microsoft.com/office/drawing/2014/main" id="{2837B947-4A2A-A94F-8EAF-DA9D8B433140}"/>
              </a:ext>
            </a:extLst>
          </p:cNvPr>
          <p:cNvSpPr>
            <a:spLocks noGrp="1"/>
          </p:cNvSpPr>
          <p:nvPr>
            <p:ph type="ftr" sz="quarter" idx="11"/>
          </p:nvPr>
        </p:nvSpPr>
        <p:spPr/>
        <p:txBody>
          <a:bodyPr/>
          <a:lstStyle/>
          <a:p>
            <a:pPr>
              <a:defRPr/>
            </a:pPr>
            <a:endParaRPr lang="en-US"/>
          </a:p>
        </p:txBody>
      </p:sp>
      <p:sp>
        <p:nvSpPr>
          <p:cNvPr id="7" name="Slide Number Placeholder 6">
            <a:extLst>
              <a:ext uri="{FF2B5EF4-FFF2-40B4-BE49-F238E27FC236}">
                <a16:creationId xmlns:a16="http://schemas.microsoft.com/office/drawing/2014/main" id="{998742BF-938A-18B7-BA37-06DDE05F6F11}"/>
              </a:ext>
            </a:extLst>
          </p:cNvPr>
          <p:cNvSpPr>
            <a:spLocks noGrp="1"/>
          </p:cNvSpPr>
          <p:nvPr>
            <p:ph type="sldNum" sz="quarter" idx="12"/>
          </p:nvPr>
        </p:nvSpPr>
        <p:spPr/>
        <p:txBody>
          <a:body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3834066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3B76257-03E4-4312-C7B7-F74F33C140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t-IT"/>
          </a:p>
        </p:txBody>
      </p:sp>
      <p:sp>
        <p:nvSpPr>
          <p:cNvPr id="3" name="Text Placeholder 2">
            <a:extLst>
              <a:ext uri="{FF2B5EF4-FFF2-40B4-BE49-F238E27FC236}">
                <a16:creationId xmlns:a16="http://schemas.microsoft.com/office/drawing/2014/main" id="{280088D8-E8B2-962D-01E7-465540FC49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t-IT"/>
          </a:p>
        </p:txBody>
      </p:sp>
      <p:sp>
        <p:nvSpPr>
          <p:cNvPr id="4" name="Date Placeholder 3">
            <a:extLst>
              <a:ext uri="{FF2B5EF4-FFF2-40B4-BE49-F238E27FC236}">
                <a16:creationId xmlns:a16="http://schemas.microsoft.com/office/drawing/2014/main" id="{4F09C798-712B-3815-7247-5F221D812B7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p>
        </p:txBody>
      </p:sp>
      <p:sp>
        <p:nvSpPr>
          <p:cNvPr id="5" name="Footer Placeholder 4">
            <a:extLst>
              <a:ext uri="{FF2B5EF4-FFF2-40B4-BE49-F238E27FC236}">
                <a16:creationId xmlns:a16="http://schemas.microsoft.com/office/drawing/2014/main" id="{6C455DE6-41E8-BDA4-6415-D0584BCD05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0238BDAC-EF2C-79D5-73C8-AB38EB98A5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E565AF83-8D73-41B8-AB11-57AAAF6658B2}" type="slidenum">
              <a:rPr lang="en-US" smtClean="0"/>
              <a:pPr>
                <a:defRPr/>
              </a:pPr>
              <a:t>‹#›</a:t>
            </a:fld>
            <a:endParaRPr lang="en-US"/>
          </a:p>
        </p:txBody>
      </p:sp>
    </p:spTree>
    <p:extLst>
      <p:ext uri="{BB962C8B-B14F-4D97-AF65-F5344CB8AC3E}">
        <p14:creationId xmlns:p14="http://schemas.microsoft.com/office/powerpoint/2010/main" val="1380643451"/>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59" r:id="rId3"/>
    <p:sldLayoutId id="2147484060" r:id="rId4"/>
    <p:sldLayoutId id="2147484061" r:id="rId5"/>
    <p:sldLayoutId id="2147484062" r:id="rId6"/>
    <p:sldLayoutId id="2147484063" r:id="rId7"/>
    <p:sldLayoutId id="2147484064" r:id="rId8"/>
    <p:sldLayoutId id="2147484065" r:id="rId9"/>
    <p:sldLayoutId id="2147484066" r:id="rId10"/>
    <p:sldLayoutId id="21474840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code.google.com/p/sslscan-win/" TargetMode="External"/><Relationship Id="rId2" Type="http://schemas.openxmlformats.org/officeDocument/2006/relationships/hyperlink" Target="https://github.com/iSECPartners/sslyze" TargetMode="External"/><Relationship Id="rId1" Type="http://schemas.openxmlformats.org/officeDocument/2006/relationships/slideLayout" Target="../slideLayouts/slideLayout2.xml"/><Relationship Id="rId4" Type="http://schemas.openxmlformats.org/officeDocument/2006/relationships/hyperlink" Target="https://www.ssllabs.com/ssltest/"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ctrTitle"/>
          </p:nvPr>
        </p:nvSpPr>
        <p:spPr>
          <a:xfrm>
            <a:off x="1909232" y="1700808"/>
            <a:ext cx="8458200" cy="1656184"/>
          </a:xfrm>
        </p:spPr>
        <p:txBody>
          <a:bodyPr>
            <a:normAutofit fontScale="90000"/>
          </a:bodyPr>
          <a:lstStyle/>
          <a:p>
            <a:pPr eaLnBrk="1" fontAlgn="auto" hangingPunct="1">
              <a:spcAft>
                <a:spcPts val="0"/>
              </a:spcAft>
              <a:defRPr/>
            </a:pPr>
            <a:r>
              <a:rPr lang="it-IT" dirty="0"/>
              <a:t>Network &amp; Security</a:t>
            </a:r>
            <a:br>
              <a:rPr lang="it-IT" dirty="0"/>
            </a:br>
            <a:br>
              <a:rPr lang="it-IT" dirty="0"/>
            </a:br>
            <a:r>
              <a:rPr lang="it-IT" dirty="0"/>
              <a:t>SSL/TLS</a:t>
            </a:r>
          </a:p>
        </p:txBody>
      </p:sp>
      <p:sp>
        <p:nvSpPr>
          <p:cNvPr id="3" name="Sottotitolo 2"/>
          <p:cNvSpPr>
            <a:spLocks noGrp="1"/>
          </p:cNvSpPr>
          <p:nvPr>
            <p:ph type="subTitle" idx="1"/>
          </p:nvPr>
        </p:nvSpPr>
        <p:spPr>
          <a:xfrm>
            <a:off x="1909232" y="548680"/>
            <a:ext cx="8458200" cy="914400"/>
          </a:xfrm>
        </p:spPr>
        <p:txBody>
          <a:bodyPr>
            <a:normAutofit/>
          </a:bodyPr>
          <a:lstStyle/>
          <a:p>
            <a:pPr eaLnBrk="1" fontAlgn="auto" hangingPunct="1">
              <a:spcAft>
                <a:spcPts val="0"/>
              </a:spcAft>
              <a:defRPr/>
            </a:pPr>
            <a:r>
              <a:rPr lang="it-IT" dirty="0"/>
              <a:t>Prof. Giovambattista Ianni – Università della Calabria</a:t>
            </a:r>
          </a:p>
        </p:txBody>
      </p:sp>
      <p:pic>
        <p:nvPicPr>
          <p:cNvPr id="5" name="Immagin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153256">
            <a:off x="2139821" y="3407268"/>
            <a:ext cx="4669656" cy="1480948"/>
          </a:xfrm>
          <a:prstGeom prst="rect">
            <a:avLst/>
          </a:prstGeom>
          <a:ln>
            <a:noFill/>
          </a:ln>
          <a:effectLst>
            <a:outerShdw blurRad="292100" dist="139700" dir="2700000" algn="tl" rotWithShape="0">
              <a:srgbClr val="333333">
                <a:alpha val="65000"/>
              </a:srgbClr>
            </a:outerShdw>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4">
            <a:extLst>
              <a:ext uri="{FF2B5EF4-FFF2-40B4-BE49-F238E27FC236}">
                <a16:creationId xmlns:a16="http://schemas.microsoft.com/office/drawing/2014/main" id="{C7BAF44A-B263-8027-3AAC-B80D300CC402}"/>
              </a:ext>
            </a:extLst>
          </p:cNvPr>
          <p:cNvPicPr>
            <a:picLocks noChangeAspect="1"/>
          </p:cNvPicPr>
          <p:nvPr/>
        </p:nvPicPr>
        <p:blipFill>
          <a:blip r:embed="rId2"/>
          <a:stretch>
            <a:fillRect/>
          </a:stretch>
        </p:blipFill>
        <p:spPr>
          <a:xfrm>
            <a:off x="803412" y="568570"/>
            <a:ext cx="10585175" cy="5720859"/>
          </a:xfrm>
          <a:prstGeom prst="rect">
            <a:avLst/>
          </a:prstGeom>
        </p:spPr>
      </p:pic>
      <p:sp>
        <p:nvSpPr>
          <p:cNvPr id="4" name="TextBox 3">
            <a:extLst>
              <a:ext uri="{FF2B5EF4-FFF2-40B4-BE49-F238E27FC236}">
                <a16:creationId xmlns:a16="http://schemas.microsoft.com/office/drawing/2014/main" id="{4562D731-8573-7CB9-51B9-CA97EDE3DA08}"/>
              </a:ext>
            </a:extLst>
          </p:cNvPr>
          <p:cNvSpPr txBox="1"/>
          <p:nvPr/>
        </p:nvSpPr>
        <p:spPr>
          <a:xfrm>
            <a:off x="1847528" y="3933056"/>
            <a:ext cx="655949" cy="307777"/>
          </a:xfrm>
          <a:prstGeom prst="rect">
            <a:avLst/>
          </a:prstGeom>
          <a:noFill/>
        </p:spPr>
        <p:txBody>
          <a:bodyPr wrap="square" rtlCol="0">
            <a:spAutoFit/>
          </a:bodyPr>
          <a:lstStyle/>
          <a:p>
            <a:r>
              <a:rPr lang="en-US" sz="1400" b="1" dirty="0">
                <a:solidFill>
                  <a:srgbClr val="0069BF"/>
                </a:solidFill>
                <a:latin typeface="Lucida Handwriting" panose="03010101010101010101" pitchFamily="66" charset="0"/>
              </a:rPr>
              <a:t>You</a:t>
            </a:r>
            <a:endParaRPr lang="it-IT" sz="1400" b="1" dirty="0">
              <a:solidFill>
                <a:srgbClr val="0069BF"/>
              </a:solidFill>
              <a:latin typeface="Lucida Handwriting" panose="03010101010101010101" pitchFamily="66" charset="0"/>
            </a:endParaRPr>
          </a:p>
        </p:txBody>
      </p:sp>
      <p:sp>
        <p:nvSpPr>
          <p:cNvPr id="5" name="TextBox 4">
            <a:extLst>
              <a:ext uri="{FF2B5EF4-FFF2-40B4-BE49-F238E27FC236}">
                <a16:creationId xmlns:a16="http://schemas.microsoft.com/office/drawing/2014/main" id="{D72351F7-579C-1B22-4DED-E9FB93AAA1AB}"/>
              </a:ext>
            </a:extLst>
          </p:cNvPr>
          <p:cNvSpPr txBox="1"/>
          <p:nvPr/>
        </p:nvSpPr>
        <p:spPr>
          <a:xfrm>
            <a:off x="1422997" y="4653136"/>
            <a:ext cx="1000595" cy="738664"/>
          </a:xfrm>
          <a:prstGeom prst="rect">
            <a:avLst/>
          </a:prstGeom>
          <a:noFill/>
        </p:spPr>
        <p:txBody>
          <a:bodyPr wrap="none" rtlCol="0">
            <a:spAutoFit/>
          </a:bodyPr>
          <a:lstStyle/>
          <a:p>
            <a:r>
              <a:rPr lang="en-US" sz="1400" b="1" dirty="0">
                <a:solidFill>
                  <a:srgbClr val="0069BF"/>
                </a:solidFill>
                <a:latin typeface="Lucida Handwriting" panose="03010101010101010101" pitchFamily="66" charset="0"/>
              </a:rPr>
              <a:t>Your</a:t>
            </a:r>
          </a:p>
          <a:p>
            <a:r>
              <a:rPr lang="en-US" sz="1400" b="1" dirty="0">
                <a:solidFill>
                  <a:srgbClr val="0069BF"/>
                </a:solidFill>
                <a:latin typeface="Lucida Handwriting" panose="03010101010101010101" pitchFamily="66" charset="0"/>
              </a:rPr>
              <a:t>Local</a:t>
            </a:r>
          </a:p>
          <a:p>
            <a:r>
              <a:rPr lang="en-US" sz="1400" b="1" dirty="0">
                <a:solidFill>
                  <a:srgbClr val="0069BF"/>
                </a:solidFill>
                <a:latin typeface="Lucida Handwriting" panose="03010101010101010101" pitchFamily="66" charset="0"/>
              </a:rPr>
              <a:t>Network</a:t>
            </a:r>
            <a:endParaRPr lang="it-IT" sz="1400" b="1" dirty="0">
              <a:solidFill>
                <a:srgbClr val="0069BF"/>
              </a:solidFill>
              <a:latin typeface="Lucida Handwriting" panose="03010101010101010101" pitchFamily="66" charset="0"/>
            </a:endParaRPr>
          </a:p>
        </p:txBody>
      </p:sp>
      <p:sp>
        <p:nvSpPr>
          <p:cNvPr id="6" name="TextBox 5">
            <a:extLst>
              <a:ext uri="{FF2B5EF4-FFF2-40B4-BE49-F238E27FC236}">
                <a16:creationId xmlns:a16="http://schemas.microsoft.com/office/drawing/2014/main" id="{531D9E1D-E6C8-A0EA-3694-32CB09B2CE22}"/>
              </a:ext>
            </a:extLst>
          </p:cNvPr>
          <p:cNvSpPr txBox="1"/>
          <p:nvPr/>
        </p:nvSpPr>
        <p:spPr>
          <a:xfrm>
            <a:off x="2279576" y="2401724"/>
            <a:ext cx="1192955" cy="523220"/>
          </a:xfrm>
          <a:prstGeom prst="rect">
            <a:avLst/>
          </a:prstGeom>
          <a:noFill/>
        </p:spPr>
        <p:txBody>
          <a:bodyPr wrap="none" rtlCol="0">
            <a:spAutoFit/>
          </a:bodyPr>
          <a:lstStyle/>
          <a:p>
            <a:r>
              <a:rPr lang="en-US" sz="1400" b="1" dirty="0">
                <a:solidFill>
                  <a:srgbClr val="FFBF0B"/>
                </a:solidFill>
                <a:latin typeface="Lucida Handwriting" panose="03010101010101010101" pitchFamily="66" charset="0"/>
              </a:rPr>
              <a:t>Your</a:t>
            </a:r>
          </a:p>
          <a:p>
            <a:r>
              <a:rPr lang="en-US" sz="1400" b="1" dirty="0">
                <a:solidFill>
                  <a:srgbClr val="FFBF0B"/>
                </a:solidFill>
                <a:latin typeface="Lucida Handwriting" panose="03010101010101010101" pitchFamily="66" charset="0"/>
              </a:rPr>
              <a:t>Neighbors</a:t>
            </a:r>
            <a:endParaRPr lang="it-IT" sz="1400" b="1" dirty="0">
              <a:solidFill>
                <a:srgbClr val="FFBF0B"/>
              </a:solidFill>
              <a:latin typeface="Lucida Handwriting" panose="03010101010101010101" pitchFamily="66" charset="0"/>
            </a:endParaRPr>
          </a:p>
        </p:txBody>
      </p:sp>
      <p:sp>
        <p:nvSpPr>
          <p:cNvPr id="7" name="TextBox 6">
            <a:extLst>
              <a:ext uri="{FF2B5EF4-FFF2-40B4-BE49-F238E27FC236}">
                <a16:creationId xmlns:a16="http://schemas.microsoft.com/office/drawing/2014/main" id="{DD0C0B30-761A-FEC2-546E-75221C0776B9}"/>
              </a:ext>
            </a:extLst>
          </p:cNvPr>
          <p:cNvSpPr txBox="1"/>
          <p:nvPr/>
        </p:nvSpPr>
        <p:spPr>
          <a:xfrm>
            <a:off x="4295800" y="1533944"/>
            <a:ext cx="1035861" cy="523220"/>
          </a:xfrm>
          <a:prstGeom prst="rect">
            <a:avLst/>
          </a:prstGeom>
          <a:noFill/>
        </p:spPr>
        <p:txBody>
          <a:bodyPr wrap="none" rtlCol="0">
            <a:spAutoFit/>
          </a:bodyPr>
          <a:lstStyle/>
          <a:p>
            <a:r>
              <a:rPr lang="en-US" sz="1400" b="1" dirty="0">
                <a:solidFill>
                  <a:srgbClr val="FFBF0B"/>
                </a:solidFill>
                <a:latin typeface="Lucida Handwriting" panose="03010101010101010101" pitchFamily="66" charset="0"/>
              </a:rPr>
              <a:t>Your</a:t>
            </a:r>
          </a:p>
          <a:p>
            <a:r>
              <a:rPr lang="it-IT" sz="1400" b="1" dirty="0">
                <a:solidFill>
                  <a:srgbClr val="FFBF0B"/>
                </a:solidFill>
                <a:latin typeface="Lucida Handwriting" panose="03010101010101010101" pitchFamily="66" charset="0"/>
              </a:rPr>
              <a:t>gateway</a:t>
            </a:r>
          </a:p>
        </p:txBody>
      </p:sp>
      <p:sp>
        <p:nvSpPr>
          <p:cNvPr id="8" name="TextBox 7">
            <a:extLst>
              <a:ext uri="{FF2B5EF4-FFF2-40B4-BE49-F238E27FC236}">
                <a16:creationId xmlns:a16="http://schemas.microsoft.com/office/drawing/2014/main" id="{F67740AF-743C-665A-A074-09DEA6DB9909}"/>
              </a:ext>
            </a:extLst>
          </p:cNvPr>
          <p:cNvSpPr txBox="1"/>
          <p:nvPr/>
        </p:nvSpPr>
        <p:spPr>
          <a:xfrm>
            <a:off x="4813730" y="5022468"/>
            <a:ext cx="1529586" cy="738664"/>
          </a:xfrm>
          <a:prstGeom prst="rect">
            <a:avLst/>
          </a:prstGeom>
          <a:noFill/>
        </p:spPr>
        <p:txBody>
          <a:bodyPr wrap="none" rtlCol="0">
            <a:spAutoFit/>
          </a:bodyPr>
          <a:lstStyle/>
          <a:p>
            <a:r>
              <a:rPr lang="en-US" sz="1400" b="1" dirty="0">
                <a:solidFill>
                  <a:srgbClr val="02A556"/>
                </a:solidFill>
                <a:latin typeface="Lucida Handwriting" panose="03010101010101010101" pitchFamily="66" charset="0"/>
              </a:rPr>
              <a:t>Your</a:t>
            </a:r>
          </a:p>
          <a:p>
            <a:r>
              <a:rPr lang="en-US" sz="1400" b="1" dirty="0">
                <a:solidFill>
                  <a:srgbClr val="02A556"/>
                </a:solidFill>
                <a:latin typeface="Lucida Handwriting" panose="03010101010101010101" pitchFamily="66" charset="0"/>
              </a:rPr>
              <a:t>Protected TLS</a:t>
            </a:r>
          </a:p>
          <a:p>
            <a:r>
              <a:rPr lang="en-US" sz="1400" b="1" dirty="0">
                <a:solidFill>
                  <a:srgbClr val="02A556"/>
                </a:solidFill>
                <a:latin typeface="Lucida Handwriting" panose="03010101010101010101" pitchFamily="66" charset="0"/>
              </a:rPr>
              <a:t>channels</a:t>
            </a:r>
            <a:endParaRPr lang="it-IT" sz="1400" b="1" dirty="0">
              <a:solidFill>
                <a:srgbClr val="02A556"/>
              </a:solidFill>
              <a:latin typeface="Lucida Handwriting" panose="03010101010101010101" pitchFamily="66" charset="0"/>
            </a:endParaRPr>
          </a:p>
        </p:txBody>
      </p:sp>
      <p:sp>
        <p:nvSpPr>
          <p:cNvPr id="9" name="TextBox 8">
            <a:extLst>
              <a:ext uri="{FF2B5EF4-FFF2-40B4-BE49-F238E27FC236}">
                <a16:creationId xmlns:a16="http://schemas.microsoft.com/office/drawing/2014/main" id="{1A19307D-0AD6-A7F3-3A72-2C331B578EAB}"/>
              </a:ext>
            </a:extLst>
          </p:cNvPr>
          <p:cNvSpPr txBox="1"/>
          <p:nvPr/>
        </p:nvSpPr>
        <p:spPr>
          <a:xfrm>
            <a:off x="9633380" y="4240833"/>
            <a:ext cx="1422184" cy="523220"/>
          </a:xfrm>
          <a:prstGeom prst="rect">
            <a:avLst/>
          </a:prstGeom>
          <a:noFill/>
        </p:spPr>
        <p:txBody>
          <a:bodyPr wrap="none" rtlCol="0">
            <a:spAutoFit/>
          </a:bodyPr>
          <a:lstStyle/>
          <a:p>
            <a:r>
              <a:rPr lang="en-US" sz="1400" b="1" dirty="0">
                <a:solidFill>
                  <a:srgbClr val="E6091C"/>
                </a:solidFill>
                <a:latin typeface="Lucida Handwriting" panose="03010101010101010101" pitchFamily="66" charset="0"/>
              </a:rPr>
              <a:t>Unprotected</a:t>
            </a:r>
          </a:p>
          <a:p>
            <a:r>
              <a:rPr lang="en-US" sz="1400" b="1" dirty="0">
                <a:solidFill>
                  <a:srgbClr val="E6091C"/>
                </a:solidFill>
                <a:latin typeface="Lucida Handwriting" panose="03010101010101010101" pitchFamily="66" charset="0"/>
              </a:rPr>
              <a:t>channel</a:t>
            </a:r>
            <a:endParaRPr lang="it-IT" sz="1400" b="1" dirty="0">
              <a:solidFill>
                <a:srgbClr val="E6091C"/>
              </a:solidFill>
              <a:latin typeface="Lucida Handwriting" panose="03010101010101010101" pitchFamily="66" charset="0"/>
            </a:endParaRPr>
          </a:p>
        </p:txBody>
      </p:sp>
    </p:spTree>
    <p:extLst>
      <p:ext uri="{BB962C8B-B14F-4D97-AF65-F5344CB8AC3E}">
        <p14:creationId xmlns:p14="http://schemas.microsoft.com/office/powerpoint/2010/main" val="34497280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C91CD-BF80-4EA8-9431-E78F2BE483AA}"/>
              </a:ext>
            </a:extLst>
          </p:cNvPr>
          <p:cNvSpPr>
            <a:spLocks noGrp="1"/>
          </p:cNvSpPr>
          <p:nvPr>
            <p:ph type="title"/>
          </p:nvPr>
        </p:nvSpPr>
        <p:spPr/>
        <p:txBody>
          <a:bodyPr/>
          <a:lstStyle/>
          <a:p>
            <a:r>
              <a:rPr lang="en-US" dirty="0"/>
              <a:t>POPULAR TLS LIBRARIES</a:t>
            </a:r>
            <a:endParaRPr lang="it-IT" dirty="0"/>
          </a:p>
        </p:txBody>
      </p:sp>
      <p:sp>
        <p:nvSpPr>
          <p:cNvPr id="3" name="Content Placeholder 2">
            <a:extLst>
              <a:ext uri="{FF2B5EF4-FFF2-40B4-BE49-F238E27FC236}">
                <a16:creationId xmlns:a16="http://schemas.microsoft.com/office/drawing/2014/main" id="{D541EF4A-FC2F-489F-905F-0F384777E518}"/>
              </a:ext>
            </a:extLst>
          </p:cNvPr>
          <p:cNvSpPr>
            <a:spLocks noGrp="1"/>
          </p:cNvSpPr>
          <p:nvPr>
            <p:ph idx="1"/>
          </p:nvPr>
        </p:nvSpPr>
        <p:spPr/>
        <p:txBody>
          <a:bodyPr/>
          <a:lstStyle/>
          <a:p>
            <a:r>
              <a:rPr lang="en-US" dirty="0"/>
              <a:t>OPENSSL (Open source)</a:t>
            </a:r>
          </a:p>
          <a:p>
            <a:r>
              <a:rPr lang="en-US" dirty="0"/>
              <a:t>LibreSSL (Open source)</a:t>
            </a:r>
          </a:p>
          <a:p>
            <a:r>
              <a:rPr lang="en-US" dirty="0" err="1"/>
              <a:t>BoringSSL</a:t>
            </a:r>
            <a:r>
              <a:rPr lang="en-US" dirty="0"/>
              <a:t> (Google)</a:t>
            </a:r>
          </a:p>
          <a:p>
            <a:r>
              <a:rPr lang="en-US" dirty="0" err="1"/>
              <a:t>Schannel</a:t>
            </a:r>
            <a:r>
              <a:rPr lang="en-US" dirty="0"/>
              <a:t> (Microsoft)</a:t>
            </a:r>
          </a:p>
          <a:p>
            <a:r>
              <a:rPr lang="en-US" dirty="0"/>
              <a:t>Secure Transport (Apple)</a:t>
            </a:r>
            <a:endParaRPr lang="it-IT" dirty="0"/>
          </a:p>
        </p:txBody>
      </p:sp>
    </p:spTree>
    <p:extLst>
      <p:ext uri="{BB962C8B-B14F-4D97-AF65-F5344CB8AC3E}">
        <p14:creationId xmlns:p14="http://schemas.microsoft.com/office/powerpoint/2010/main" val="1520512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E8390-10C1-43B9-9902-AE5D2A8B7455}"/>
              </a:ext>
            </a:extLst>
          </p:cNvPr>
          <p:cNvSpPr>
            <a:spLocks noGrp="1"/>
          </p:cNvSpPr>
          <p:nvPr>
            <p:ph type="title"/>
          </p:nvPr>
        </p:nvSpPr>
        <p:spPr/>
        <p:txBody>
          <a:bodyPr/>
          <a:lstStyle/>
          <a:p>
            <a:r>
              <a:rPr lang="en-US" dirty="0"/>
              <a:t>Vulnerabilities</a:t>
            </a:r>
            <a:endParaRPr lang="it-IT" dirty="0"/>
          </a:p>
        </p:txBody>
      </p:sp>
      <p:sp>
        <p:nvSpPr>
          <p:cNvPr id="3" name="Text Placeholder 2">
            <a:extLst>
              <a:ext uri="{FF2B5EF4-FFF2-40B4-BE49-F238E27FC236}">
                <a16:creationId xmlns:a16="http://schemas.microsoft.com/office/drawing/2014/main" id="{F9A8BAD0-6A43-2641-42A2-A15E033A4353}"/>
              </a:ext>
            </a:extLst>
          </p:cNvPr>
          <p:cNvSpPr>
            <a:spLocks noGrp="1"/>
          </p:cNvSpPr>
          <p:nvPr>
            <p:ph type="body" idx="1"/>
          </p:nvPr>
        </p:nvSpPr>
        <p:spPr/>
        <p:txBody>
          <a:bodyPr/>
          <a:lstStyle/>
          <a:p>
            <a:endParaRPr lang="it-IT"/>
          </a:p>
        </p:txBody>
      </p:sp>
    </p:spTree>
    <p:extLst>
      <p:ext uri="{BB962C8B-B14F-4D97-AF65-F5344CB8AC3E}">
        <p14:creationId xmlns:p14="http://schemas.microsoft.com/office/powerpoint/2010/main" val="3394465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Attacks </a:t>
            </a:r>
            <a:r>
              <a:rPr lang="it-IT" dirty="0" err="1">
                <a:effectLst/>
              </a:rPr>
              <a:t>against</a:t>
            </a:r>
            <a:r>
              <a:rPr lang="it-IT" dirty="0">
                <a:effectLst/>
              </a:rPr>
              <a:t> TLS/</a:t>
            </a:r>
            <a:r>
              <a:rPr lang="it-IT" dirty="0" err="1"/>
              <a:t>ssl</a:t>
            </a:r>
            <a:endParaRPr lang="it-IT" dirty="0"/>
          </a:p>
        </p:txBody>
      </p:sp>
      <p:sp>
        <p:nvSpPr>
          <p:cNvPr id="3" name="Segnaposto contenuto 2"/>
          <p:cNvSpPr>
            <a:spLocks noGrp="1"/>
          </p:cNvSpPr>
          <p:nvPr>
            <p:ph idx="1"/>
          </p:nvPr>
        </p:nvSpPr>
        <p:spPr/>
        <p:txBody>
          <a:bodyPr/>
          <a:lstStyle/>
          <a:p>
            <a:r>
              <a:rPr lang="it-IT" dirty="0"/>
              <a:t>BEAST</a:t>
            </a:r>
          </a:p>
          <a:p>
            <a:r>
              <a:rPr lang="it-IT" dirty="0"/>
              <a:t>CRIME</a:t>
            </a:r>
          </a:p>
          <a:p>
            <a:r>
              <a:rPr lang="it-IT" dirty="0"/>
              <a:t>BREACH</a:t>
            </a:r>
          </a:p>
          <a:p>
            <a:r>
              <a:rPr lang="it-IT" dirty="0"/>
              <a:t>POODLE</a:t>
            </a:r>
          </a:p>
          <a:p>
            <a:r>
              <a:rPr lang="it-IT" dirty="0"/>
              <a:t>HEARTBLEED</a:t>
            </a:r>
          </a:p>
          <a:p>
            <a:r>
              <a:rPr lang="it-IT" dirty="0"/>
              <a:t>DROWN…</a:t>
            </a:r>
          </a:p>
          <a:p>
            <a:r>
              <a:rPr lang="it-IT" sz="3200" b="1" dirty="0" err="1">
                <a:solidFill>
                  <a:srgbClr val="FF0000"/>
                </a:solidFill>
              </a:rPr>
              <a:t>SSLSTRIPping</a:t>
            </a:r>
            <a:endParaRPr lang="it-IT" b="1" dirty="0">
              <a:solidFill>
                <a:srgbClr val="FF0000"/>
              </a:solidFill>
            </a:endParaRPr>
          </a:p>
          <a:p>
            <a:endParaRPr lang="it-IT" dirty="0"/>
          </a:p>
        </p:txBody>
      </p:sp>
      <p:pic>
        <p:nvPicPr>
          <p:cNvPr id="7" name="Immagin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56627" y="1916832"/>
            <a:ext cx="5348230" cy="3168352"/>
          </a:xfrm>
          <a:prstGeom prst="rect">
            <a:avLst/>
          </a:prstGeom>
        </p:spPr>
      </p:pic>
    </p:spTree>
    <p:extLst>
      <p:ext uri="{BB962C8B-B14F-4D97-AF65-F5344CB8AC3E}">
        <p14:creationId xmlns:p14="http://schemas.microsoft.com/office/powerpoint/2010/main" val="1691465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23F2E-5078-4FB3-9180-3E97E5B5A364}"/>
              </a:ext>
            </a:extLst>
          </p:cNvPr>
          <p:cNvSpPr>
            <a:spLocks noGrp="1"/>
          </p:cNvSpPr>
          <p:nvPr>
            <p:ph type="title"/>
          </p:nvPr>
        </p:nvSpPr>
        <p:spPr/>
        <p:txBody>
          <a:bodyPr/>
          <a:lstStyle/>
          <a:p>
            <a:r>
              <a:rPr lang="en-US" dirty="0"/>
              <a:t>SSLSTRIP</a:t>
            </a:r>
            <a:endParaRPr lang="it-IT" dirty="0"/>
          </a:p>
        </p:txBody>
      </p:sp>
      <p:sp>
        <p:nvSpPr>
          <p:cNvPr id="3" name="Content Placeholder 2">
            <a:extLst>
              <a:ext uri="{FF2B5EF4-FFF2-40B4-BE49-F238E27FC236}">
                <a16:creationId xmlns:a16="http://schemas.microsoft.com/office/drawing/2014/main" id="{298CBE50-6CE8-4263-BE4E-D38E51E9A142}"/>
              </a:ext>
            </a:extLst>
          </p:cNvPr>
          <p:cNvSpPr>
            <a:spLocks noGrp="1"/>
          </p:cNvSpPr>
          <p:nvPr>
            <p:ph idx="1"/>
          </p:nvPr>
        </p:nvSpPr>
        <p:spPr/>
        <p:txBody>
          <a:bodyPr/>
          <a:lstStyle/>
          <a:p>
            <a:r>
              <a:rPr lang="en-US" dirty="0"/>
              <a:t>Fallback attack from https to http</a:t>
            </a:r>
          </a:p>
          <a:p>
            <a:r>
              <a:rPr lang="en-US" dirty="0"/>
              <a:t>Still tremendous impact</a:t>
            </a:r>
          </a:p>
          <a:p>
            <a:r>
              <a:rPr lang="en-US" dirty="0"/>
              <a:t>Mitigated by HSTS headers</a:t>
            </a:r>
            <a:endParaRPr lang="it-IT" dirty="0"/>
          </a:p>
        </p:txBody>
      </p:sp>
      <p:pic>
        <p:nvPicPr>
          <p:cNvPr id="1028" name="Picture 4" descr="SSLStrip">
            <a:extLst>
              <a:ext uri="{FF2B5EF4-FFF2-40B4-BE49-F238E27FC236}">
                <a16:creationId xmlns:a16="http://schemas.microsoft.com/office/drawing/2014/main" id="{10B4387A-F0DC-4F0C-936B-4DF33CF2D0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8875" y="4005064"/>
            <a:ext cx="7334250" cy="1600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99735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32E3563-03AE-429A-A9CD-0698ADB5FCD4}"/>
              </a:ext>
            </a:extLst>
          </p:cNvPr>
          <p:cNvSpPr>
            <a:spLocks noGrp="1"/>
          </p:cNvSpPr>
          <p:nvPr>
            <p:ph type="title"/>
          </p:nvPr>
        </p:nvSpPr>
        <p:spPr>
          <a:xfrm>
            <a:off x="6339350" y="1314450"/>
            <a:ext cx="3841955" cy="1428750"/>
          </a:xfrm>
        </p:spPr>
        <p:txBody>
          <a:bodyPr>
            <a:normAutofit/>
          </a:bodyPr>
          <a:lstStyle/>
          <a:p>
            <a:pPr algn="ctr"/>
            <a:r>
              <a:rPr lang="it-IT" sz="2400" dirty="0" err="1"/>
              <a:t>heartbeat</a:t>
            </a:r>
            <a:endParaRPr lang="it-IT" dirty="0"/>
          </a:p>
        </p:txBody>
      </p:sp>
      <p:sp>
        <p:nvSpPr>
          <p:cNvPr id="3" name="Segnaposto contenuto 2">
            <a:extLst>
              <a:ext uri="{FF2B5EF4-FFF2-40B4-BE49-F238E27FC236}">
                <a16:creationId xmlns:a16="http://schemas.microsoft.com/office/drawing/2014/main" id="{1C1867C2-6A9A-48DB-A4F9-F5921D8914DC}"/>
              </a:ext>
            </a:extLst>
          </p:cNvPr>
          <p:cNvSpPr>
            <a:spLocks noGrp="1"/>
          </p:cNvSpPr>
          <p:nvPr>
            <p:ph idx="1"/>
          </p:nvPr>
        </p:nvSpPr>
        <p:spPr>
          <a:xfrm>
            <a:off x="6339350" y="2743200"/>
            <a:ext cx="3841955" cy="3206080"/>
          </a:xfrm>
        </p:spPr>
        <p:txBody>
          <a:bodyPr anchor="t">
            <a:normAutofit/>
          </a:bodyPr>
          <a:lstStyle/>
          <a:p>
            <a:pPr>
              <a:lnSpc>
                <a:spcPct val="90000"/>
              </a:lnSpc>
              <a:buFont typeface="Arial" panose="020B0604020202020204" pitchFamily="34" charset="0"/>
              <a:buChar char="•"/>
            </a:pPr>
            <a:r>
              <a:rPr lang="en-US" sz="1600" dirty="0"/>
              <a:t>The heartbeat TLS subprotocol (code 24) allows to check if the secure connection between client and server is still active.</a:t>
            </a:r>
          </a:p>
          <a:p>
            <a:pPr>
              <a:lnSpc>
                <a:spcPct val="90000"/>
              </a:lnSpc>
              <a:buFont typeface="Arial" panose="020B0604020202020204" pitchFamily="34" charset="0"/>
              <a:buChar char="•"/>
            </a:pPr>
            <a:r>
              <a:rPr lang="en-US" sz="1600" dirty="0"/>
              <a:t>It is a kind of TLS-level ping</a:t>
            </a:r>
          </a:p>
          <a:p>
            <a:pPr>
              <a:lnSpc>
                <a:spcPct val="90000"/>
              </a:lnSpc>
              <a:buFont typeface="Arial" panose="020B0604020202020204" pitchFamily="34" charset="0"/>
              <a:buChar char="•"/>
            </a:pPr>
            <a:r>
              <a:rPr lang="en-US" sz="1600" dirty="0"/>
              <a:t>The client sends a heartbeat request containing a text and its length.</a:t>
            </a:r>
          </a:p>
          <a:p>
            <a:pPr>
              <a:lnSpc>
                <a:spcPct val="90000"/>
              </a:lnSpc>
              <a:buFont typeface="Arial" panose="020B0604020202020204" pitchFamily="34" charset="0"/>
              <a:buChar char="•"/>
            </a:pPr>
            <a:r>
              <a:rPr lang="en-US" sz="1600" dirty="0"/>
              <a:t>The server should reply with an echo, containing the same message received from the client.</a:t>
            </a:r>
            <a:endParaRPr lang="it-IT" sz="1600" dirty="0"/>
          </a:p>
        </p:txBody>
      </p:sp>
      <p:pic>
        <p:nvPicPr>
          <p:cNvPr id="5" name="Immagine 4">
            <a:extLst>
              <a:ext uri="{FF2B5EF4-FFF2-40B4-BE49-F238E27FC236}">
                <a16:creationId xmlns:a16="http://schemas.microsoft.com/office/drawing/2014/main" id="{31CC3C7B-F6F8-4AE0-B30D-FBBC6F285C22}"/>
              </a:ext>
            </a:extLst>
          </p:cNvPr>
          <p:cNvPicPr>
            <a:picLocks noChangeAspect="1"/>
          </p:cNvPicPr>
          <p:nvPr/>
        </p:nvPicPr>
        <p:blipFill rotWithShape="1">
          <a:blip r:embed="rId2"/>
          <a:srcRect b="49674"/>
          <a:stretch/>
        </p:blipFill>
        <p:spPr>
          <a:xfrm>
            <a:off x="2007280" y="2996953"/>
            <a:ext cx="4088720" cy="2057689"/>
          </a:xfrm>
          <a:prstGeom prst="roundRect">
            <a:avLst>
              <a:gd name="adj" fmla="val 3517"/>
            </a:avLst>
          </a:prstGeom>
          <a:ln/>
        </p:spPr>
        <p:style>
          <a:lnRef idx="2">
            <a:schemeClr val="dk1"/>
          </a:lnRef>
          <a:fillRef idx="1">
            <a:schemeClr val="lt1"/>
          </a:fillRef>
          <a:effectRef idx="0">
            <a:schemeClr val="dk1"/>
          </a:effectRef>
          <a:fontRef idx="minor">
            <a:schemeClr val="dk1"/>
          </a:fontRef>
        </p:style>
      </p:pic>
      <p:pic>
        <p:nvPicPr>
          <p:cNvPr id="7" name="Immagine 6" descr="Immagine che contiene disegnando&#10;&#10;Descrizione generata automaticamente">
            <a:extLst>
              <a:ext uri="{FF2B5EF4-FFF2-40B4-BE49-F238E27FC236}">
                <a16:creationId xmlns:a16="http://schemas.microsoft.com/office/drawing/2014/main" id="{2B1542CE-DD77-4D5A-A3EA-294DAAD30ED8}"/>
              </a:ext>
            </a:extLst>
          </p:cNvPr>
          <p:cNvPicPr>
            <a:picLocks noChangeAspect="1"/>
          </p:cNvPicPr>
          <p:nvPr/>
        </p:nvPicPr>
        <p:blipFill>
          <a:blip r:embed="rId3"/>
          <a:stretch>
            <a:fillRect/>
          </a:stretch>
        </p:blipFill>
        <p:spPr>
          <a:xfrm>
            <a:off x="3585744" y="1443660"/>
            <a:ext cx="931793" cy="931793"/>
          </a:xfrm>
          <a:prstGeom prst="rect">
            <a:avLst/>
          </a:prstGeom>
          <a:effectLst>
            <a:softEdge rad="0"/>
          </a:effectLst>
        </p:spPr>
      </p:pic>
      <p:sp>
        <p:nvSpPr>
          <p:cNvPr id="6" name="Titolo 1">
            <a:extLst>
              <a:ext uri="{FF2B5EF4-FFF2-40B4-BE49-F238E27FC236}">
                <a16:creationId xmlns:a16="http://schemas.microsoft.com/office/drawing/2014/main" id="{34C4FB6C-243A-4C5F-AB95-0E5F87803F3D}"/>
              </a:ext>
            </a:extLst>
          </p:cNvPr>
          <p:cNvSpPr txBox="1">
            <a:spLocks/>
          </p:cNvSpPr>
          <p:nvPr/>
        </p:nvSpPr>
        <p:spPr>
          <a:xfrm>
            <a:off x="1055441" y="107784"/>
            <a:ext cx="3841955" cy="1428750"/>
          </a:xfrm>
          <a:prstGeom prst="rect">
            <a:avLst/>
          </a:prstGeom>
        </p:spPr>
        <p:txBody>
          <a:bodyPr vert="horz" anchor="ctr">
            <a:normAutofit/>
          </a:bodyPr>
          <a:lstStyle>
            <a:lvl1pPr algn="l" rtl="0" eaLnBrk="0" fontAlgn="base" hangingPunct="0">
              <a:spcBef>
                <a:spcPct val="0"/>
              </a:spcBef>
              <a:spcAft>
                <a:spcPct val="0"/>
              </a:spcAft>
              <a:defRPr sz="3600" kern="1200" cap="all">
                <a:solidFill>
                  <a:schemeClr val="tx2"/>
                </a:solidFill>
                <a:effectLst>
                  <a:reflection blurRad="12700" stA="48000" endA="300" endPos="55000" dir="5400000" sy="-90000" algn="bl" rotWithShape="0"/>
                </a:effectLst>
                <a:latin typeface="+mj-lt"/>
                <a:ea typeface="+mj-ea"/>
                <a:cs typeface="+mj-cs"/>
              </a:defRPr>
            </a:lvl1pPr>
            <a:lvl2pPr algn="l" rtl="0" eaLnBrk="0" fontAlgn="base" hangingPunct="0">
              <a:spcBef>
                <a:spcPct val="0"/>
              </a:spcBef>
              <a:spcAft>
                <a:spcPct val="0"/>
              </a:spcAft>
              <a:defRPr sz="3600">
                <a:solidFill>
                  <a:schemeClr val="tx2"/>
                </a:solidFill>
                <a:latin typeface="Franklin Gothic Medium" pitchFamily="34" charset="0"/>
              </a:defRPr>
            </a:lvl2pPr>
            <a:lvl3pPr algn="l" rtl="0" eaLnBrk="0" fontAlgn="base" hangingPunct="0">
              <a:spcBef>
                <a:spcPct val="0"/>
              </a:spcBef>
              <a:spcAft>
                <a:spcPct val="0"/>
              </a:spcAft>
              <a:defRPr sz="3600">
                <a:solidFill>
                  <a:schemeClr val="tx2"/>
                </a:solidFill>
                <a:latin typeface="Franklin Gothic Medium" pitchFamily="34" charset="0"/>
              </a:defRPr>
            </a:lvl3pPr>
            <a:lvl4pPr algn="l" rtl="0" eaLnBrk="0" fontAlgn="base" hangingPunct="0">
              <a:spcBef>
                <a:spcPct val="0"/>
              </a:spcBef>
              <a:spcAft>
                <a:spcPct val="0"/>
              </a:spcAft>
              <a:defRPr sz="3600">
                <a:solidFill>
                  <a:schemeClr val="tx2"/>
                </a:solidFill>
                <a:latin typeface="Franklin Gothic Medium" pitchFamily="34" charset="0"/>
              </a:defRPr>
            </a:lvl4pPr>
            <a:lvl5pPr algn="l" rtl="0" eaLnBrk="0" fontAlgn="base" hangingPunct="0">
              <a:spcBef>
                <a:spcPct val="0"/>
              </a:spcBef>
              <a:spcAft>
                <a:spcPct val="0"/>
              </a:spcAft>
              <a:defRPr sz="3600">
                <a:solidFill>
                  <a:schemeClr val="tx2"/>
                </a:solidFill>
                <a:latin typeface="Franklin Gothic Medium" pitchFamily="34" charset="0"/>
              </a:defRPr>
            </a:lvl5pPr>
            <a:lvl6pPr marL="457200" algn="l" rtl="0" fontAlgn="base">
              <a:spcBef>
                <a:spcPct val="0"/>
              </a:spcBef>
              <a:spcAft>
                <a:spcPct val="0"/>
              </a:spcAft>
              <a:defRPr sz="3600">
                <a:solidFill>
                  <a:schemeClr val="tx2"/>
                </a:solidFill>
                <a:latin typeface="Franklin Gothic Medium" pitchFamily="34" charset="0"/>
              </a:defRPr>
            </a:lvl6pPr>
            <a:lvl7pPr marL="914400" algn="l" rtl="0" fontAlgn="base">
              <a:spcBef>
                <a:spcPct val="0"/>
              </a:spcBef>
              <a:spcAft>
                <a:spcPct val="0"/>
              </a:spcAft>
              <a:defRPr sz="3600">
                <a:solidFill>
                  <a:schemeClr val="tx2"/>
                </a:solidFill>
                <a:latin typeface="Franklin Gothic Medium" pitchFamily="34" charset="0"/>
              </a:defRPr>
            </a:lvl7pPr>
            <a:lvl8pPr marL="1371600" algn="l" rtl="0" fontAlgn="base">
              <a:spcBef>
                <a:spcPct val="0"/>
              </a:spcBef>
              <a:spcAft>
                <a:spcPct val="0"/>
              </a:spcAft>
              <a:defRPr sz="3600">
                <a:solidFill>
                  <a:schemeClr val="tx2"/>
                </a:solidFill>
                <a:latin typeface="Franklin Gothic Medium" pitchFamily="34" charset="0"/>
              </a:defRPr>
            </a:lvl8pPr>
            <a:lvl9pPr marL="1828800" algn="l" rtl="0" fontAlgn="base">
              <a:spcBef>
                <a:spcPct val="0"/>
              </a:spcBef>
              <a:spcAft>
                <a:spcPct val="0"/>
              </a:spcAft>
              <a:defRPr sz="3600">
                <a:solidFill>
                  <a:schemeClr val="tx2"/>
                </a:solidFill>
                <a:latin typeface="Franklin Gothic Medium" pitchFamily="34" charset="0"/>
              </a:defRPr>
            </a:lvl9pPr>
          </a:lstStyle>
          <a:p>
            <a:pPr algn="ctr"/>
            <a:r>
              <a:rPr lang="it-IT" sz="2400" dirty="0" err="1"/>
              <a:t>heartBLEED</a:t>
            </a:r>
            <a:endParaRPr lang="it-IT" dirty="0"/>
          </a:p>
        </p:txBody>
      </p:sp>
    </p:spTree>
    <p:extLst>
      <p:ext uri="{BB962C8B-B14F-4D97-AF65-F5344CB8AC3E}">
        <p14:creationId xmlns:p14="http://schemas.microsoft.com/office/powerpoint/2010/main" val="3126708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9314F0C-D605-4628-8263-4E9847D318A6}"/>
              </a:ext>
            </a:extLst>
          </p:cNvPr>
          <p:cNvSpPr>
            <a:spLocks noGrp="1"/>
          </p:cNvSpPr>
          <p:nvPr>
            <p:ph type="title"/>
          </p:nvPr>
        </p:nvSpPr>
        <p:spPr>
          <a:xfrm>
            <a:off x="1524000" y="134325"/>
            <a:ext cx="9144000" cy="1428750"/>
          </a:xfrm>
        </p:spPr>
        <p:txBody>
          <a:bodyPr vert="horz" lIns="68580" tIns="34290" rIns="68580" bIns="34290" rtlCol="0" anchor="ctr">
            <a:normAutofit/>
          </a:bodyPr>
          <a:lstStyle/>
          <a:p>
            <a:pPr algn="ctr"/>
            <a:r>
              <a:rPr lang="en-US" dirty="0"/>
              <a:t>HEARTBLEED bug ON </a:t>
            </a:r>
            <a:r>
              <a:rPr lang="en-US" dirty="0" err="1"/>
              <a:t>openSSL</a:t>
            </a:r>
            <a:r>
              <a:rPr lang="en-US" dirty="0"/>
              <a:t> 1.0.1e</a:t>
            </a:r>
          </a:p>
        </p:txBody>
      </p:sp>
      <p:pic>
        <p:nvPicPr>
          <p:cNvPr id="6" name="Segnaposto contenuto 5">
            <a:extLst>
              <a:ext uri="{FF2B5EF4-FFF2-40B4-BE49-F238E27FC236}">
                <a16:creationId xmlns:a16="http://schemas.microsoft.com/office/drawing/2014/main" id="{69881924-3ED0-4365-9946-EAD857EC1ED0}"/>
              </a:ext>
            </a:extLst>
          </p:cNvPr>
          <p:cNvPicPr>
            <a:picLocks noGrp="1" noChangeAspect="1"/>
          </p:cNvPicPr>
          <p:nvPr>
            <p:ph idx="1"/>
          </p:nvPr>
        </p:nvPicPr>
        <p:blipFill rotWithShape="1">
          <a:blip r:embed="rId2"/>
          <a:srcRect t="48887"/>
          <a:stretch/>
        </p:blipFill>
        <p:spPr>
          <a:xfrm>
            <a:off x="5912123" y="2494574"/>
            <a:ext cx="4523636" cy="2312167"/>
          </a:xfrm>
          <a:prstGeom prst="roundRect">
            <a:avLst>
              <a:gd name="adj" fmla="val 3517"/>
            </a:avLst>
          </a:prstGeom>
          <a:ln/>
        </p:spPr>
        <p:style>
          <a:lnRef idx="2">
            <a:schemeClr val="dk1"/>
          </a:lnRef>
          <a:fillRef idx="1">
            <a:schemeClr val="lt1"/>
          </a:fillRef>
          <a:effectRef idx="0">
            <a:schemeClr val="dk1"/>
          </a:effectRef>
          <a:fontRef idx="minor">
            <a:schemeClr val="dk1"/>
          </a:fontRef>
        </p:style>
      </p:pic>
      <p:sp>
        <p:nvSpPr>
          <p:cNvPr id="7" name="Segnaposto contenuto 2">
            <a:extLst>
              <a:ext uri="{FF2B5EF4-FFF2-40B4-BE49-F238E27FC236}">
                <a16:creationId xmlns:a16="http://schemas.microsoft.com/office/drawing/2014/main" id="{101385F9-B931-4439-8458-F2A3CBEE1F31}"/>
              </a:ext>
            </a:extLst>
          </p:cNvPr>
          <p:cNvSpPr txBox="1">
            <a:spLocks/>
          </p:cNvSpPr>
          <p:nvPr/>
        </p:nvSpPr>
        <p:spPr>
          <a:xfrm>
            <a:off x="1199457" y="2204865"/>
            <a:ext cx="4523636" cy="3168351"/>
          </a:xfrm>
          <a:prstGeom prst="rect">
            <a:avLst/>
          </a:prstGeom>
        </p:spPr>
        <p:txBody>
          <a:bodyPr vert="horz" lIns="68580" tIns="34290" rIns="68580" bIns="34290" rtlCol="0" anchor="t">
            <a:normAutofit/>
          </a:bodyPr>
          <a:lst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a:lstStyle>
          <a:p>
            <a:pPr marL="0" indent="0">
              <a:lnSpc>
                <a:spcPct val="90000"/>
              </a:lnSpc>
              <a:buNone/>
            </a:pPr>
            <a:endParaRPr lang="en-US" sz="1200" dirty="0"/>
          </a:p>
          <a:p>
            <a:pPr>
              <a:lnSpc>
                <a:spcPct val="90000"/>
              </a:lnSpc>
            </a:pPr>
            <a:r>
              <a:rPr lang="en-US" sz="1200" dirty="0"/>
              <a:t>The bug was caused by not checking the size of the sent message.</a:t>
            </a:r>
          </a:p>
          <a:p>
            <a:pPr>
              <a:lnSpc>
                <a:spcPct val="90000"/>
              </a:lnSpc>
            </a:pPr>
            <a:r>
              <a:rPr lang="en-US" sz="1200" dirty="0"/>
              <a:t>If a message with a size greater than the real one is requested, the client's message and all the data of the adjacent memory cells will be returned until the requested size is reached.</a:t>
            </a:r>
          </a:p>
          <a:p>
            <a:pPr>
              <a:lnSpc>
                <a:spcPct val="90000"/>
              </a:lnSpc>
            </a:pPr>
            <a:r>
              <a:rPr lang="en-US" sz="1200" dirty="0"/>
              <a:t>In this way sensitive data could be COLLECTED in clear text.</a:t>
            </a:r>
          </a:p>
          <a:p>
            <a:pPr>
              <a:lnSpc>
                <a:spcPct val="90000"/>
              </a:lnSpc>
            </a:pPr>
            <a:r>
              <a:rPr lang="en-US" sz="1200" dirty="0"/>
              <a:t>HOWEVER, Although an attacker has good control over the size of the exposed memory block, he has no control over its location, and therefore cannot choose what content will be revealed.</a:t>
            </a:r>
          </a:p>
        </p:txBody>
      </p:sp>
      <p:pic>
        <p:nvPicPr>
          <p:cNvPr id="11" name="Immagine 10" descr="Immagine che contiene disegnando&#10;&#10;Descrizione generata automaticamente">
            <a:extLst>
              <a:ext uri="{FF2B5EF4-FFF2-40B4-BE49-F238E27FC236}">
                <a16:creationId xmlns:a16="http://schemas.microsoft.com/office/drawing/2014/main" id="{6757AA71-1A8E-437A-BA29-74E55BD667C9}"/>
              </a:ext>
            </a:extLst>
          </p:cNvPr>
          <p:cNvPicPr>
            <a:picLocks noChangeAspect="1"/>
          </p:cNvPicPr>
          <p:nvPr/>
        </p:nvPicPr>
        <p:blipFill>
          <a:blip r:embed="rId3"/>
          <a:stretch>
            <a:fillRect/>
          </a:stretch>
        </p:blipFill>
        <p:spPr>
          <a:xfrm>
            <a:off x="7490273" y="1563075"/>
            <a:ext cx="931500" cy="931500"/>
          </a:xfrm>
          <a:prstGeom prst="rect">
            <a:avLst/>
          </a:prstGeom>
          <a:effectLst>
            <a:softEdge rad="25400"/>
          </a:effectLst>
        </p:spPr>
      </p:pic>
    </p:spTree>
    <p:extLst>
      <p:ext uri="{BB962C8B-B14F-4D97-AF65-F5344CB8AC3E}">
        <p14:creationId xmlns:p14="http://schemas.microsoft.com/office/powerpoint/2010/main" val="8594640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BEAST</a:t>
            </a:r>
          </a:p>
        </p:txBody>
      </p:sp>
      <p:pic>
        <p:nvPicPr>
          <p:cNvPr id="4" name="Immagine 3"/>
          <p:cNvPicPr>
            <a:picLocks noChangeAspect="1"/>
          </p:cNvPicPr>
          <p:nvPr/>
        </p:nvPicPr>
        <p:blipFill>
          <a:blip r:embed="rId2"/>
          <a:stretch>
            <a:fillRect/>
          </a:stretch>
        </p:blipFill>
        <p:spPr>
          <a:xfrm>
            <a:off x="2207568" y="1916832"/>
            <a:ext cx="7823092" cy="3168352"/>
          </a:xfrm>
          <a:prstGeom prst="rect">
            <a:avLst/>
          </a:prstGeom>
        </p:spPr>
      </p:pic>
      <p:sp>
        <p:nvSpPr>
          <p:cNvPr id="5" name="Rettangolo 4"/>
          <p:cNvSpPr/>
          <p:nvPr/>
        </p:nvSpPr>
        <p:spPr>
          <a:xfrm>
            <a:off x="2180888" y="5229200"/>
            <a:ext cx="7823092" cy="12961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Up to TLS 1.0 the IV of the first block of the first message is the last </a:t>
            </a:r>
            <a:r>
              <a:rPr lang="en-US" dirty="0" err="1"/>
              <a:t>ciphertext</a:t>
            </a:r>
            <a:r>
              <a:rPr lang="en-US" dirty="0"/>
              <a:t> block of the last message sent. </a:t>
            </a:r>
          </a:p>
          <a:p>
            <a:r>
              <a:rPr lang="en-US" sz="2000" b="1" dirty="0">
                <a:solidFill>
                  <a:srgbClr val="FF0000"/>
                </a:solidFill>
              </a:rPr>
              <a:t>This makes the IV predictable.</a:t>
            </a:r>
            <a:endParaRPr lang="it-IT" sz="2000" b="1" dirty="0">
              <a:solidFill>
                <a:srgbClr val="FF0000"/>
              </a:solidFill>
            </a:endParaRPr>
          </a:p>
        </p:txBody>
      </p:sp>
      <p:sp>
        <p:nvSpPr>
          <p:cNvPr id="8" name="Rettangolo arrotondato 7"/>
          <p:cNvSpPr/>
          <p:nvPr/>
        </p:nvSpPr>
        <p:spPr>
          <a:xfrm>
            <a:off x="2207568" y="2492896"/>
            <a:ext cx="1944216" cy="576064"/>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Rettangolo arrotondato 8"/>
          <p:cNvSpPr/>
          <p:nvPr/>
        </p:nvSpPr>
        <p:spPr>
          <a:xfrm>
            <a:off x="8256240" y="3861048"/>
            <a:ext cx="1368152" cy="455464"/>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923386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heel(1)">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heel(1)">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Beast</a:t>
            </a:r>
            <a:r>
              <a:rPr lang="it-IT" dirty="0"/>
              <a:t> (</a:t>
            </a:r>
            <a:r>
              <a:rPr lang="it-IT" dirty="0" err="1"/>
              <a:t>cont</a:t>
            </a:r>
            <a:r>
              <a:rPr lang="it-IT" dirty="0"/>
              <a:t>.)</a:t>
            </a:r>
          </a:p>
        </p:txBody>
      </p:sp>
      <p:sp>
        <p:nvSpPr>
          <p:cNvPr id="3" name="Segnaposto contenuto 2"/>
          <p:cNvSpPr>
            <a:spLocks noGrp="1"/>
          </p:cNvSpPr>
          <p:nvPr>
            <p:ph idx="1"/>
          </p:nvPr>
        </p:nvSpPr>
        <p:spPr>
          <a:xfrm>
            <a:off x="1828800" y="1554163"/>
            <a:ext cx="8686800" cy="5043189"/>
          </a:xfrm>
        </p:spPr>
        <p:txBody>
          <a:bodyPr/>
          <a:lstStyle/>
          <a:p>
            <a:pPr algn="just"/>
            <a:r>
              <a:rPr lang="it-IT" sz="2600" dirty="0" err="1"/>
              <a:t>If</a:t>
            </a:r>
            <a:r>
              <a:rPr lang="it-IT" sz="2600" dirty="0"/>
              <a:t> the </a:t>
            </a:r>
            <a:r>
              <a:rPr lang="en-US" sz="2600" dirty="0"/>
              <a:t>the attacker knows the last block of the last encrypted message can then try to guess the plaintext.</a:t>
            </a:r>
          </a:p>
          <a:p>
            <a:pPr algn="just"/>
            <a:r>
              <a:rPr lang="en-US" sz="2600" dirty="0"/>
              <a:t>This is computationally difficult, but if the attacker is able to insert text in the user's plaintext then the TLS record will be occupied in part by the injected data and partly from the secret.</a:t>
            </a:r>
          </a:p>
          <a:p>
            <a:pPr lvl="1" algn="just"/>
            <a:r>
              <a:rPr lang="en-US" sz="2200" dirty="0"/>
              <a:t>Suppose have a 16 byte encrypted text occupying 15 byte with the text, then the injected guess it will be easier to do.</a:t>
            </a:r>
          </a:p>
          <a:p>
            <a:pPr algn="just"/>
            <a:r>
              <a:rPr lang="en-US" sz="2600" dirty="0"/>
              <a:t>If an attacker can cause the user to make more requests to the server by a </a:t>
            </a:r>
            <a:r>
              <a:rPr lang="en-US" sz="2600" dirty="0" err="1"/>
              <a:t>guess&amp;checking</a:t>
            </a:r>
            <a:r>
              <a:rPr lang="en-US" sz="2600" dirty="0"/>
              <a:t> attack she/he can  relatively easily gain access to sensitive data (like web cookies).</a:t>
            </a:r>
            <a:endParaRPr lang="it-IT" sz="2600" dirty="0"/>
          </a:p>
        </p:txBody>
      </p:sp>
    </p:spTree>
    <p:extLst>
      <p:ext uri="{BB962C8B-B14F-4D97-AF65-F5344CB8AC3E}">
        <p14:creationId xmlns:p14="http://schemas.microsoft.com/office/powerpoint/2010/main" val="30585124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Crime</a:t>
            </a:r>
          </a:p>
        </p:txBody>
      </p:sp>
      <p:pic>
        <p:nvPicPr>
          <p:cNvPr id="4" name="Segnaposto contenuto 3"/>
          <p:cNvPicPr>
            <a:picLocks noGrp="1" noChangeAspect="1"/>
          </p:cNvPicPr>
          <p:nvPr>
            <p:ph idx="1"/>
          </p:nvPr>
        </p:nvPicPr>
        <p:blipFill>
          <a:blip r:embed="rId2"/>
          <a:stretch>
            <a:fillRect/>
          </a:stretch>
        </p:blipFill>
        <p:spPr>
          <a:xfrm>
            <a:off x="2264913" y="1628800"/>
            <a:ext cx="7814574" cy="4112094"/>
          </a:xfrm>
          <a:prstGeom prst="rect">
            <a:avLst/>
          </a:prstGeom>
        </p:spPr>
      </p:pic>
      <p:sp>
        <p:nvSpPr>
          <p:cNvPr id="5" name="Fumetto 1 4"/>
          <p:cNvSpPr/>
          <p:nvPr/>
        </p:nvSpPr>
        <p:spPr>
          <a:xfrm rot="371666">
            <a:off x="2870903" y="4831337"/>
            <a:ext cx="1989411" cy="390531"/>
          </a:xfrm>
          <a:prstGeom prst="wedgeRectCallou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it-IT" dirty="0">
                <a:latin typeface="Aharoni" panose="02010803020104030203" pitchFamily="2" charset="-79"/>
                <a:cs typeface="Aharoni" panose="02010803020104030203" pitchFamily="2" charset="-79"/>
              </a:rPr>
              <a:t>Message </a:t>
            </a:r>
            <a:r>
              <a:rPr lang="it-IT" dirty="0" err="1">
                <a:latin typeface="Aharoni" panose="02010803020104030203" pitchFamily="2" charset="-79"/>
                <a:cs typeface="Aharoni" panose="02010803020104030203" pitchFamily="2" charset="-79"/>
              </a:rPr>
              <a:t>length</a:t>
            </a:r>
            <a:endParaRPr lang="it-IT" dirty="0">
              <a:latin typeface="Aharoni" panose="02010803020104030203" pitchFamily="2" charset="-79"/>
              <a:cs typeface="Aharoni" panose="02010803020104030203" pitchFamily="2" charset="-79"/>
            </a:endParaRPr>
          </a:p>
        </p:txBody>
      </p:sp>
    </p:spTree>
    <p:extLst>
      <p:ext uri="{BB962C8B-B14F-4D97-AF65-F5344CB8AC3E}">
        <p14:creationId xmlns:p14="http://schemas.microsoft.com/office/powerpoint/2010/main" val="762938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3657600"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8470D3D-7DCC-4CE8-B0CF-8E4265691C5B}"/>
              </a:ext>
            </a:extLst>
          </p:cNvPr>
          <p:cNvSpPr>
            <a:spLocks noGrp="1"/>
          </p:cNvSpPr>
          <p:nvPr>
            <p:ph type="title"/>
          </p:nvPr>
        </p:nvSpPr>
        <p:spPr>
          <a:xfrm>
            <a:off x="594360" y="637125"/>
            <a:ext cx="3163448" cy="5256371"/>
          </a:xfrm>
        </p:spPr>
        <p:txBody>
          <a:bodyPr>
            <a:normAutofit/>
          </a:bodyPr>
          <a:lstStyle/>
          <a:p>
            <a:r>
              <a:rPr lang="en-US" dirty="0"/>
              <a:t>History &amp; GOALS</a:t>
            </a:r>
            <a:endParaRPr lang="it-IT" dirty="0"/>
          </a:p>
        </p:txBody>
      </p:sp>
      <p:graphicFrame>
        <p:nvGraphicFramePr>
          <p:cNvPr id="5" name="Content Placeholder 2">
            <a:extLst>
              <a:ext uri="{FF2B5EF4-FFF2-40B4-BE49-F238E27FC236}">
                <a16:creationId xmlns:a16="http://schemas.microsoft.com/office/drawing/2014/main" id="{257D082D-CAE4-41C1-0BFB-12ECF5113EF0}"/>
              </a:ext>
            </a:extLst>
          </p:cNvPr>
          <p:cNvGraphicFramePr>
            <a:graphicFrameLocks noGrp="1"/>
          </p:cNvGraphicFramePr>
          <p:nvPr>
            <p:ph idx="1"/>
            <p:extLst>
              <p:ext uri="{D42A27DB-BD31-4B8C-83A1-F6EECF244321}">
                <p14:modId xmlns:p14="http://schemas.microsoft.com/office/powerpoint/2010/main" val="2306714570"/>
              </p:ext>
            </p:extLst>
          </p:nvPr>
        </p:nvGraphicFramePr>
        <p:xfrm>
          <a:off x="4515633" y="303591"/>
          <a:ext cx="7240043"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70853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CRIME (</a:t>
            </a:r>
            <a:r>
              <a:rPr lang="it-IT" dirty="0" err="1"/>
              <a:t>cont</a:t>
            </a:r>
            <a:r>
              <a:rPr lang="it-IT" dirty="0"/>
              <a:t>.)</a:t>
            </a:r>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562099208"/>
              </p:ext>
            </p:extLst>
          </p:nvPr>
        </p:nvGraphicFramePr>
        <p:xfrm>
          <a:off x="-744760" y="1556792"/>
          <a:ext cx="86868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 name="Segnaposto contenuto 2"/>
          <p:cNvSpPr txBox="1">
            <a:spLocks/>
          </p:cNvSpPr>
          <p:nvPr/>
        </p:nvSpPr>
        <p:spPr bwMode="auto">
          <a:xfrm>
            <a:off x="5451805" y="1284515"/>
            <a:ext cx="5076056" cy="5558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accent1"/>
              </a:buClr>
              <a:buSzPct val="70000"/>
              <a:buFont typeface="Wingdings 2" panose="05020102010507070707" pitchFamily="18" charset="2"/>
              <a:buChar char=""/>
              <a:defRPr sz="3200" kern="1200">
                <a:solidFill>
                  <a:schemeClr val="tx2"/>
                </a:solidFill>
                <a:latin typeface="+mn-lt"/>
                <a:ea typeface="+mn-ea"/>
                <a:cs typeface="+mn-cs"/>
              </a:defRPr>
            </a:lvl1pPr>
            <a:lvl2pPr marL="742950" indent="-285750" algn="l" rtl="0" eaLnBrk="0" fontAlgn="base" hangingPunct="0">
              <a:spcBef>
                <a:spcPct val="20000"/>
              </a:spcBef>
              <a:spcAft>
                <a:spcPct val="0"/>
              </a:spcAft>
              <a:buClr>
                <a:schemeClr val="accent1"/>
              </a:buClr>
              <a:buSzPct val="70000"/>
              <a:buFont typeface="Wingdings 2" panose="05020102010507070707" pitchFamily="18" charset="2"/>
              <a:buChar char=""/>
              <a:defRPr sz="2800" kern="1200">
                <a:solidFill>
                  <a:schemeClr val="tx2"/>
                </a:solidFill>
                <a:latin typeface="+mn-lt"/>
                <a:ea typeface="+mn-ea"/>
                <a:cs typeface="+mn-cs"/>
              </a:defRPr>
            </a:lvl2pPr>
            <a:lvl3pPr marL="11430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400" kern="1200">
                <a:solidFill>
                  <a:schemeClr val="tx2"/>
                </a:solidFill>
                <a:latin typeface="+mn-lt"/>
                <a:ea typeface="+mn-ea"/>
                <a:cs typeface="+mn-cs"/>
              </a:defRPr>
            </a:lvl3pPr>
            <a:lvl4pPr marL="1600200" indent="-228600" algn="l" rtl="0" eaLnBrk="0" fontAlgn="base" hangingPunct="0">
              <a:spcBef>
                <a:spcPct val="20000"/>
              </a:spcBef>
              <a:spcAft>
                <a:spcPct val="0"/>
              </a:spcAft>
              <a:buClr>
                <a:schemeClr val="accent1"/>
              </a:buClr>
              <a:buSzPct val="70000"/>
              <a:buFont typeface="Wingdings 2" panose="05020102010507070707" pitchFamily="18" charset="2"/>
              <a:buChar char=""/>
              <a:defRPr sz="2000" kern="1200">
                <a:solidFill>
                  <a:schemeClr val="tx2"/>
                </a:solidFill>
                <a:latin typeface="+mn-lt"/>
                <a:ea typeface="+mn-ea"/>
                <a:cs typeface="+mn-cs"/>
              </a:defRPr>
            </a:lvl4pPr>
            <a:lvl5pPr marL="2057400" indent="-228600" algn="l" rtl="0" eaLnBrk="0" fontAlgn="base" hangingPunct="0">
              <a:spcBef>
                <a:spcPct val="20000"/>
              </a:spcBef>
              <a:spcAft>
                <a:spcPct val="0"/>
              </a:spcAft>
              <a:buClr>
                <a:schemeClr val="accent1"/>
              </a:buClr>
              <a:buSzPct val="60000"/>
              <a:buFont typeface="Wingdings 2" panose="05020102010507070707" pitchFamily="18" charset="2"/>
              <a:buChar char=""/>
              <a:defRPr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a:lstStyle>
          <a:p>
            <a:pPr algn="just"/>
            <a:r>
              <a:rPr lang="en-US" sz="2000" dirty="0"/>
              <a:t>Many servers support TLS compression to reduce congestion or the timing of loading.</a:t>
            </a:r>
          </a:p>
          <a:p>
            <a:pPr algn="just"/>
            <a:r>
              <a:rPr lang="en-US" sz="2000" dirty="0"/>
              <a:t>The main method used is </a:t>
            </a:r>
            <a:r>
              <a:rPr lang="en-US" sz="2000" b="1" dirty="0"/>
              <a:t>DEFLATE, </a:t>
            </a:r>
            <a:r>
              <a:rPr lang="en-US" sz="2000" dirty="0"/>
              <a:t>composed by algorithms</a:t>
            </a:r>
          </a:p>
          <a:p>
            <a:pPr lvl="1" algn="just"/>
            <a:r>
              <a:rPr lang="en-US" sz="1600" dirty="0"/>
              <a:t>LZ77, used to eliminate the  redundancy of sequences</a:t>
            </a:r>
          </a:p>
          <a:p>
            <a:pPr lvl="1" algn="just"/>
            <a:r>
              <a:rPr lang="en-US" sz="1600" dirty="0"/>
              <a:t>Huffman Coding, used to eliminate the redundancy of symbols</a:t>
            </a:r>
          </a:p>
          <a:p>
            <a:pPr algn="just"/>
            <a:r>
              <a:rPr lang="en-US" sz="2000" dirty="0"/>
              <a:t>The attack works by trying to guess a </a:t>
            </a:r>
            <a:r>
              <a:rPr lang="en-US" sz="2000" i="1" dirty="0"/>
              <a:t>secret</a:t>
            </a:r>
            <a:r>
              <a:rPr lang="en-US" sz="2000" dirty="0"/>
              <a:t> by observing the length of the message sent. When in a guess message lengths are not larger than usual the guess is correct.</a:t>
            </a:r>
          </a:p>
          <a:p>
            <a:pPr algn="just"/>
            <a:r>
              <a:rPr lang="en-US" sz="2000" dirty="0"/>
              <a:t>If compression is disabled, TLS </a:t>
            </a:r>
            <a:r>
              <a:rPr lang="en-US" sz="2000" i="1" dirty="0"/>
              <a:t>CRIME </a:t>
            </a:r>
            <a:r>
              <a:rPr lang="en-US" sz="2000" dirty="0"/>
              <a:t>can not be applied</a:t>
            </a:r>
          </a:p>
          <a:p>
            <a:endParaRPr lang="en-US" sz="2000" dirty="0"/>
          </a:p>
          <a:p>
            <a:endParaRPr lang="en-US" sz="2000" b="1" dirty="0"/>
          </a:p>
        </p:txBody>
      </p:sp>
    </p:spTree>
    <p:extLst>
      <p:ext uri="{BB962C8B-B14F-4D97-AF65-F5344CB8AC3E}">
        <p14:creationId xmlns:p14="http://schemas.microsoft.com/office/powerpoint/2010/main" val="31519844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BREACH</a:t>
            </a:r>
          </a:p>
        </p:txBody>
      </p:sp>
      <p:graphicFrame>
        <p:nvGraphicFramePr>
          <p:cNvPr id="6" name="Segnaposto contenuto 5"/>
          <p:cNvGraphicFramePr>
            <a:graphicFrameLocks noGrp="1"/>
          </p:cNvGraphicFramePr>
          <p:nvPr>
            <p:ph idx="1"/>
            <p:extLst>
              <p:ext uri="{D42A27DB-BD31-4B8C-83A1-F6EECF244321}">
                <p14:modId xmlns:p14="http://schemas.microsoft.com/office/powerpoint/2010/main" val="214822830"/>
              </p:ext>
            </p:extLst>
          </p:nvPr>
        </p:nvGraphicFramePr>
        <p:xfrm>
          <a:off x="1828800" y="1700808"/>
          <a:ext cx="8686800" cy="452596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AutoShape 2" descr="Common SSL/TLS Vulnerabilities risk classification - Information Security  Stack Exchange">
            <a:extLst>
              <a:ext uri="{FF2B5EF4-FFF2-40B4-BE49-F238E27FC236}">
                <a16:creationId xmlns:a16="http://schemas.microsoft.com/office/drawing/2014/main" id="{D8799ED3-C392-4566-A776-9145723B4D6A}"/>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it-IT"/>
          </a:p>
        </p:txBody>
      </p:sp>
    </p:spTree>
    <p:extLst>
      <p:ext uri="{BB962C8B-B14F-4D97-AF65-F5344CB8AC3E}">
        <p14:creationId xmlns:p14="http://schemas.microsoft.com/office/powerpoint/2010/main" val="2436179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3D163B-07DA-4EC6-BE5E-FC9544560C37}"/>
              </a:ext>
            </a:extLst>
          </p:cNvPr>
          <p:cNvSpPr>
            <a:spLocks noGrp="1"/>
          </p:cNvSpPr>
          <p:nvPr>
            <p:ph type="title"/>
          </p:nvPr>
        </p:nvSpPr>
        <p:spPr/>
        <p:txBody>
          <a:bodyPr/>
          <a:lstStyle/>
          <a:p>
            <a:r>
              <a:rPr lang="en-US" dirty="0"/>
              <a:t>TLS Known (PAST) vulnerabilities</a:t>
            </a:r>
            <a:endParaRPr lang="it-IT" dirty="0"/>
          </a:p>
        </p:txBody>
      </p:sp>
      <p:sp>
        <p:nvSpPr>
          <p:cNvPr id="3" name="Content Placeholder 2">
            <a:extLst>
              <a:ext uri="{FF2B5EF4-FFF2-40B4-BE49-F238E27FC236}">
                <a16:creationId xmlns:a16="http://schemas.microsoft.com/office/drawing/2014/main" id="{BFDF4CDE-EF5A-490D-88D5-9EA541CB7485}"/>
              </a:ext>
            </a:extLst>
          </p:cNvPr>
          <p:cNvSpPr>
            <a:spLocks noGrp="1"/>
          </p:cNvSpPr>
          <p:nvPr>
            <p:ph idx="1"/>
          </p:nvPr>
        </p:nvSpPr>
        <p:spPr/>
        <p:txBody>
          <a:bodyPr/>
          <a:lstStyle/>
          <a:p>
            <a:endParaRPr lang="it-IT"/>
          </a:p>
        </p:txBody>
      </p:sp>
      <p:pic>
        <p:nvPicPr>
          <p:cNvPr id="2050" name="Picture 2" descr="Common SSL/TLS Vulnerabilities risk classification - Information Security  Stack Exchange">
            <a:extLst>
              <a:ext uri="{FF2B5EF4-FFF2-40B4-BE49-F238E27FC236}">
                <a16:creationId xmlns:a16="http://schemas.microsoft.com/office/drawing/2014/main" id="{5AACAD5C-DE6D-49AF-BCF9-579A2244DDB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7528" y="1916833"/>
            <a:ext cx="8432220" cy="3543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19540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0CF9A-FA1C-4ECB-AF24-FD018AB4003A}"/>
              </a:ext>
            </a:extLst>
          </p:cNvPr>
          <p:cNvSpPr>
            <a:spLocks noGrp="1"/>
          </p:cNvSpPr>
          <p:nvPr>
            <p:ph type="title"/>
          </p:nvPr>
        </p:nvSpPr>
        <p:spPr/>
        <p:txBody>
          <a:bodyPr/>
          <a:lstStyle/>
          <a:p>
            <a:endParaRPr lang="it-IT"/>
          </a:p>
        </p:txBody>
      </p:sp>
      <p:sp>
        <p:nvSpPr>
          <p:cNvPr id="3" name="Content Placeholder 2">
            <a:extLst>
              <a:ext uri="{FF2B5EF4-FFF2-40B4-BE49-F238E27FC236}">
                <a16:creationId xmlns:a16="http://schemas.microsoft.com/office/drawing/2014/main" id="{70A4A328-970D-4C78-AE52-4AB921F708C0}"/>
              </a:ext>
            </a:extLst>
          </p:cNvPr>
          <p:cNvSpPr>
            <a:spLocks noGrp="1"/>
          </p:cNvSpPr>
          <p:nvPr>
            <p:ph idx="1"/>
          </p:nvPr>
        </p:nvSpPr>
        <p:spPr>
          <a:xfrm>
            <a:off x="1730624" y="6077676"/>
            <a:ext cx="8784976" cy="646248"/>
          </a:xfrm>
        </p:spPr>
        <p:txBody>
          <a:bodyPr/>
          <a:lstStyle/>
          <a:p>
            <a:r>
              <a:rPr lang="en-US" sz="2800" dirty="0"/>
              <a:t>Source: “Secure by default - the case of TLS”</a:t>
            </a:r>
            <a:r>
              <a:rPr lang="it-IT" sz="2800" dirty="0"/>
              <a:t> (2017)</a:t>
            </a:r>
            <a:endParaRPr lang="en-US" sz="2800" dirty="0"/>
          </a:p>
        </p:txBody>
      </p:sp>
      <p:pic>
        <p:nvPicPr>
          <p:cNvPr id="3074" name="Picture 2" descr="Table 2 from Secure by default - the case of TLS | Semantic Scholar">
            <a:extLst>
              <a:ext uri="{FF2B5EF4-FFF2-40B4-BE49-F238E27FC236}">
                <a16:creationId xmlns:a16="http://schemas.microsoft.com/office/drawing/2014/main" id="{2A9A77FA-C3B8-4471-AB14-0C1BEE04A6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3672" y="260648"/>
            <a:ext cx="5760640" cy="54923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71512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Test web-server</a:t>
            </a:r>
          </a:p>
        </p:txBody>
      </p:sp>
      <p:sp>
        <p:nvSpPr>
          <p:cNvPr id="3" name="Segnaposto contenuto 2"/>
          <p:cNvSpPr>
            <a:spLocks noGrp="1"/>
          </p:cNvSpPr>
          <p:nvPr>
            <p:ph idx="1"/>
          </p:nvPr>
        </p:nvSpPr>
        <p:spPr/>
        <p:txBody>
          <a:bodyPr/>
          <a:lstStyle/>
          <a:p>
            <a:r>
              <a:rPr lang="en-US" dirty="0"/>
              <a:t>Can test the web server through several tools analyzing which protocols and ciphers are supported:</a:t>
            </a:r>
          </a:p>
          <a:p>
            <a:pPr lvl="1"/>
            <a:endParaRPr lang="it-IT" dirty="0"/>
          </a:p>
          <a:p>
            <a:pPr lvl="1"/>
            <a:r>
              <a:rPr lang="it-IT" b="1" dirty="0">
                <a:hlinkClick r:id="rId2"/>
              </a:rPr>
              <a:t>SSLYZE</a:t>
            </a:r>
            <a:endParaRPr lang="it-IT" b="1" dirty="0"/>
          </a:p>
          <a:p>
            <a:pPr lvl="1"/>
            <a:r>
              <a:rPr lang="it-IT" b="1" dirty="0">
                <a:hlinkClick r:id="rId3"/>
              </a:rPr>
              <a:t>SSLSCAN</a:t>
            </a:r>
            <a:endParaRPr lang="it-IT" b="1" dirty="0"/>
          </a:p>
          <a:p>
            <a:pPr lvl="1"/>
            <a:r>
              <a:rPr lang="it-IT" b="1" dirty="0" err="1"/>
              <a:t>Qualys</a:t>
            </a:r>
            <a:r>
              <a:rPr lang="it-IT" b="1" dirty="0"/>
              <a:t> SSL </a:t>
            </a:r>
            <a:r>
              <a:rPr lang="it-IT" b="1" dirty="0" err="1"/>
              <a:t>check</a:t>
            </a:r>
            <a:r>
              <a:rPr lang="it-IT" b="1" dirty="0"/>
              <a:t> (online) </a:t>
            </a:r>
            <a:r>
              <a:rPr lang="it-IT" b="1" dirty="0">
                <a:hlinkClick r:id="rId4"/>
              </a:rPr>
              <a:t>https://www.ssllabs.com/ssltest/</a:t>
            </a:r>
            <a:r>
              <a:rPr lang="it-IT" b="1" dirty="0"/>
              <a:t>  </a:t>
            </a:r>
          </a:p>
        </p:txBody>
      </p:sp>
    </p:spTree>
    <p:extLst>
      <p:ext uri="{BB962C8B-B14F-4D97-AF65-F5344CB8AC3E}">
        <p14:creationId xmlns:p14="http://schemas.microsoft.com/office/powerpoint/2010/main" val="3939116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1BF0B9-15BC-407A-B887-3A5B7693E505}"/>
              </a:ext>
            </a:extLst>
          </p:cNvPr>
          <p:cNvSpPr>
            <a:spLocks noGrp="1"/>
          </p:cNvSpPr>
          <p:nvPr>
            <p:ph type="title"/>
          </p:nvPr>
        </p:nvSpPr>
        <p:spPr/>
        <p:txBody>
          <a:bodyPr/>
          <a:lstStyle/>
          <a:p>
            <a:r>
              <a:rPr lang="en-US" dirty="0"/>
              <a:t>The LESSONS TO LEARN</a:t>
            </a:r>
            <a:endParaRPr lang="it-IT" dirty="0"/>
          </a:p>
        </p:txBody>
      </p:sp>
      <p:sp>
        <p:nvSpPr>
          <p:cNvPr id="3" name="Content Placeholder 2">
            <a:extLst>
              <a:ext uri="{FF2B5EF4-FFF2-40B4-BE49-F238E27FC236}">
                <a16:creationId xmlns:a16="http://schemas.microsoft.com/office/drawing/2014/main" id="{CD0472E2-9276-413B-8E48-757F555FDF73}"/>
              </a:ext>
            </a:extLst>
          </p:cNvPr>
          <p:cNvSpPr>
            <a:spLocks noGrp="1"/>
          </p:cNvSpPr>
          <p:nvPr>
            <p:ph idx="1"/>
          </p:nvPr>
        </p:nvSpPr>
        <p:spPr/>
        <p:txBody>
          <a:bodyPr/>
          <a:lstStyle/>
          <a:p>
            <a:r>
              <a:rPr lang="en-US" dirty="0"/>
              <a:t>Follow updates on TLS security very carefully</a:t>
            </a:r>
          </a:p>
          <a:p>
            <a:r>
              <a:rPr lang="en-US" dirty="0"/>
              <a:t>Balance compatibility with security</a:t>
            </a:r>
          </a:p>
          <a:p>
            <a:r>
              <a:rPr lang="en-US" dirty="0"/>
              <a:t>HTTP must be deprecated ALWAYS, not just for what you believe is a “delicate” web site</a:t>
            </a:r>
            <a:endParaRPr lang="it-IT" dirty="0"/>
          </a:p>
        </p:txBody>
      </p:sp>
    </p:spTree>
    <p:extLst>
      <p:ext uri="{BB962C8B-B14F-4D97-AF65-F5344CB8AC3E}">
        <p14:creationId xmlns:p14="http://schemas.microsoft.com/office/powerpoint/2010/main" val="2131103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B9382-75FA-4CB7-A045-EEBE85236619}"/>
              </a:ext>
            </a:extLst>
          </p:cNvPr>
          <p:cNvSpPr>
            <a:spLocks noGrp="1"/>
          </p:cNvSpPr>
          <p:nvPr>
            <p:ph type="title"/>
          </p:nvPr>
        </p:nvSpPr>
        <p:spPr/>
        <p:txBody>
          <a:bodyPr/>
          <a:lstStyle/>
          <a:p>
            <a:r>
              <a:rPr lang="en-US" dirty="0"/>
              <a:t>TLS Protocol SET</a:t>
            </a:r>
            <a:endParaRPr lang="it-IT" dirty="0"/>
          </a:p>
        </p:txBody>
      </p:sp>
      <p:sp>
        <p:nvSpPr>
          <p:cNvPr id="3" name="Content Placeholder 2">
            <a:extLst>
              <a:ext uri="{FF2B5EF4-FFF2-40B4-BE49-F238E27FC236}">
                <a16:creationId xmlns:a16="http://schemas.microsoft.com/office/drawing/2014/main" id="{6EBBB1FB-0103-4279-AD11-8DFA2BC9E523}"/>
              </a:ext>
            </a:extLst>
          </p:cNvPr>
          <p:cNvSpPr>
            <a:spLocks noGrp="1"/>
          </p:cNvSpPr>
          <p:nvPr>
            <p:ph idx="1"/>
          </p:nvPr>
        </p:nvSpPr>
        <p:spPr/>
        <p:txBody>
          <a:bodyPr/>
          <a:lstStyle/>
          <a:p>
            <a:endParaRPr lang="it-IT"/>
          </a:p>
        </p:txBody>
      </p:sp>
      <p:sp>
        <p:nvSpPr>
          <p:cNvPr id="4" name="TextBox 3">
            <a:extLst>
              <a:ext uri="{FF2B5EF4-FFF2-40B4-BE49-F238E27FC236}">
                <a16:creationId xmlns:a16="http://schemas.microsoft.com/office/drawing/2014/main" id="{8D1E35A5-BFF9-4E75-931D-46B9548FBF08}"/>
              </a:ext>
            </a:extLst>
          </p:cNvPr>
          <p:cNvSpPr txBox="1"/>
          <p:nvPr/>
        </p:nvSpPr>
        <p:spPr>
          <a:xfrm>
            <a:off x="1991544" y="5197732"/>
            <a:ext cx="7272808" cy="461665"/>
          </a:xfrm>
          <a:prstGeom prst="rect">
            <a:avLst/>
          </a:prstGeom>
          <a:noFill/>
        </p:spPr>
        <p:txBody>
          <a:bodyPr wrap="square" rtlCol="0">
            <a:spAutoFit/>
          </a:bodyPr>
          <a:lstStyle/>
          <a:p>
            <a:r>
              <a:rPr lang="en-US" sz="2400" dirty="0"/>
              <a:t>DTLS: TLS version specialized for UDP peculiarities</a:t>
            </a:r>
            <a:endParaRPr lang="it-IT" sz="2400" dirty="0"/>
          </a:p>
        </p:txBody>
      </p:sp>
      <p:pic>
        <p:nvPicPr>
          <p:cNvPr id="4100" name="Picture 4">
            <a:extLst>
              <a:ext uri="{FF2B5EF4-FFF2-40B4-BE49-F238E27FC236}">
                <a16:creationId xmlns:a16="http://schemas.microsoft.com/office/drawing/2014/main" id="{CBDFCB23-DDC5-4192-ACC5-E29E34C16C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1639" y="1885950"/>
            <a:ext cx="8848725" cy="3086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246892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SSL </a:t>
            </a:r>
            <a:r>
              <a:rPr lang="it-IT" dirty="0" err="1">
                <a:effectLst/>
              </a:rPr>
              <a:t>Handshake</a:t>
            </a:r>
            <a:endParaRPr lang="it-IT" dirty="0"/>
          </a:p>
        </p:txBody>
      </p:sp>
      <p:pic>
        <p:nvPicPr>
          <p:cNvPr id="8" name="Immagine 7"/>
          <p:cNvPicPr>
            <a:picLocks noChangeAspect="1"/>
          </p:cNvPicPr>
          <p:nvPr/>
        </p:nvPicPr>
        <p:blipFill>
          <a:blip r:embed="rId2"/>
          <a:stretch>
            <a:fillRect/>
          </a:stretch>
        </p:blipFill>
        <p:spPr>
          <a:xfrm>
            <a:off x="4439816" y="1554164"/>
            <a:ext cx="3789082" cy="5117891"/>
          </a:xfrm>
          <a:prstGeom prst="rect">
            <a:avLst/>
          </a:prstGeom>
        </p:spPr>
      </p:pic>
    </p:spTree>
    <p:extLst>
      <p:ext uri="{BB962C8B-B14F-4D97-AF65-F5344CB8AC3E}">
        <p14:creationId xmlns:p14="http://schemas.microsoft.com/office/powerpoint/2010/main" val="3614818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4A116E-BA25-4139-B6ED-D0B2286D10EA}"/>
              </a:ext>
            </a:extLst>
          </p:cNvPr>
          <p:cNvSpPr>
            <a:spLocks noGrp="1"/>
          </p:cNvSpPr>
          <p:nvPr>
            <p:ph type="title"/>
          </p:nvPr>
        </p:nvSpPr>
        <p:spPr/>
        <p:txBody>
          <a:bodyPr/>
          <a:lstStyle/>
          <a:p>
            <a:r>
              <a:rPr lang="en-US" dirty="0"/>
              <a:t>CIPHER SUITES</a:t>
            </a:r>
            <a:endParaRPr lang="it-IT" dirty="0"/>
          </a:p>
        </p:txBody>
      </p:sp>
      <p:sp>
        <p:nvSpPr>
          <p:cNvPr id="3" name="Content Placeholder 2">
            <a:extLst>
              <a:ext uri="{FF2B5EF4-FFF2-40B4-BE49-F238E27FC236}">
                <a16:creationId xmlns:a16="http://schemas.microsoft.com/office/drawing/2014/main" id="{6EE70A26-88EC-4C37-919F-C513DDCBC633}"/>
              </a:ext>
            </a:extLst>
          </p:cNvPr>
          <p:cNvSpPr>
            <a:spLocks noGrp="1"/>
          </p:cNvSpPr>
          <p:nvPr>
            <p:ph idx="1"/>
          </p:nvPr>
        </p:nvSpPr>
        <p:spPr/>
        <p:txBody>
          <a:bodyPr/>
          <a:lstStyle/>
          <a:p>
            <a:endParaRPr lang="it-IT"/>
          </a:p>
        </p:txBody>
      </p:sp>
      <p:pic>
        <p:nvPicPr>
          <p:cNvPr id="5" name="Picture 2">
            <a:extLst>
              <a:ext uri="{FF2B5EF4-FFF2-40B4-BE49-F238E27FC236}">
                <a16:creationId xmlns:a16="http://schemas.microsoft.com/office/drawing/2014/main" id="{8E85BD5D-8B44-4EAD-8D95-70E99C88EE3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7569" y="2015276"/>
            <a:ext cx="8052149" cy="29258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1490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00E5F-0F67-4061-A0CE-A162A13BBA4E}"/>
              </a:ext>
            </a:extLst>
          </p:cNvPr>
          <p:cNvSpPr>
            <a:spLocks noGrp="1"/>
          </p:cNvSpPr>
          <p:nvPr>
            <p:ph type="title"/>
          </p:nvPr>
        </p:nvSpPr>
        <p:spPr/>
        <p:txBody>
          <a:bodyPr/>
          <a:lstStyle/>
          <a:p>
            <a:r>
              <a:rPr lang="en-US" dirty="0"/>
              <a:t>Encryption KEYS</a:t>
            </a:r>
            <a:endParaRPr lang="it-IT" dirty="0"/>
          </a:p>
        </p:txBody>
      </p:sp>
      <p:pic>
        <p:nvPicPr>
          <p:cNvPr id="6146" name="Picture 2">
            <a:extLst>
              <a:ext uri="{FF2B5EF4-FFF2-40B4-BE49-F238E27FC236}">
                <a16:creationId xmlns:a16="http://schemas.microsoft.com/office/drawing/2014/main" id="{6DCB3309-6864-4884-A312-DC4487301D6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071664" y="1844825"/>
            <a:ext cx="5054142" cy="3808347"/>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Arrow Connector 6">
            <a:extLst>
              <a:ext uri="{FF2B5EF4-FFF2-40B4-BE49-F238E27FC236}">
                <a16:creationId xmlns:a16="http://schemas.microsoft.com/office/drawing/2014/main" id="{D9E371C9-7A80-4565-AF33-4996E2CF35E8}"/>
              </a:ext>
            </a:extLst>
          </p:cNvPr>
          <p:cNvCxnSpPr/>
          <p:nvPr/>
        </p:nvCxnSpPr>
        <p:spPr>
          <a:xfrm flipH="1">
            <a:off x="6096000" y="1556793"/>
            <a:ext cx="2808312" cy="692593"/>
          </a:xfrm>
          <a:prstGeom prst="straightConnector1">
            <a:avLst/>
          </a:prstGeom>
          <a:ln w="57150">
            <a:tailEnd type="triangle"/>
          </a:ln>
        </p:spPr>
        <p:style>
          <a:lnRef idx="1">
            <a:schemeClr val="accent2"/>
          </a:lnRef>
          <a:fillRef idx="0">
            <a:schemeClr val="accent2"/>
          </a:fillRef>
          <a:effectRef idx="0">
            <a:schemeClr val="accent2"/>
          </a:effectRef>
          <a:fontRef idx="minor">
            <a:schemeClr val="tx1"/>
          </a:fontRef>
        </p:style>
      </p:cxnSp>
      <p:sp>
        <p:nvSpPr>
          <p:cNvPr id="8" name="TextBox 7">
            <a:extLst>
              <a:ext uri="{FF2B5EF4-FFF2-40B4-BE49-F238E27FC236}">
                <a16:creationId xmlns:a16="http://schemas.microsoft.com/office/drawing/2014/main" id="{ACB3B844-3334-48E7-A12D-A51D7152CEBA}"/>
              </a:ext>
            </a:extLst>
          </p:cNvPr>
          <p:cNvSpPr txBox="1"/>
          <p:nvPr/>
        </p:nvSpPr>
        <p:spPr>
          <a:xfrm>
            <a:off x="8400257" y="1718422"/>
            <a:ext cx="2172390" cy="830997"/>
          </a:xfrm>
          <a:prstGeom prst="rect">
            <a:avLst/>
          </a:prstGeom>
          <a:noFill/>
        </p:spPr>
        <p:txBody>
          <a:bodyPr wrap="none" rtlCol="0">
            <a:spAutoFit/>
          </a:bodyPr>
          <a:lstStyle/>
          <a:p>
            <a:r>
              <a:rPr lang="en-US" sz="2400" dirty="0"/>
              <a:t>Exchanged with</a:t>
            </a:r>
          </a:p>
          <a:p>
            <a:r>
              <a:rPr lang="en-US" sz="2400" dirty="0"/>
              <a:t>DH or RSA</a:t>
            </a:r>
            <a:endParaRPr lang="it-IT" sz="2400" dirty="0"/>
          </a:p>
        </p:txBody>
      </p:sp>
      <p:sp>
        <p:nvSpPr>
          <p:cNvPr id="9" name="TextBox 8">
            <a:extLst>
              <a:ext uri="{FF2B5EF4-FFF2-40B4-BE49-F238E27FC236}">
                <a16:creationId xmlns:a16="http://schemas.microsoft.com/office/drawing/2014/main" id="{96639E43-7956-41BC-9AD9-540D2F55F38D}"/>
              </a:ext>
            </a:extLst>
          </p:cNvPr>
          <p:cNvSpPr txBox="1"/>
          <p:nvPr/>
        </p:nvSpPr>
        <p:spPr>
          <a:xfrm>
            <a:off x="1919536" y="6017929"/>
            <a:ext cx="3300904" cy="369332"/>
          </a:xfrm>
          <a:prstGeom prst="rect">
            <a:avLst/>
          </a:prstGeom>
          <a:noFill/>
        </p:spPr>
        <p:txBody>
          <a:bodyPr wrap="none" rtlCol="0">
            <a:spAutoFit/>
          </a:bodyPr>
          <a:lstStyle/>
          <a:p>
            <a:r>
              <a:rPr lang="en-US" dirty="0"/>
              <a:t>PFS: Perfect Forward Secrecy</a:t>
            </a:r>
            <a:endParaRPr lang="it-IT" dirty="0"/>
          </a:p>
        </p:txBody>
      </p:sp>
    </p:spTree>
    <p:extLst>
      <p:ext uri="{BB962C8B-B14F-4D97-AF65-F5344CB8AC3E}">
        <p14:creationId xmlns:p14="http://schemas.microsoft.com/office/powerpoint/2010/main" val="1173052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Ssl</a:t>
            </a:r>
            <a:r>
              <a:rPr lang="it-IT" dirty="0"/>
              <a:t>/TLS record processing</a:t>
            </a:r>
          </a:p>
        </p:txBody>
      </p:sp>
      <p:sp>
        <p:nvSpPr>
          <p:cNvPr id="5" name="Segnaposto contenuto 4"/>
          <p:cNvSpPr>
            <a:spLocks noGrp="1"/>
          </p:cNvSpPr>
          <p:nvPr>
            <p:ph idx="1"/>
          </p:nvPr>
        </p:nvSpPr>
        <p:spPr>
          <a:xfrm>
            <a:off x="6741538" y="1554163"/>
            <a:ext cx="3926462" cy="4525962"/>
          </a:xfrm>
        </p:spPr>
        <p:txBody>
          <a:bodyPr/>
          <a:lstStyle/>
          <a:p>
            <a:pPr marL="457200" indent="-457200">
              <a:buFont typeface="+mj-lt"/>
              <a:buAutoNum type="arabicPeriod"/>
            </a:pPr>
            <a:r>
              <a:rPr lang="it-IT" sz="2000" dirty="0" err="1"/>
              <a:t>Fragmentation</a:t>
            </a:r>
            <a:r>
              <a:rPr lang="it-IT" sz="2000" dirty="0"/>
              <a:t> and </a:t>
            </a:r>
            <a:r>
              <a:rPr lang="it-IT" sz="2000" dirty="0" err="1"/>
              <a:t>packing</a:t>
            </a:r>
            <a:r>
              <a:rPr lang="it-IT" sz="2000" dirty="0"/>
              <a:t> in </a:t>
            </a:r>
            <a:r>
              <a:rPr lang="it-IT" sz="2000" dirty="0" err="1"/>
              <a:t>SSLPlaintext</a:t>
            </a:r>
            <a:r>
              <a:rPr lang="it-IT" sz="2000" dirty="0"/>
              <a:t>.</a:t>
            </a:r>
          </a:p>
          <a:p>
            <a:pPr marL="457200" indent="-457200">
              <a:buFont typeface="+mj-lt"/>
              <a:buAutoNum type="arabicPeriod"/>
            </a:pPr>
            <a:r>
              <a:rPr lang="it-IT" sz="2000" dirty="0" err="1"/>
              <a:t>Packet</a:t>
            </a:r>
            <a:r>
              <a:rPr lang="it-IT" sz="2000" dirty="0"/>
              <a:t> </a:t>
            </a:r>
            <a:r>
              <a:rPr lang="it-IT" sz="2000" dirty="0" err="1"/>
              <a:t>compression</a:t>
            </a:r>
            <a:r>
              <a:rPr lang="it-IT" sz="2000" dirty="0"/>
              <a:t> in </a:t>
            </a:r>
            <a:r>
              <a:rPr lang="it-IT" sz="2000" dirty="0" err="1"/>
              <a:t>SSLCompressed</a:t>
            </a:r>
            <a:r>
              <a:rPr lang="it-IT" sz="2000" dirty="0"/>
              <a:t>.</a:t>
            </a:r>
          </a:p>
          <a:p>
            <a:pPr marL="457200" indent="-457200">
              <a:buFont typeface="+mj-lt"/>
              <a:buAutoNum type="arabicPeriod"/>
            </a:pPr>
            <a:r>
              <a:rPr lang="it-IT" sz="2000" dirty="0" err="1"/>
              <a:t>Encryption</a:t>
            </a:r>
            <a:r>
              <a:rPr lang="it-IT" sz="2000" dirty="0"/>
              <a:t> of </a:t>
            </a:r>
            <a:r>
              <a:rPr lang="it-IT" sz="2000" dirty="0" err="1"/>
              <a:t>packets</a:t>
            </a:r>
            <a:r>
              <a:rPr lang="it-IT" sz="2000" dirty="0"/>
              <a:t> in </a:t>
            </a:r>
            <a:r>
              <a:rPr lang="it-IT" sz="2000" dirty="0" err="1"/>
              <a:t>SSLCiphertext</a:t>
            </a:r>
            <a:r>
              <a:rPr lang="it-IT" sz="2000" dirty="0"/>
              <a:t>:</a:t>
            </a:r>
          </a:p>
          <a:p>
            <a:pPr marL="857250" lvl="1" indent="-457200">
              <a:buFont typeface="+mj-lt"/>
              <a:buAutoNum type="arabicPeriod"/>
            </a:pPr>
            <a:r>
              <a:rPr lang="it-IT" sz="1600" dirty="0" err="1"/>
              <a:t>Creation</a:t>
            </a:r>
            <a:r>
              <a:rPr lang="it-IT" sz="1600" dirty="0"/>
              <a:t> of MAC</a:t>
            </a:r>
            <a:r>
              <a:rPr lang="en-US" sz="1600" dirty="0"/>
              <a:t>.</a:t>
            </a:r>
          </a:p>
          <a:p>
            <a:pPr marL="857250" lvl="1" indent="-457200">
              <a:buFont typeface="+mj-lt"/>
              <a:buAutoNum type="arabicPeriod"/>
            </a:pPr>
            <a:r>
              <a:rPr lang="en-US" sz="1600" dirty="0"/>
              <a:t>Append MAC to </a:t>
            </a:r>
            <a:r>
              <a:rPr lang="en-US" sz="1600" dirty="0" err="1"/>
              <a:t>to</a:t>
            </a:r>
            <a:r>
              <a:rPr lang="en-US" sz="1600" dirty="0"/>
              <a:t> </a:t>
            </a:r>
            <a:r>
              <a:rPr lang="en-US" sz="1600" dirty="0" err="1"/>
              <a:t>SSLCompressed</a:t>
            </a:r>
            <a:r>
              <a:rPr lang="en-US" sz="1600" dirty="0"/>
              <a:t>.</a:t>
            </a:r>
          </a:p>
          <a:p>
            <a:pPr marL="857250" lvl="1" indent="-457200">
              <a:buFont typeface="+mj-lt"/>
              <a:buAutoNum type="arabicPeriod"/>
            </a:pPr>
            <a:r>
              <a:rPr lang="en-US" sz="1600" dirty="0"/>
              <a:t>Encryption of packets using the </a:t>
            </a:r>
            <a:r>
              <a:rPr lang="en-US" sz="1600" dirty="0" err="1"/>
              <a:t>chiper</a:t>
            </a:r>
            <a:r>
              <a:rPr lang="en-US" sz="1600" dirty="0"/>
              <a:t> suite of choice.</a:t>
            </a:r>
          </a:p>
          <a:p>
            <a:pPr marL="857250" lvl="1" indent="-457200">
              <a:buFont typeface="+mj-lt"/>
              <a:buAutoNum type="arabicPeriod"/>
            </a:pPr>
            <a:r>
              <a:rPr lang="en-US" sz="1600" dirty="0"/>
              <a:t>If a </a:t>
            </a:r>
            <a:r>
              <a:rPr lang="it-IT" sz="1600" dirty="0" err="1"/>
              <a:t>block</a:t>
            </a:r>
            <a:r>
              <a:rPr lang="it-IT" sz="1600" dirty="0"/>
              <a:t> </a:t>
            </a:r>
            <a:r>
              <a:rPr lang="it-IT" sz="1600" dirty="0" err="1"/>
              <a:t>cipher</a:t>
            </a:r>
            <a:r>
              <a:rPr lang="it-IT" sz="1600" dirty="0"/>
              <a:t> </a:t>
            </a:r>
            <a:r>
              <a:rPr lang="it-IT" sz="1600" dirty="0" err="1"/>
              <a:t>is</a:t>
            </a:r>
            <a:r>
              <a:rPr lang="it-IT" sz="1600" dirty="0"/>
              <a:t> </a:t>
            </a:r>
            <a:r>
              <a:rPr lang="it-IT" sz="1600" dirty="0" err="1"/>
              <a:t>used</a:t>
            </a:r>
            <a:r>
              <a:rPr lang="it-IT" sz="1600" dirty="0"/>
              <a:t> </a:t>
            </a:r>
            <a:r>
              <a:rPr lang="it-IT" sz="1600" dirty="0" err="1"/>
              <a:t>then</a:t>
            </a:r>
            <a:r>
              <a:rPr lang="it-IT" sz="1600" dirty="0"/>
              <a:t> </a:t>
            </a:r>
            <a:r>
              <a:rPr lang="it-IT" sz="1600" dirty="0" err="1"/>
              <a:t>it</a:t>
            </a:r>
            <a:r>
              <a:rPr lang="it-IT" sz="1600" dirty="0"/>
              <a:t> </a:t>
            </a:r>
            <a:r>
              <a:rPr lang="it-IT" sz="1600" dirty="0" err="1"/>
              <a:t>is</a:t>
            </a:r>
            <a:r>
              <a:rPr lang="it-IT" sz="1600" dirty="0"/>
              <a:t> </a:t>
            </a:r>
            <a:r>
              <a:rPr lang="it-IT" sz="1600" dirty="0" err="1"/>
              <a:t>necessary</a:t>
            </a:r>
            <a:r>
              <a:rPr lang="it-IT" sz="1600" dirty="0"/>
              <a:t> a </a:t>
            </a:r>
            <a:r>
              <a:rPr lang="it-IT" sz="1600" dirty="0" err="1"/>
              <a:t>padding</a:t>
            </a:r>
            <a:r>
              <a:rPr lang="it-IT" sz="1600" dirty="0"/>
              <a:t> and in some </a:t>
            </a:r>
            <a:r>
              <a:rPr lang="it-IT" sz="1600" dirty="0" err="1"/>
              <a:t>cases</a:t>
            </a:r>
            <a:r>
              <a:rPr lang="it-IT" sz="1600" dirty="0"/>
              <a:t> the IV.</a:t>
            </a:r>
            <a:endParaRPr lang="it-IT" sz="2000" dirty="0"/>
          </a:p>
          <a:p>
            <a:pPr marL="457200" indent="-457200">
              <a:buFont typeface="+mj-lt"/>
              <a:buAutoNum type="arabicPeriod"/>
            </a:pPr>
            <a:endParaRPr lang="it-IT" sz="2000" dirty="0"/>
          </a:p>
          <a:p>
            <a:pPr marL="457200" indent="-457200">
              <a:buFont typeface="+mj-lt"/>
              <a:buAutoNum type="arabicPeriod"/>
            </a:pPr>
            <a:endParaRPr lang="it-IT" sz="2000" dirty="0"/>
          </a:p>
          <a:p>
            <a:pPr marL="457200" indent="-457200">
              <a:buFont typeface="+mj-lt"/>
              <a:buAutoNum type="arabicPeriod"/>
            </a:pPr>
            <a:endParaRPr lang="it-IT" sz="2000" dirty="0"/>
          </a:p>
        </p:txBody>
      </p:sp>
      <p:pic>
        <p:nvPicPr>
          <p:cNvPr id="6" name="Immagine 5"/>
          <p:cNvPicPr>
            <a:picLocks noChangeAspect="1"/>
          </p:cNvPicPr>
          <p:nvPr/>
        </p:nvPicPr>
        <p:blipFill rotWithShape="1">
          <a:blip r:embed="rId2"/>
          <a:srcRect t="-717" b="-717"/>
          <a:stretch/>
        </p:blipFill>
        <p:spPr>
          <a:xfrm>
            <a:off x="1828800" y="2420888"/>
            <a:ext cx="4843264" cy="3003996"/>
          </a:xfrm>
          <a:prstGeom prst="rect">
            <a:avLst/>
          </a:prstGeom>
        </p:spPr>
      </p:pic>
    </p:spTree>
    <p:extLst>
      <p:ext uri="{BB962C8B-B14F-4D97-AF65-F5344CB8AC3E}">
        <p14:creationId xmlns:p14="http://schemas.microsoft.com/office/powerpoint/2010/main" val="23627723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err="1"/>
              <a:t>Ssl</a:t>
            </a:r>
            <a:r>
              <a:rPr lang="it-IT" dirty="0"/>
              <a:t> record processing (</a:t>
            </a:r>
            <a:r>
              <a:rPr lang="it-IT" dirty="0" err="1"/>
              <a:t>Cont</a:t>
            </a:r>
            <a:r>
              <a:rPr lang="it-IT" dirty="0"/>
              <a:t>.)</a:t>
            </a:r>
          </a:p>
        </p:txBody>
      </p:sp>
      <p:sp>
        <p:nvSpPr>
          <p:cNvPr id="3" name="Segnaposto contenuto 2"/>
          <p:cNvSpPr>
            <a:spLocks noGrp="1"/>
          </p:cNvSpPr>
          <p:nvPr>
            <p:ph idx="1"/>
          </p:nvPr>
        </p:nvSpPr>
        <p:spPr/>
        <p:txBody>
          <a:bodyPr/>
          <a:lstStyle/>
          <a:p>
            <a:r>
              <a:rPr lang="en-US" sz="2800" dirty="0"/>
              <a:t>At the end of processing a header is added to the </a:t>
            </a:r>
            <a:r>
              <a:rPr lang="it-IT" sz="2800" dirty="0" err="1"/>
              <a:t>SSLCiphertext</a:t>
            </a:r>
            <a:r>
              <a:rPr lang="it-IT" sz="2800" dirty="0"/>
              <a:t> to </a:t>
            </a:r>
            <a:r>
              <a:rPr lang="it-IT" sz="2800" dirty="0" err="1"/>
              <a:t>get</a:t>
            </a:r>
            <a:r>
              <a:rPr lang="it-IT" sz="2800" dirty="0"/>
              <a:t> a </a:t>
            </a:r>
            <a:r>
              <a:rPr lang="it-IT" sz="2800" dirty="0" err="1"/>
              <a:t>SSLRecord</a:t>
            </a:r>
            <a:r>
              <a:rPr lang="it-IT" sz="2800" dirty="0"/>
              <a:t>, </a:t>
            </a:r>
            <a:r>
              <a:rPr lang="it-IT" sz="2800" dirty="0" err="1"/>
              <a:t>which</a:t>
            </a:r>
            <a:r>
              <a:rPr lang="it-IT" sz="2800" dirty="0"/>
              <a:t> </a:t>
            </a:r>
            <a:r>
              <a:rPr lang="it-IT" sz="2800" dirty="0" err="1"/>
              <a:t>is</a:t>
            </a:r>
            <a:r>
              <a:rPr lang="it-IT" sz="2800" dirty="0"/>
              <a:t> </a:t>
            </a:r>
            <a:r>
              <a:rPr lang="it-IT" sz="2800" dirty="0" err="1"/>
              <a:t>composed</a:t>
            </a:r>
            <a:r>
              <a:rPr lang="it-IT" sz="2800" dirty="0"/>
              <a:t> by:</a:t>
            </a:r>
          </a:p>
          <a:p>
            <a:pPr lvl="1"/>
            <a:r>
              <a:rPr lang="it-IT" sz="2400" dirty="0"/>
              <a:t>TYPE: the </a:t>
            </a:r>
            <a:r>
              <a:rPr lang="it-IT" sz="2400" dirty="0" err="1"/>
              <a:t>type</a:t>
            </a:r>
            <a:r>
              <a:rPr lang="it-IT" sz="2400" dirty="0"/>
              <a:t> of packet (SSL </a:t>
            </a:r>
            <a:r>
              <a:rPr lang="it-IT" sz="2400" dirty="0" err="1"/>
              <a:t>Change</a:t>
            </a:r>
            <a:r>
              <a:rPr lang="it-IT" sz="2400" dirty="0"/>
              <a:t> </a:t>
            </a:r>
            <a:r>
              <a:rPr lang="it-IT" sz="2400" dirty="0" err="1"/>
              <a:t>CipherSpec</a:t>
            </a:r>
            <a:r>
              <a:rPr lang="it-IT" sz="2400" dirty="0"/>
              <a:t> </a:t>
            </a:r>
            <a:r>
              <a:rPr lang="it-IT" sz="2400" dirty="0" err="1"/>
              <a:t>Protocol</a:t>
            </a:r>
            <a:r>
              <a:rPr lang="it-IT" sz="2400" dirty="0"/>
              <a:t>, </a:t>
            </a:r>
            <a:r>
              <a:rPr lang="it-IT" sz="2400" dirty="0" err="1"/>
              <a:t>Alert</a:t>
            </a:r>
            <a:r>
              <a:rPr lang="it-IT" sz="2400" dirty="0"/>
              <a:t> </a:t>
            </a:r>
            <a:r>
              <a:rPr lang="it-IT" sz="2400" dirty="0" err="1"/>
              <a:t>Protocol</a:t>
            </a:r>
            <a:r>
              <a:rPr lang="it-IT" sz="2400" dirty="0"/>
              <a:t>, </a:t>
            </a:r>
            <a:r>
              <a:rPr lang="it-IT" sz="2400" dirty="0" err="1"/>
              <a:t>HandshakeProtocol</a:t>
            </a:r>
            <a:r>
              <a:rPr lang="it-IT" sz="2400" dirty="0"/>
              <a:t> or Application Data </a:t>
            </a:r>
            <a:r>
              <a:rPr lang="it-IT" sz="2400" dirty="0" err="1"/>
              <a:t>Protocol</a:t>
            </a:r>
            <a:r>
              <a:rPr lang="it-IT" sz="2400" dirty="0"/>
              <a:t>).</a:t>
            </a:r>
          </a:p>
          <a:p>
            <a:pPr lvl="1"/>
            <a:r>
              <a:rPr lang="it-IT" sz="2400" dirty="0"/>
              <a:t>VERSION: the </a:t>
            </a:r>
            <a:r>
              <a:rPr lang="it-IT" sz="2400" dirty="0" err="1"/>
              <a:t>version</a:t>
            </a:r>
            <a:r>
              <a:rPr lang="it-IT" sz="2400" dirty="0"/>
              <a:t> of SSL.</a:t>
            </a:r>
          </a:p>
          <a:p>
            <a:pPr lvl="1"/>
            <a:r>
              <a:rPr lang="it-IT" sz="2400" dirty="0"/>
              <a:t>LENGTH: 16-bit.</a:t>
            </a:r>
          </a:p>
          <a:p>
            <a:endParaRPr lang="it-IT" dirty="0"/>
          </a:p>
        </p:txBody>
      </p:sp>
      <p:pic>
        <p:nvPicPr>
          <p:cNvPr id="4" name="Immagine 3"/>
          <p:cNvPicPr>
            <a:picLocks noChangeAspect="1"/>
          </p:cNvPicPr>
          <p:nvPr/>
        </p:nvPicPr>
        <p:blipFill>
          <a:blip r:embed="rId2"/>
          <a:stretch>
            <a:fillRect/>
          </a:stretch>
        </p:blipFill>
        <p:spPr>
          <a:xfrm>
            <a:off x="1863080" y="5214019"/>
            <a:ext cx="8497540" cy="866107"/>
          </a:xfrm>
          <a:prstGeom prst="rect">
            <a:avLst/>
          </a:prstGeom>
        </p:spPr>
      </p:pic>
    </p:spTree>
    <p:extLst>
      <p:ext uri="{BB962C8B-B14F-4D97-AF65-F5344CB8AC3E}">
        <p14:creationId xmlns:p14="http://schemas.microsoft.com/office/powerpoint/2010/main" val="39726698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4">
            <a:extLst>
              <a:ext uri="{FF2B5EF4-FFF2-40B4-BE49-F238E27FC236}">
                <a16:creationId xmlns:a16="http://schemas.microsoft.com/office/drawing/2014/main" id="{C0475CED-7D0B-A467-DD02-10E26FFE15B4}"/>
              </a:ext>
            </a:extLst>
          </p:cNvPr>
          <p:cNvPicPr>
            <a:picLocks noChangeAspect="1"/>
          </p:cNvPicPr>
          <p:nvPr/>
        </p:nvPicPr>
        <p:blipFill>
          <a:blip r:embed="rId3"/>
          <a:stretch>
            <a:fillRect/>
          </a:stretch>
        </p:blipFill>
        <p:spPr>
          <a:xfrm>
            <a:off x="939601" y="1196752"/>
            <a:ext cx="10364451" cy="5495318"/>
          </a:xfrm>
          <a:prstGeom prst="rect">
            <a:avLst/>
          </a:prstGeom>
        </p:spPr>
      </p:pic>
      <p:sp>
        <p:nvSpPr>
          <p:cNvPr id="4" name="TextBox 3">
            <a:extLst>
              <a:ext uri="{FF2B5EF4-FFF2-40B4-BE49-F238E27FC236}">
                <a16:creationId xmlns:a16="http://schemas.microsoft.com/office/drawing/2014/main" id="{ED7CFB0D-62FA-62D7-2182-A6FB52EC19DC}"/>
              </a:ext>
            </a:extLst>
          </p:cNvPr>
          <p:cNvSpPr txBox="1"/>
          <p:nvPr/>
        </p:nvSpPr>
        <p:spPr>
          <a:xfrm>
            <a:off x="2063552" y="4437112"/>
            <a:ext cx="655949" cy="307777"/>
          </a:xfrm>
          <a:prstGeom prst="rect">
            <a:avLst/>
          </a:prstGeom>
          <a:noFill/>
        </p:spPr>
        <p:txBody>
          <a:bodyPr wrap="square" rtlCol="0">
            <a:spAutoFit/>
          </a:bodyPr>
          <a:lstStyle/>
          <a:p>
            <a:r>
              <a:rPr lang="en-US" sz="1400" b="1" dirty="0">
                <a:solidFill>
                  <a:srgbClr val="0069BF"/>
                </a:solidFill>
                <a:latin typeface="Lucida Handwriting" panose="03010101010101010101" pitchFamily="66" charset="0"/>
              </a:rPr>
              <a:t>You</a:t>
            </a:r>
            <a:endParaRPr lang="it-IT" sz="1400" b="1" dirty="0">
              <a:solidFill>
                <a:srgbClr val="0069BF"/>
              </a:solidFill>
              <a:latin typeface="Lucida Handwriting" panose="03010101010101010101" pitchFamily="66" charset="0"/>
            </a:endParaRPr>
          </a:p>
        </p:txBody>
      </p:sp>
      <p:sp>
        <p:nvSpPr>
          <p:cNvPr id="5" name="TextBox 4">
            <a:extLst>
              <a:ext uri="{FF2B5EF4-FFF2-40B4-BE49-F238E27FC236}">
                <a16:creationId xmlns:a16="http://schemas.microsoft.com/office/drawing/2014/main" id="{216A2C7A-12A3-EA57-9D3B-DAEF3A3B527B}"/>
              </a:ext>
            </a:extLst>
          </p:cNvPr>
          <p:cNvSpPr txBox="1"/>
          <p:nvPr/>
        </p:nvSpPr>
        <p:spPr>
          <a:xfrm>
            <a:off x="4223792" y="5229200"/>
            <a:ext cx="1000595" cy="738664"/>
          </a:xfrm>
          <a:prstGeom prst="rect">
            <a:avLst/>
          </a:prstGeom>
          <a:noFill/>
        </p:spPr>
        <p:txBody>
          <a:bodyPr wrap="none" rtlCol="0">
            <a:spAutoFit/>
          </a:bodyPr>
          <a:lstStyle/>
          <a:p>
            <a:r>
              <a:rPr lang="en-US" sz="1400" b="1" dirty="0">
                <a:solidFill>
                  <a:srgbClr val="0069BF"/>
                </a:solidFill>
                <a:latin typeface="Lucida Handwriting" panose="03010101010101010101" pitchFamily="66" charset="0"/>
              </a:rPr>
              <a:t>Your</a:t>
            </a:r>
          </a:p>
          <a:p>
            <a:r>
              <a:rPr lang="en-US" sz="1400" b="1" dirty="0">
                <a:solidFill>
                  <a:srgbClr val="0069BF"/>
                </a:solidFill>
                <a:latin typeface="Lucida Handwriting" panose="03010101010101010101" pitchFamily="66" charset="0"/>
              </a:rPr>
              <a:t>Local</a:t>
            </a:r>
          </a:p>
          <a:p>
            <a:r>
              <a:rPr lang="en-US" sz="1400" b="1" dirty="0">
                <a:solidFill>
                  <a:srgbClr val="0069BF"/>
                </a:solidFill>
                <a:latin typeface="Lucida Handwriting" panose="03010101010101010101" pitchFamily="66" charset="0"/>
              </a:rPr>
              <a:t>Network</a:t>
            </a:r>
            <a:endParaRPr lang="it-IT" sz="1400" b="1" dirty="0">
              <a:solidFill>
                <a:srgbClr val="0069BF"/>
              </a:solidFill>
              <a:latin typeface="Lucida Handwriting" panose="03010101010101010101" pitchFamily="66" charset="0"/>
            </a:endParaRPr>
          </a:p>
        </p:txBody>
      </p:sp>
      <p:sp>
        <p:nvSpPr>
          <p:cNvPr id="6" name="TextBox 5">
            <a:extLst>
              <a:ext uri="{FF2B5EF4-FFF2-40B4-BE49-F238E27FC236}">
                <a16:creationId xmlns:a16="http://schemas.microsoft.com/office/drawing/2014/main" id="{F942DB24-DE4C-4261-5C64-AE6A8302F7D8}"/>
              </a:ext>
            </a:extLst>
          </p:cNvPr>
          <p:cNvSpPr txBox="1"/>
          <p:nvPr/>
        </p:nvSpPr>
        <p:spPr>
          <a:xfrm>
            <a:off x="2495600" y="2905780"/>
            <a:ext cx="1192955" cy="523220"/>
          </a:xfrm>
          <a:prstGeom prst="rect">
            <a:avLst/>
          </a:prstGeom>
          <a:noFill/>
        </p:spPr>
        <p:txBody>
          <a:bodyPr wrap="none" rtlCol="0">
            <a:spAutoFit/>
          </a:bodyPr>
          <a:lstStyle/>
          <a:p>
            <a:r>
              <a:rPr lang="en-US" sz="1400" b="1" dirty="0">
                <a:solidFill>
                  <a:srgbClr val="FFBF0B"/>
                </a:solidFill>
                <a:latin typeface="Lucida Handwriting" panose="03010101010101010101" pitchFamily="66" charset="0"/>
              </a:rPr>
              <a:t>Your</a:t>
            </a:r>
          </a:p>
          <a:p>
            <a:r>
              <a:rPr lang="en-US" sz="1400" b="1" dirty="0">
                <a:solidFill>
                  <a:srgbClr val="FFBF0B"/>
                </a:solidFill>
                <a:latin typeface="Lucida Handwriting" panose="03010101010101010101" pitchFamily="66" charset="0"/>
              </a:rPr>
              <a:t>Neighbors</a:t>
            </a:r>
            <a:endParaRPr lang="it-IT" sz="1400" b="1" dirty="0">
              <a:solidFill>
                <a:srgbClr val="FFBF0B"/>
              </a:solidFill>
              <a:latin typeface="Lucida Handwriting" panose="03010101010101010101" pitchFamily="66" charset="0"/>
            </a:endParaRPr>
          </a:p>
        </p:txBody>
      </p:sp>
      <p:sp>
        <p:nvSpPr>
          <p:cNvPr id="7" name="TextBox 6">
            <a:extLst>
              <a:ext uri="{FF2B5EF4-FFF2-40B4-BE49-F238E27FC236}">
                <a16:creationId xmlns:a16="http://schemas.microsoft.com/office/drawing/2014/main" id="{4C2816E3-DBF3-4B24-B913-AE9194F35136}"/>
              </a:ext>
            </a:extLst>
          </p:cNvPr>
          <p:cNvSpPr txBox="1"/>
          <p:nvPr/>
        </p:nvSpPr>
        <p:spPr>
          <a:xfrm>
            <a:off x="4511824" y="2038000"/>
            <a:ext cx="1035861" cy="523220"/>
          </a:xfrm>
          <a:prstGeom prst="rect">
            <a:avLst/>
          </a:prstGeom>
          <a:noFill/>
        </p:spPr>
        <p:txBody>
          <a:bodyPr wrap="none" rtlCol="0">
            <a:spAutoFit/>
          </a:bodyPr>
          <a:lstStyle/>
          <a:p>
            <a:r>
              <a:rPr lang="en-US" sz="1400" b="1" dirty="0">
                <a:solidFill>
                  <a:srgbClr val="FFBF0B"/>
                </a:solidFill>
                <a:latin typeface="Lucida Handwriting" panose="03010101010101010101" pitchFamily="66" charset="0"/>
              </a:rPr>
              <a:t>Your</a:t>
            </a:r>
          </a:p>
          <a:p>
            <a:r>
              <a:rPr lang="it-IT" sz="1400" b="1" dirty="0">
                <a:solidFill>
                  <a:srgbClr val="FFBF0B"/>
                </a:solidFill>
                <a:latin typeface="Lucida Handwriting" panose="03010101010101010101" pitchFamily="66" charset="0"/>
              </a:rPr>
              <a:t>gateway</a:t>
            </a:r>
          </a:p>
        </p:txBody>
      </p:sp>
    </p:spTree>
    <p:extLst>
      <p:ext uri="{BB962C8B-B14F-4D97-AF65-F5344CB8AC3E}">
        <p14:creationId xmlns:p14="http://schemas.microsoft.com/office/powerpoint/2010/main" val="13265062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923</Words>
  <Application>Microsoft Office PowerPoint</Application>
  <PresentationFormat>Widescreen</PresentationFormat>
  <Paragraphs>135</Paragraphs>
  <Slides>25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Aharoni</vt:lpstr>
      <vt:lpstr>Arial</vt:lpstr>
      <vt:lpstr>Calibri</vt:lpstr>
      <vt:lpstr>Calibri Light</vt:lpstr>
      <vt:lpstr>Lucida Handwriting</vt:lpstr>
      <vt:lpstr>Wingdings 2</vt:lpstr>
      <vt:lpstr>Office Theme</vt:lpstr>
      <vt:lpstr>Network &amp; Security  SSL/TLS</vt:lpstr>
      <vt:lpstr>History &amp; GOALS</vt:lpstr>
      <vt:lpstr>TLS Protocol SET</vt:lpstr>
      <vt:lpstr>SSL Handshake</vt:lpstr>
      <vt:lpstr>CIPHER SUITES</vt:lpstr>
      <vt:lpstr>Encryption KEYS</vt:lpstr>
      <vt:lpstr>Ssl/TLS record processing</vt:lpstr>
      <vt:lpstr>Ssl record processing (Cont.)</vt:lpstr>
      <vt:lpstr>PowerPoint Presentation</vt:lpstr>
      <vt:lpstr>PowerPoint Presentation</vt:lpstr>
      <vt:lpstr>POPULAR TLS LIBRARIES</vt:lpstr>
      <vt:lpstr>Vulnerabilities</vt:lpstr>
      <vt:lpstr>Attacks against TLS/ssl</vt:lpstr>
      <vt:lpstr>SSLSTRIP</vt:lpstr>
      <vt:lpstr>heartbeat</vt:lpstr>
      <vt:lpstr>HEARTBLEED bug ON openSSL 1.0.1e</vt:lpstr>
      <vt:lpstr>BEAST</vt:lpstr>
      <vt:lpstr>Beast (cont.)</vt:lpstr>
      <vt:lpstr>Crime</vt:lpstr>
      <vt:lpstr>CRIME (cont.)</vt:lpstr>
      <vt:lpstr>BREACH</vt:lpstr>
      <vt:lpstr>TLS Known (PAST) vulnerabilities</vt:lpstr>
      <vt:lpstr>PowerPoint Presentation</vt:lpstr>
      <vt:lpstr>Test web-server</vt:lpstr>
      <vt:lpstr>The LESSONS TO LEARN</vt:lpstr>
    </vt:vector>
  </TitlesOfParts>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1</dc:subject>
  <dc:creator>Dr Lawrie Brown</dc:creator>
  <cp:lastModifiedBy>Giovambattista Ianni</cp:lastModifiedBy>
  <cp:revision>120</cp:revision>
  <cp:lastPrinted>2005-09-02T04:15:44Z</cp:lastPrinted>
  <dcterms:created xsi:type="dcterms:W3CDTF">2009-08-04T00:04:18Z</dcterms:created>
  <dcterms:modified xsi:type="dcterms:W3CDTF">2022-11-01T18:59:55Z</dcterms:modified>
</cp:coreProperties>
</file>