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44"/>
  </p:notesMasterIdLst>
  <p:sldIdLst>
    <p:sldId id="294" r:id="rId2"/>
    <p:sldId id="300" r:id="rId3"/>
    <p:sldId id="297" r:id="rId4"/>
    <p:sldId id="298" r:id="rId5"/>
    <p:sldId id="299" r:id="rId6"/>
    <p:sldId id="287" r:id="rId7"/>
    <p:sldId id="288" r:id="rId8"/>
    <p:sldId id="289" r:id="rId9"/>
    <p:sldId id="290" r:id="rId10"/>
    <p:sldId id="291" r:id="rId11"/>
    <p:sldId id="295" r:id="rId12"/>
    <p:sldId id="301" r:id="rId13"/>
    <p:sldId id="292" r:id="rId14"/>
    <p:sldId id="293" r:id="rId15"/>
    <p:sldId id="302" r:id="rId16"/>
    <p:sldId id="257" r:id="rId17"/>
    <p:sldId id="258" r:id="rId18"/>
    <p:sldId id="259" r:id="rId19"/>
    <p:sldId id="260" r:id="rId20"/>
    <p:sldId id="261" r:id="rId21"/>
    <p:sldId id="263" r:id="rId22"/>
    <p:sldId id="264" r:id="rId23"/>
    <p:sldId id="265" r:id="rId24"/>
    <p:sldId id="267" r:id="rId25"/>
    <p:sldId id="266" r:id="rId26"/>
    <p:sldId id="268" r:id="rId27"/>
    <p:sldId id="269" r:id="rId28"/>
    <p:sldId id="270" r:id="rId29"/>
    <p:sldId id="271" r:id="rId30"/>
    <p:sldId id="273" r:id="rId31"/>
    <p:sldId id="274" r:id="rId32"/>
    <p:sldId id="296" r:id="rId33"/>
    <p:sldId id="275" r:id="rId34"/>
    <p:sldId id="276" r:id="rId35"/>
    <p:sldId id="277" r:id="rId36"/>
    <p:sldId id="278" r:id="rId37"/>
    <p:sldId id="279" r:id="rId38"/>
    <p:sldId id="280" r:id="rId39"/>
    <p:sldId id="281" r:id="rId40"/>
    <p:sldId id="283" r:id="rId41"/>
    <p:sldId id="284" r:id="rId42"/>
    <p:sldId id="285" r:id="rId43"/>
  </p:sldIdLst>
  <p:sldSz cx="13439775" cy="7559675"/>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1pPr>
    <a:lvl2pPr marL="428625" indent="-2159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2pPr>
    <a:lvl3pPr marL="644525" indent="-214313"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3pPr>
    <a:lvl4pPr marL="860425" indent="-212725"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4pPr>
    <a:lvl5pPr marL="1076325" indent="-215900" algn="l" defTabSz="449263" rtl="0" eaLnBrk="0" fontAlgn="base" hangingPunct="0">
      <a:spcBef>
        <a:spcPct val="0"/>
      </a:spcBef>
      <a:spcAft>
        <a:spcPct val="0"/>
      </a:spcAft>
      <a:defRPr kern="1200">
        <a:solidFill>
          <a:schemeClr val="bg1"/>
        </a:solidFill>
        <a:latin typeface="Arial" panose="020B0604020202020204" pitchFamily="34" charset="0"/>
        <a:ea typeface="+mn-ea"/>
        <a:cs typeface="DejaVu Sans"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DejaVu Sans"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DejaVu Sans"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DejaVu Sans"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DejaVu Sans"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94660"/>
  </p:normalViewPr>
  <p:slideViewPr>
    <p:cSldViewPr>
      <p:cViewPr varScale="1">
        <p:scale>
          <a:sx n="72" d="100"/>
          <a:sy n="72" d="100"/>
        </p:scale>
        <p:origin x="734" y="36"/>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0" timeString="2024-05-20T10:14:58.001"/>
    </inkml:context>
    <inkml:brush xml:id="br0">
      <inkml:brushProperty name="width" value="0.05292" units="cm"/>
      <inkml:brushProperty name="height" value="0.05292" units="cm"/>
      <inkml:brushProperty name="color" value="#00B0F0"/>
    </inkml:brush>
  </inkml:definitions>
  <inkml:trace contextRef="#ctx0" brushRef="#br0">34649 1099 0</inkml:trace>
  <inkml:trace contextRef="#ctx0" brushRef="#br0" timeOffset="197.2">34649 1099 0</inkml:trace>
  <inkml:trace contextRef="#ctx0" brushRef="#br0" timeOffset="273.81">34649 1099 0</inkml:trace>
  <inkml:trace contextRef="#ctx0" brushRef="#br0" timeOffset="659.69">34649 1099 0</inkml:trace>
  <inkml:trace contextRef="#ctx0" brushRef="#br0" timeOffset="880.66">34649 1099 0</inkml:trace>
  <inkml:trace contextRef="#ctx0" brushRef="#br0" timeOffset="2959.72">34649 1099 0</inkml:trace>
</inkml:ink>
</file>

<file path=ppt/ink/ink2.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4-05-20T09:49:29.726"/>
    </inkml:context>
    <inkml:brush xml:id="br0">
      <inkml:brushProperty name="width" value="0.05292" units="cm"/>
      <inkml:brushProperty name="height" value="0.05292" units="cm"/>
      <inkml:brushProperty name="color" value="#FF0000"/>
    </inkml:brush>
    <inkml:context xml:id="ctx1">
      <inkml:inkSource xml:id="inkSrc39">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1" timeString="2024-05-20T09:51:54.444"/>
    </inkml:context>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92D050"/>
    </inkml:brush>
  </inkml:definitions>
  <inkml:trace contextRef="#ctx0" brushRef="#br0">13487 6047 0,'0'0'0,"-43"-22"0,43 22 0,-79-43 0,-59-17 16,-33-10 0,-5 10-16,-8 11 15,-25 11-15,-27 17 16,-35 10 0,-38 27-16,-44 27 15,-16 17-15,-10 16 16,32 0-1,16 11-15,16 0 16,22-6-16,1 11 16,4 6-1,-10 21-15,-11 27 16,10 28-16,7 13 16,20 22-1,28 0-15,38 2 16,11 12-16,32 2 15,22 13 1,17 17-16,21 14 16,5 10-1,17 11-15,10 11 16,17-3-16,21 1 16,23 7-1,20 28-15,28 45 16,38 31-16,27-9 15,33-11 1,27-15-16,32-20 16,38-11-16,22-21 15,21-27 1,23-23-16,10-29 16,5-29-16,12-23 15,-1-26 1,6-28-16,5-24 15,-10-30 1,4-27-16,-4-30 16,-1-22-16,11-24 15,22-29 1,-5-28-16,-6-25 16,0-23-16,-16-20 15,2-22 1,-24-15-16,-10-15 15,-20-15-15,-21-20 16,-20-21 0,-34-19-16,-17-24 15,-27-23 1,-25-10-16,-26 0 16,-28 0-16,-27 19 15,-24 24-15,-16 17 16,-20-4-1,-13-10-15,-16-8 16</inkml:trace>
  <inkml:trace contextRef="#ctx0" brushRef="#br0" timeOffset="916.13">14444 5250 0,'0'0'0,"0"0"0,0 0 16,-38 11-1,-24 5-15,-30 11 16,-25 0-1,-10 17-15,-11 10 16,-3 16-16,10 17 16,9 21-1,17 12-15,4 15 16,9 12-16,16 5 16,22 0-1,19-1-15,18-4 16,20 5-16,19 5 15,21 16 1,25 4-16,13-6 16,12-9-16,12-7 15,20-3 1,16-11-16,24-11 16,6-19-1,14-19-15,13-24 16,-11-27-16,8-22 15,-5-25 1,8-18-16,13-28 16,-5-21-16,-13-19 15,-11-14 1,-14-19-16,-14-21 16,-24-14-16,-24-8 15,-30-6 1,-24-5-16,-31 3 15,-21 0-15,-30-25 16,-43-27 0,-43-10-16,-39 5 15,-43 5 1,-3 27-16,-10 22 16,-6 33-16,0 32 15,-5 38 1,2 43-16,-2 39 15,-20 48-15,-4 49 16,31 38 0,45 22-16,34 10 15,28 1-15</inkml:trace>
  <inkml:trace contextRef="#ctx0" brushRef="#br0" timeOffset="1317.62">13813 6389 0,'0'0'0,"0"0"16,0 0-16,0 0 16,0 0-1,-3 43-15,-5 11 16,-3 38-16,0 33 16,3 0-1,3-17-15,5-21 16,2-11-16,4-14 15,2-10 1,0-14-16,0-11 16,-2-8-1,-1-11-15,0-5 16,-5-3-16</inkml:trace>
  <inkml:trace contextRef="#ctx0" brushRef="#br0" timeOffset="1616.28">14778 6248 0,'0'0'0,"-68"-6"15,-35-5 1,-43 6-16,-6-6 16,19 6-16,25 5 15,15 0 1,9 0-16,6 0 16,-1 0-16,11 0 15,6 5 1,10 1-16,6-1 15</inkml:trace>
  <inkml:trace contextRef="#ctx0" brushRef="#br0" timeOffset="1866.4">14198 6817 0,'0'0'0,"0"0"16,0 0-16,0 0 15,0 0-15,-27 6 16,-6-6 0,-24 0-16,-49-6 15,-43-26 1,-22-23-16,11-31 15</inkml:trace>
  <inkml:trace contextRef="#ctx0" brushRef="#br0" timeOffset="2398.94">14705 6383 0,'0'0'0,"0"0"15,0 0-15,35 71 16,11 32-16,11 49 16,0 5-1,-5 3-15,-4-3 16,1-8-16,3-10 16,-4-23-1,-4-24-15,-12-26 16,-4-26-16,-10-18 15,-4-14 1,0-11-16,7-18 16,15-39-16,12-51 15,15-44 1,2-10-16,5 5 16,4 16-1,-1 8-15,-3 23 16,-10 15-16,-11 22 15,-14 16 1,-8 17-16,-5 16 16,-9 5-16</inkml:trace>
  <inkml:trace contextRef="#ctx0" brushRef="#br0" timeOffset="2782.45">15076 6481 0,'0'0'0,"0"0"16,6 49-16,10 16 15,16 32-15,15 17 16,12 0 0,6-19-16,0-11 15,9-8 1,4-8-16,6-14 16,-2-16-16,-6-16 15,-14-17 1,-11-13-16,1-16 15,10-28-15,6-27 16,8-21 0,-3-3-16,-2-5 15</inkml:trace>
  <inkml:trace contextRef="#ctx0" brushRef="#br0" timeOffset="4500.5">8623 11801 0,'0'0'0,"0"0"15,0 0-15,0 0 16,0 0-16,0 0 15,-38 44 1,11-12-16,0 17 16,5 5-16,11 6 15,6 2 1,15 6-16,7 16 16,15 14-1,6 5-15,16-3 16,17-8-16,16-10 15,21-15 1,17-15-16,21-14 16,-5-19-16,0-14 15,0-13 1,0-14-16,-5-16 16,-6-16-16,-16-14 15,-16-13 1,-6-8-16,-22-6 15,-16-6 1,-16 1-16,-27 8 16,-22 0-16,-21-14 15,-33-5 1,-38-6-16,-44 6 16,-53 2-16,-33 9 15,-17 19 1,6 40-16,0 63 15,-49 105-15,-16 158 16</inkml:trace>
  <inkml:trace contextRef="#ctx0" brushRef="#br0" timeOffset="38980.56">8834 10266 0,'0'0'0,"0"0"0,0 0 0,0 0 16,0 0-16,-43 0 15,16 0-15,-17 3 16,-15 0 0,-17 2-16,-11 3 15,6 0-15,5 1 16,5 1-1,1 1-15,-6 3 16,0-1-16,-5 6 16,5-2-1,11-4-15,10 1 16,17-6 0,11-3-16,11 1 15,0-1-15,5 1 16,5-1-1</inkml:trace>
  <inkml:trace contextRef="#ctx0" brushRef="#br0" timeOffset="39463.43">8156 10472 0,'0'0'0,"0"0"0,0 0 16,0 0-16,0 0 16,0 0-1,0 0-15,0 0 16,0 0-16,0 0 15,0 0 1,0 0-16,0 0 16,11 33-16,-11-19 15,6 7 1,-6 12-16,5 10 16,0 14-16,6 5 15,-5 1 1,-1-6-16,6-6 15,-6-7 1,1-6-16,-1-6 16,1-5-16,-1 0 15,1 1 1,-1 1-16,0 1 16,1 0-16,-6-6 15</inkml:trace>
  <inkml:trace contextRef="#ctx0" brushRef="#br0" timeOffset="40147.53">8558 10898 0,'0'0'0,"0"0"0,0 0 16,0 0-1,0 0-15,0 0 16,0 0-16,0 0 16,0 0-1,-17 33-15,12-17 16,0 3 0,-1 3-16,1 2 15,-1 0-15,6-2 16,0-3-1,6 0-15,-1 0 16,1-3-16,4-2 16,7-1-1,-1-2-15,0 0 16,6-3 0,5 0-16,-5-2 15,5-1-15,5-2 16,-5 0-1,1-1-15,-1 1 16,-6 0-16,-4 0 16,-1-1-1,0 1-15,-5 0 16,0-1-16,0 1 16,-6 0-1,1 0-15,-1-1 16,-5 1-16,0-3 15,0 0 1,0 0-16,0 0 16,0 0-16</inkml:trace>
  <inkml:trace contextRef="#ctx0" brushRef="#br0" timeOffset="40532.24">8482 10990 0,'0'0'0,"0"0"0,0 0 16,0 0-16,0 0 15,0 0 1,0 0-16,0 0 15,0 0-15,32-2 16,-21-1 0,5 3-16,1-3 15,-1 1-15,6-1 16,-1 0 0,1 0-16,0 1 15,-1-1 1,1 0-16,-6 1 15,1 2-15,-7 0 16,-4 0 0,5 0-16,-6-3 15</inkml:trace>
  <inkml:trace contextRef="#ctx0" brushRef="#br0" timeOffset="40780.58">8720 10809 0,'0'0'0,"0"0"0,0 0 16,0 0 0,0 0-16,0 0 15,0 0-15,0 0 16,0 0-1,55 0-15,10 0 16,59 2-16,34 9 16,4 11-1</inkml:trace>
  <inkml:trace contextRef="#ctx0" brushRef="#br0" timeOffset="41463.56">9599 10307 0,'0'0'0,"0"0"15,0 0-15,0 0 16,0 0-16,0 0 16,0 0-16,0 0 15,0 0 1,-11 38-16,0-8 16,-10 24-16,-7 27 15,-4 17 1,-1 13-16,1 3 15,-1 3 1,12-9-16,-1-18 16,11-20-16,0-21 15,6-19 1,-1-9-16,1-7 16,5-6-16,0-2 15,0-4 1,0 1-16,0-3 15,0 0-15,0 0 16,0 0 0,0 0-16,38-76 15,-11 22 1,0-9-16,0 1 16,-5 0-16,10-17 15,12-32-15</inkml:trace>
  <inkml:trace contextRef="#ctx0" brushRef="#br0" timeOffset="42013.09">9870 10445 0,'0'0'0,"0"0"16,0 0-16,11 27 15,-6 9-15,6 12 16,0 9-1,0 0-15,-6-5 16,1-9 0,-1-5-16,-5-2 15,6 1-15,-1-1 16,0-1 0,1 3-16,-1 0 15,1 0-15,5-3 16,-6-5-1,0-8-15,1-3 16,-1-6-16,1-5 16,-6-2-1,0-4-15,0 1 16,0-3-16,0 0 16,0 0-1,0 0-15,0 0 16,0 0-16,0 0 15,-6-65 1,-5 41-16,1 2 16,-1 6-1,0 2-15,-5 3 16,-1 3-16,1 3 16,0-1-1,-1 4-15,-10-1 16,-5 3-16,-17 0 15,-11 0 1,-16-6-16</inkml:trace>
  <inkml:trace contextRef="#ctx0" brushRef="#br0" timeOffset="42946.79">10391 11354 0,'0'0'0,"0"0"0,0 0 16,0 0-16,0 0 15,0 0 1,0 0-16,-38-60 15,0-10-15,-11-20 16,0-2 0,0 2-16,11 9 15,11 11-15,6 10 16,4 16 0,12 15-16,-1 7 15,6 8-15,0 4 16,6 1-1,-6 4-15,5 0 16,1 2 0,5 3-16,-11 0 15,21 8-15,-4 0 16,-1 3 0,0 0-16,-5 0 15,0-3-15,0-3 16,-1 1-1,-4-4-15,-1 1 16,-5-3-16,6 0 16,-1-3-1,1-2-15,4 0 16,1-4-16,0-1 16,0-1-1,0 3-15,0 2 16,-6 3-16,0 3 15,1 0 1,5 3-16,0 5 16,-1 9-1,12 7-15,5 11 16,6 11-16,-1 6 16,-5 2-1,1 0-15,-1 3 16,-11-3-16,0-5 15,-5-8 1,0-9-16,-6-7 16,1-6-16,-6-6 15,5-2 1,-5-5-16,6-1 16,-1 1-16</inkml:trace>
  <inkml:trace contextRef="#ctx0" brushRef="#br0" timeOffset="43546.64">11177 10578 0,'0'0'0,"0"0"15,0 0 1,0 0-16,0 0 16,0 0-16,-38 6 15,22-1 1,-6 0-16,0 4 15,6 1-15,0 1 16,0 3 0,5-1-16,5 1 15,1-3-15,-1 0 16,1-1 0,5 1-16,0 0 15,0-11-15,16 27 16,1-10-1,10 2-15,11 2 16,0 1 0,5 0-16,-5-1 15,0 1-15,-6 0 16,-4-1 0,-1-2-16,-11 0 15,0 3-15,1 0 16,-12-1-1,0 1-15,-5 0 16,-10 5-16,-18 8 16,-48 11-1,-92 3-15,-124-11 16</inkml:trace>
  <inkml:trace contextRef="#ctx0" brushRef="#br0" timeOffset="45679.67">15461 10529 0,'0'0'0,"0"0"16,0 0-1,0 0-15,0 0 16,36-32-16,-17-14 16,2-30-1,-2-27-15,-8-22 16,-11-5-16,-11-22 15,-13-16 1,-17-3-16,-16 6 16,-11 2-1,-8 14-15,3 24 16,11 27-16</inkml:trace>
  <inkml:trace contextRef="#ctx0" brushRef="#br0" timeOffset="54463.23">10309 11714 0,'0'0'0,"0"0"0,0 0 0,0 0 0,0 0 0,0 0 16,0 0-16,0 0 16,0 0-1,0 0-15,0 0 16,0 0-16,-16-27 15,16 25 1,0-1-16,0 0 16,5-2-16,1-6 15,10-11 1,0-10-16,12-14 16,10-14-1,5-11-15,6-10 16,5-8-16,0-9 15,6-2 1,-6-9-16,17-10 16,15-17-16,17-18 15,17-17 1,10-8-16,22-19 16,5 0-16,16-11 15,12 6 1,-12 8-16,12 2 15,-1 3 1,-8 3-16,25-8 16,8-9-16,16-7 15,16-9 1,28-7-16,26-9 16,17-6-16,32-2 15,6 6 1,11 10-16,27 0 15,-22 22-15,-8 11 16,0 21 0,-9 6-16,-4 11 15,18-1-15,28 7 16,23 4 0,37 17-16,28 11 15,37 16 1,21 16-16,16 27 15,-16 17-15,-44 21 16,-67 11 0,-57 6-16,-74 10 15,-59 6-15,-49 5 16,-43-5 0,-30 6-16,-19-7 15,-9 1-15,-4 0 16,-4 0-1,-7 0-15,-6 0 16,-8-6-16,-11 1 16,-11-6-1,-8 5-15,-8-5 16,-5 0 0,-3 0-16,-6 0 15,-2 0-15,0 0 16,-1 0-1,-2 0-15,0-5 16,0 5-16,0 0 16,0 0-1,-38-28-15,9 18 16,-9-1-16,-6 5 16,-24 12-1,-51 26-15,-82 33 16,-59 33-16,11 5 15,15 5 1,26-5-16,26-5 16,14-6-1,24-10-15,19-12 16,17-5-16,24-11 16,22-16-1,18-5-15,17-11 16,11-11-16,8-1 15,5-10 1,3 6-16,3-6 16,5 0-16,-8 0 15,62-22 1,38-21-16,98-33 16,114-38-16,49-11 15,-9 22 1,-45 27-16,-33 11 15,-28 16-15,9 11 16,33 22 0,7 21-16,-7 12 15,-58-6 1,-81-1-16,-62-10 16,-35-10-16,-25-1 15,-19-6 1,-8 17-16,-16-37 15,-25-1 1,-46-28-16,-59-31 16,-47-17-16,-13 0 15,14 11 1,-1 5-16,-5 6 16,14 0-16,5 5 15,19 11 1,30 11-16,19 11 15,26 16-15,23 6 16,13 4 0,11 7-16,8 4 15,6 7-15,5-1 16,8 5 0,3 1-16,5 5 15</inkml:trace>
  <inkml:trace contextRef="#ctx0" brushRef="#br0" timeOffset="57315.4">23620 3867 0,'0'0'0,"0"0"16,0 0-16,0 0 16,-46-22-1,19 6-15,-5 0 16,-4-1-16,-4-4 16,-4 4-1,-7-4-15,-3 10 16,-6 0-16,-2 0 15,-4 0 1,-1 6-16,-15-1 16,-21 1-16,-19-11 15,-13-1 1,-14 1-16,-1-5 16,-4-1-16,-6 0 15,5 0 1,6 12-16,-3-1 15,6 5 1,10 6-16,9 0 16,5 6-16,5 5 15,3 5 1,0 6-16,1-1 16,1 6-1,-1 0-15,-9 6 16,-3 0-16,-5 5 15,-6-6 1,-2 6-16,-1 0 16,-10 0-16,0 0 15,6 5 1,-4-5-16,1 11 16,-9 0-16,6 0 15,-8 10 1,2-4-16,3 4 15,0-5-15,1 6 16,-7 5 0,4 0-16,-6 0 15,3 6-15,7-1 16,4 6 0,0-5-16,-1 5 15,3 0 1,-5 0-16,0 5 15,3-5-15,-6 5 16,-5 6 0,5 0-16,3 0 15,-1 5-15,-1 5 16,7 1 0,0 0-16,-10 5 15,-4-6-15,4 6 16,-9 0-1,-5 6-15,11 5 16,-1 5-16,7 6 16,10 5-1,5 5-15,11 1 16,1 0 0,-4 2-16,-2-2 15,-8-1-15,-6-5 16,3-8-1,-5 3-15,-6-6 16,11-2-16,11 0 16,10-6-1,17 0-15,16-8 16,11 0-16,11-3 16,0-5-1,11 0-15,0-5 16,10-6-16,1 0 15,5-6 1,6 1-16,4-6 16,-4-5-1,10-11-15,1-8 16,-1-6-16,6-10 16,-1-3-1,1-6-15,5-5 16,-5-6-16,5-2 15,0-3 1,0-2-16,6-6 16,-6 0-16,6-3 15,-1-2 1,1-6-16,-1-3 16,6-5-16,-5-5 15,5-9 1,5-15-16,1-17 15,-1-9 1,1 1-16,5 8 16,-1 11-16,1 10 15,-5 9 1,-1 3-16,-5 4 16,-5 4-16,-1 0 15,1 2 1,-6 6-16,6 5 15,-6 3-15,5 5 16,6 3 0,0 0-16,0 0 15,0 0-15,0 0 16,0 0 0,-11 92-16,11-16 15,-5 30 1,5 5-16,0-5 15,0-9-15,5-7 16,1-9 0,-1-10-16,1-14 15,5-11-15,-1-8 16,1-11 0,0-8-16,0-8 15,0-6-15,0-5 16,-11 0-1,0 0-15,59-35 16,-21 2 0,11-13-16,27-16 15,27-11-15,49-22 16,76-11 0,75 3-16</inkml:trace>
  <inkml:trace contextRef="#ctx0" brushRef="#br0" timeOffset="65995.17">10949 1182 0,'0'0'0,"0"0"0,0 0 0,0 0 15,0 0-15,44 0 16,-12 0-16,6 0 15,0 0 1,11 0-16,11 0 16,15 0-1,23 0-15,11 6 16,15-6-16,12 5 16,10 1-1,17-1-15,16 6 16,5 0-16,17 0 15,13 5 1,0 0-16,14 6 16,0-1-16,5 7 15,0-1 1,14 5-16,5 6 16,0-5-16,1 5 15,-12 0 1,-8-6-16,-10 6 15,-4 0 1,-15 0-16,-17 0 16,-14 5-16,-24 1 15,-19-6 1,-24 0-16,-19-6 16,-19 1-16,-14-6 15,-11-5 1,-7-6-16,-9-5 15,-6 5-15,-7-5 16,-3 0 0,-6 0-16,-2-1 15,-3 12-15,-3 11 16,-8 26 0,-8 23-16,-8 26 15,-8 6 1,-8 0-16,-14-6 15,-11-5-15,-11-10 16,-2-1 0,5-11-16,0 0 15,0 1-15,-5-6 16,-3 0 0,0 0-16,8 0 15,11-6-15,5-5 16,0 0-1,-2 0-15,-3 0 16,0 6 0,5-1-16,6 1 15,8-6-15,11-5 16,5-1 0,5-10-16,6 5 15,0 1-15,0-1 16,-2 5-1,-1-4-15,0-1 16,-2-11-16,2-10 16,3-6-1,3-5-15,3-6 16,2 0 0,3-10-16,-1 4 15,4-4-15,2-1 16,1-5-1,-1 6-15,0-6 16,0 5-16,1-5 16,2 6-1,0-6-15,0 0 16,0 0-16,0 0 16,0-6-1,0 6-15,0 0 16,0 0-16,0 0 15,0 0 1,0 0-16,0 6 16,0-6-16,0 5 15,0-5 1,0 5-16,0-5 16,0 6-1,0-6-15,0 0 16,0 0-16,0 0 15</inkml:trace>
  <inkml:trace contextRef="#ctx0" brushRef="#br0" timeOffset="66595.89">14905 4095 0,'0'0'0,"0"0"0,0 0 15,28 21-15,1 6 16,9 17 0,-2-1-16,-7-5 15,-7 0-15,-6 0 16,-2 0 0,-1 0-16,1 11 15,-3 0-15,2 10 16,1 1-1,2-6-15,1-5 16,2-6-16,0-10 16,2-6-1,4-5-15,-1-11 16,0-1 0,1 1-16,-1-11 15,1 0-15,2 0 16,5-5-1,6-6-15,6 0 16,7-11 0,1 6-16,-6-6 15,-3 1-15,-8 5 16,-5 5 0,-5 0-16,-6 0 15,2 6-15,17-1 16</inkml:trace>
  <inkml:trace contextRef="#ctx0" brushRef="#br0" timeOffset="67165.23">13021 3845 0,'0'0'0,"0"0"16,0 0-16,0 0 16,0 0-16,0 0 15,38-22 1,-19 17-16,3 0 15,2 5 1,0 0-16,6 0 16,8 10-16,19 7 15,38 15 1,54 33-16,68 33 16,51 38-16,33 26 15,49 23 1,14 21-16,50 21 15,31 18-15,46 31 16,68 22 0,67 33-16,130 76 15,25 16-15</inkml:trace>
  <inkml:trace contextRef="#ctx0" brushRef="#br0" timeOffset="71445.11">30294 1334 0,'0'0'0,"-41"27"0,-32 11 15,-39 27-15,-18 17 16,11 4 0,16 1-16,11 5 15,8 6-15,10 16 16,20 0-1,22 0-15,18 0 16,22 5 0,25 16-16,26 23 15,26-1-15,23-5 16,25-6 0,16-10-16,35-11 15,17-6-15,16-16 16,27-5-1,3-22-15,13-11 16,0-17-16,-7-20 16,-9-12-1,-17-11-15,-2-16 16,-5-10-16,-8-23 16,-9-10-1,-8-33-15,-19-16 16,-16-27-1,-16-22-15,-27-10 16,-17-23-16,-21 6 16,-22 0-1,-25 6-15,-26 15 16,-25-4-16,-25-6 16,-29-1-1,-33 1-15,-27 22 16,-24 21-16,-27 22 15,-14 27 1,-22 27-16,-13 22 16,-17 22-16,-37 16 15,-33 16 1,-38 27-16,-16 22 16,-14 27-1</inkml:trace>
  <inkml:trace contextRef="#ctx0" brushRef="#br0" timeOffset="73178.1">30700 2126 0,'0'0'0,"0"0"0,0 0 15,11 32-15,-5-10 16,2 0 0,-3-6-16,0 0 15,-2-10-15,0-6 16,-3 0 0,0 0-16,0 0 15,13-103-15,-10 32 16,3-5-1,-1 0-15,0 11 16,1 11 0,2 5-16,3 11 15,2 0-15,1 6 16,0 10 0,-1 6-16,1 5 15,-1 11-15,6 11 16,8 5-1,9 22-15,2 16 16,-1 11-16,-4-10 16,-6-7-1,-2-10-15,-6-16 16,-6 0 0,1-11-16,-4-6 15,-1-5-15,-1 0 16,0 0-1,5-11-15,6-10 16,3-12-16,0-5 16,-3 0-1,-6 6-15,-2 10 16,-3 11 0,-2 6-16,-4 5 15,4 10-15,7 18 16,9 20-1,8 28-15,5 6 16,3-6-16,-3-6 16,-5-16-1,-8-16-15,-6-11 16,-2 0-16</inkml:trace>
  <inkml:trace contextRef="#ctx0" brushRef="#br0" timeOffset="73694.67">32070 1443 0,'0'0'0,"0"0"16,0 0-16,0 0 15,-52 16 1,17-5-16,-3 5 16,0 0-16,5 1 15,6-1 1,6 0-16,4 0 16,4 6-1,5 0-15,5-1 16,6 12-16,10 10 15,14 6 1,19 11-16,19-1 16,14 1-16,2-11 15,-2 0 1,-11-6-16,-11 1 16,-14-1-16,-13 0 15,-14 1 1,-10-12-16,-12 1 15,-18-1-15,-28 6 16,-34-11 0,-36-5-16,-33-11 15,-5-11-15,-5 5 16,2 6 0,11 16-16</inkml:trace>
  <inkml:trace contextRef="#ctx0" brushRef="#br0" timeOffset="74245.2">30714 2625 0,'0'0'0,"0"0"16,0 0-16,-38 5 16,-8 1-1,-19-1-15,-6 6 16,3-6-16,6-5 16,8 0-1,5 0-15,8 0 16,6 0-1,8 0-15,5 0 16,9 0-16,2 0 16,5 0-1,4 0-15,2-5 16,0 5-16,0 0 16,0 0-1,0 0-15,62 11 16,-35 0-16,3 5 15,0 17 1,2 4-16,1 18 16,-1 4-1,-2 1-15,-3 0 16,-2-1-16,-4-4 16,-2-7-1,-5-4-15,-3-12 16,-6-10-16,-2-6 15,0-5 1</inkml:trace>
  <inkml:trace contextRef="#ctx0" brushRef="#br0" timeOffset="74661.89">30923 3330 0,'0'0'0,"0"0"15,0 0 1,0 0-16,0 0 16,0 32-16,2-21 15,1 0 1,2 0-16,1-6 15,5 1-15,2-1 16,4 1 0,7-6-16,6-6 15,10 1-15,9-6 16,0 0 0,0 0-16,-6 6 15,-8 5-15,-5 0 16,-8 0-1,-8 0-15,-9-6 16,-5 1 0,0 5-16,-33-33 15</inkml:trace>
  <inkml:trace contextRef="#ctx0" brushRef="#br0" timeOffset="74863.03">30858 3080 0,'0'0'0,"0"0"0,0 0 16,0 0 0,0 0-16,0 0 15,0 0-15,46 0 16,-11-10 0,16-1-16,4-6 15,-4 1-15,-10 0 16,-17 11-1,-10-1-15</inkml:trace>
  <inkml:trace contextRef="#ctx0" brushRef="#br0" timeOffset="75528.92">31321 3476 0,'0'0'0,"0"0"0,0 0 16,0 0-16,0 0 16,0 0-1,6-32-15,4-12 16,7-26-16,7-28 15,6 6 1,2 5-16,1 17 16,-3 16-16,-3 16 15,0 11 1,-3 16-16,1 0 16,-3 11-16,-1 0 15,1 0 1,5 11-16,6 10 15,2 12 1,3 16-16,3 16 16,-4 16-16,-1 6 15,-4 0 1,-5-17-16,-8-16 16,-5-21-16,-6-11 15,-3-6 1,-2-11-16,-3-5 15,0 0-15,-3 0 16,1 0 0,2 0-16,0 0 15,0 0-15,0 0 16,0 0 0,-41-32-16,11 10 15,-19-10 1,-24-12-16,-14-5 15,-5 6-15,11 10 16,16 23 0,13 10-16</inkml:trace>
  <inkml:trace contextRef="#ctx0" brushRef="#br0" timeOffset="76214.16">32192 3384 0,'0'0'0,"0"0"15,0 0-15,0-32 16,-3-12-1,0-26-15,-2-28 16,-1-16 0,1-11-16,-1 17 15,-2 10-15,3 28 16,-1 21-16,4 17 16,-1 10-1,3 6-15,0 10 16,3 6-1,-1 0-15,-2 0 16,0 0-16,49 33 16,-19-12-1,0 7-15,-8-7 16,-3-5-16,-6-5 16,-2-5-1,-3-1-15,-2-5 16,-1 0-16,0-5 15,1-1 1,2 1-16,0-1 16,0 1-1,-2 0-15,-4-1 16,1 6-16,0 6 16,0-6-16,-1 10 15,1 7 1,2 10-16,1 22 15,2 27 1,0 10-16,3 7 16,0-7-16,0-10 15,-1-11 1,-1-21-16,-1-17 16,-3-11-16,6-5 15,5-11 1</inkml:trace>
  <inkml:trace contextRef="#ctx0" brushRef="#br0" timeOffset="76632.17">33366 2153 0,'0'0'0,"0"0"16,-33 5 0,-18 1-16,-36 5 15,-8 10-15,14 1 16,10 0 0,17 5-16,11 5 15,10 1 1,9 5-16,7 0 15,12 5-15,10 6 16,14 11 0,17 10-16,15-5 15,20 0-15,10-10 16,3-6 0,-8-17-16,-14 1 15,-13-1-15,-11-5 16,-11 11-1,-19 16-15,-29 44 16,-74 92-16</inkml:trace>
  <inkml:trace contextRef="#ctx0" brushRef="#br0" timeOffset="91295.02">9490 11533 0,'0'0'0,"0"0"0,0 0 16,0 0-16,0 0 15,0 0 1,0 0-16,0 0 15,0 0 1,0 0-16,0 0 16,0 0-16,-32 40 15,21-13 1,-11 20-16,-5 20 16,-5 23-1,-6 13-15,5-5 16,6-14-16,11-19 15,5-17 1,0-10-16,6-8 16,-1-8-16,1-6 15,-1-2 1,6-3-16,-5-3 16,5-3-16,-5-2 15,5 0 1,0-3-16,0-3 15,0 0-15,0-2 16,0 5 0,5-33-16,0 9 15,6-9-15,-5 1 16,5 2 0,-6 3-16,6 2 15,0 4 1,0 2-16,-1 0 15,1 0-15,0 2 16,0 4 0,-6 2-16,6 3 15,-5 0-15,-1 2 16,0 4 0,-5-1-16,6 0 15,-6 1-15,5-1 16,-5 0-1,0 0-15,0 1 16,0-1-16,0 0 16,0 1-1,0-1-15,0 0 16,0 0 0,0 1-16,0-1 15,0 0-15,0 1 16,0-1-1,-5-3-15,5 1 16,-6-3-16,1-3 16,0-3-1,-1 1-15,6 2 16,0 3-16,0 0 16,0 0-1,0 0-15,0-3 16,0-3-1,0 1-15,0-4 16,0 1-16,0 2 16,6 1-1,-6 2-15,5 0 16,0 3-16,6 3 16,-5 2-1,-1 0-15,1 3 16,-1 0-16,-5 0 15,0 0 1,33 25-16,-17-6 16,0 2-16,0 6 15,6 3 1,0 3-16,-1-3 16,1 2-1,-6-2-15,1 0 16,-1 0-16,0-1 15,0 4 1,1 0-16,-1 2 16,0 3-16,6 2 15,5 4 1,0-3-16,0-6 16,0-3-16,-5-5 15,-6-5 1,-5-6-16,0-2 15,0-3-15,-6-3 16,1-3 0,-1 1-16,1-4 15,-6 1-15,5 0 16,-5 0 0,5-3-16,-5 0 15,6 0 1,-6-3-16,0 0 15,0-2-15,0-1 16,0-2 0,0 3-16,0 5 15,0 0-15,0 0 16,-27-27 0,10 16-16,7 0 15,-7 3-15,1 0 16,0 2-1,0 1-15,-6-1 16,-11 1-16,-26 0 16,-66 2-1,-97 8-15</inkml:trace>
  <inkml:trace contextRef="#ctx0" brushRef="#br0" timeOffset="92795.21">31001 11967 0,'0'0'0,"0"0"0,0 0 16,0 0-1,0 0-15,-30 5 16,17 0-16,-12 9 16,-10 16-1,-22 29-15,-24 47 16,-6 41-16,8 10 16,20 6-1,21-12-15,19-15 16,19-19-16,19-1 15,24 12 1,33 18-16,41 11 16,35 3-1,21-19-15,20-27 16,7-27-16,17-27 16,8-20-1,-5-21-15,-9-21 16,12-31-16,7-48 15,-21-44 1,-25-54-16,-37-35 16,-44-22-1,-38-19-15,-35-5 16,-33-9-16,-27-21 16,-27-3-1,-40 9-15,-33 15 16,-49 22-16,-44 25 15,-34 43-15,-44 49 16,-17 59 0,4 66-16,-33 62 15,-6 51 1</inkml:trace>
  <inkml:trace contextRef="#ctx0" brushRef="#br0" timeOffset="93994.59">31321 12520 0,'0'0'0,"0"0"0,0 0 16,6 38-1,-1 5-15,6 22 16,0 19-16,5 19 16,3 11-1,3-3-15,2-5 16,0-16-16,-2-17 16,-6-16-1,-5-19-15,-3-11 16,-2-14-16,-6-7 15,0-6 1,0 0-16,0 0 16,-41-122-1,9 2-15,-4-23 16,4-6-16,5 10 16,8 15-1,8 18-15,8 19 16,9 17-16,13 4 15,16-1 1,16 4-16,17 9 16,5 5-16,6 9 15,-3 7 1,0 9-16,-3 10 16,-8 9-16,-3 13 15,-7 11 1,-4 16-16,-13 8 15,-8 9 1,-14-1-16,-10-2 16,-12 0-16,-10 8 15,-14 3 1,-10-3-16,-4-9 16,-5-7-16,9-11 15,4-8 1,9-3-16,6-6 15,4-2-15,6-6 16,6 1 0,2-3-16,1-3 15,2 0-15,2 0 16,-2 0 0,0 0-16,74-17 15,-1 6 1,3 3-16,-11 8 15,-3 11-15,1 11 16,-1 16 0,0 21-16,-5 23 15,-16 15 1,-22 4-16,-19-4 16,-22 12-16,-29 10 15,-44 3-15,-63-16 16,-91-22-1,-104-27-15</inkml:trace>
  <inkml:trace contextRef="#ctx0" brushRef="#br0" timeOffset="101695.65">30036 3563 0,'0'0'0,"0"0"0,0 0 0,0 0 0,0 0 16,0 0-1,0 0-15,0 0 16,0 0-1,0 0-15,0 0 16,0 0-16,0 0 16,0 0-1,-30 16-15,-8 17 16,-70 59-16</inkml:trace>
  <inkml:trace contextRef="#ctx0" brushRef="#br0" timeOffset="105476.67">11123 11769 0,'0'0'0,"0"0"0,0 0 15,0 0 1,0 0-16,0 0 15,0 0-15,0 0 16,0 0 0,0 0-16,0 0 15,-6-30 1,28 14-16,5-9 16,11-7-16,6-12 15,4-5 1,23-13-16,16-14 15,16-11-15,21-16 16,17-8 0,17-11-16,15-8 15,17-11-15,5-11 16,19-11 0,-7 9-16,-18 2 15,12-5-15,-19 7 16,-1-4-1,20-9-15,-11 6 16,19-11-16,-1-3 16,4-3-1,10-7-15,-8 2 16,17-3 0,2 0-16,-2 14 15,5 6-15,2 7 16,6 6-1,3-11-15,5 0 16,-8-3-16,8-16 16,-10 0-1,4 6-15,-10-1 16,6 17-16,-1 10 16,14 6-1,13 11-15,3 11 16,20 5-16,-12 0 15,16-5 1,12-11-16,16 0 16,5-6-1,-14 17-15,20 5 16,-9 11-16,6 11 16,11 5-1,-12 11-15,1 5 16,16 1-16,-11 5 15,12-6 1,-4 1-16,-16 5 16,-5 0-16,-12 0 15,-7 16 1,-11 5-16,-19 17 16,-11 11-16,-8 5 15,-3 6 1,-5-1-16,-14-5 15,-19 1 1,-13-1-16,-25 5 16,-16 1-16,-11-1 15,-11 6 1,-16 0-16,-10 0 16,-20 0-16,-22 6 15,-13-6 1,-13 0-16,-12 0 15,-7 0-15,-6 0 16,-6 0 0,-2 0-16,-3 0 15,-2 0-15,-1 0 16,-2 0 0,-1 0-1,1 0-15,0 0 16,0 0-16,-1 0 15,1 0-15,0-6 16,-3 6 0,0 0-16,0 0 15,0 0-15,0 0 16,0 0 0,0 0-16,0 0 15,-79-21-15,-46-23 16,-83-37-1,-45-17-15,17 12 16,22 4-16,43 23 16,39 15-1,42 17-15,33 5 16,25 12 0,13 4-16,10 6 15,7-5-15,2 5 16,2 0-1,1 0-15,5-6 16,14 6-16,24 0 16,38 6-1,41 5-15,27 10 16,-3 6 0,-11 6-16,-16-1 15,-11 1-15,-5 5 16,-8 5-1,-12 1-15,-15-1 16,-17 1-16,-13-1 16,-11 0-1,-9 1-15,-7-1 16,-11 11-16,-20 28 16,-40 59-1,-70 103-15,-95 146 16,-68 131-16</inkml:trace>
  <inkml:trace contextRef="#ctx0" brushRef="#br0" timeOffset="133866.42">10277 12297 0,'0'0'0,"0"0"0,0 0 0,0 0 0,0 0 16,0 0-16,0 0 16,0 0-16,0 0 15,0 0 1,0 0-16,0 0 16,0 0-1,0 0-15,0 0 16,27 0-16,-22 0 15,-5 0 1,0 0-16,0 0 16,0-2-16,0-1 15,6 0 1,-6 1-16,5-4 16,-5-2-16,6-3 15,-1-2 1,6-4-16,-6-7 15,6-3-15,5-3 16,-5-5 0,6-6-16,-1 0 15,0-2 1,6 0-16,5-4 16,0-1-16,6-4 15,-1-8 1,6-7-16,11-17 15,10-28-15,17-18 16,22-19 0,21-14-16,6 3 15,11 0-15,-1 0 16,6 6 0,-5 10-16,-1 6 15,-15 10 1,-6 6-16,-11 6 15,-11 5-15,5-3 16,-2 0 0,11 0-16,3-5 15,-1 2 1,6 3-16,11-8 16,10-5-16,22-9 15,20-10-15,37-22 16,38-11-1,46-11-15,49-5 16,22 10-16,24 17 16,25 11-1,19 16-15,24 13 16,2 20-16,1 16 16,-9 21-1,-10 17-15,0 16 16,5 16-1,8 17-15,19 5 16,14 22 0,0 10-16,-16 11 15,-9 23-15,-13 4 16,-6 22 0,14 22-16,19 24 15,27 31-15,16 18 16,1 24-16,-12 17 15,-29 19 1,-47 5-16,-34 5 16,-36-4-1,-35-7-15,-9 9 16,-15-2-16,5 23 16,18 25-1,-4 8-15,5 19 16,-30-16-16,-47-38 15,-39-33 1,-50-48-16,-46-49 16,-37-39-16,-25-29 15,-19-27 1,-14-16-16,-8-14 16,-8-6-1,-2-5-15,-3-5 16,-3-3-16,0 0 15,0-3 1,0 3-16,0 0 16,0 0-16,0 0 15,-49-43 1,-52-25-16,-134-81 16,-129-73-16,28 21 15,38 25 1,29 18-16,12 17 15,2-2 1,35 18-16,49 27 16,52 28-16,46 24 15,29 19 1,20 13-16,10 6 16,9 5-16,5 3 15,3 0 1,-3 0-16,0 0 15,54 22-15,33 8 16,73 27 0,65 19-16,13 5 15,1 8 1,-14 4-16,-19 2 16,-16-3-16,-30-8 15,-16-8 1,-22-11-16,-19-5 15,-19-14-15,-22-17 16,-19-15 0,-15-11-16,-9-11 15,-3-20-15,-5-39 16,-14-72 0,-19-105-16,-24-86 15,0 12-15,11 34 16,10 53-1,12 60-15</inkml:trace>
  <inkml:trace contextRef="#ctx0" brushRef="#br0" timeOffset="137965.26">30654 12829 0,'0'0'0,"0"0"0,-32-33 0,-4 1 0,-10-12 16,-3-4 0,1-1-16,-1 0 15,-3-5 1,-5 0-16,-24-14 16,-25-19-16,-21-19 15,-28-19-15,-13-13 16,0 0-1,-14-6-15,3-5 16,0 0-16,-10-3 16,-1-8-1,-11-5-15,-8-4 16,3-7-16,-5 0 16,-3-6-1,-1 1-15,-4 2 16,13 2-1,-6 7-15,6 10 16,8 0-16,-5 8 16,13 8-1,-3 0-15,-2 3 16,16 8 0,-16 1-16,5 7 15,3 8-15,-8 9 16,10 10-1,7 14-15,1 8 16,6 3-16,-5 2 16,-8 1-1,10 8-15,-5 5 16,-5 5-16,8 9 16,-17 2-1,-2 6-15,2 2 16,-21-2-16,-3 2 15,-16-5 1,0-2-16,2 2 16,4 5-16,12 6 15,-2 5 1,17 12-16,-1 4 16,-2 6-1,5 11-15,-16 5 16,13 6-16,3 5 15,-3 0 1,9 6-16,-11 7 16,-4 7-16,9 4 15,-16 6 1,0 8-16,-14 6 16,-10 7-16,-1 6 15,-5 0 1,3 0-16,-9 3 15,6 3-15,-8 5 16,3 5 0,-12 11-16,1 8 15,0 12-15,5 10 16,8 5 0,11-2-16,8-3 15,9-3 1,15-2-16,-2 5 15,8 10-15,11 9 16,6 14 0,18 10-16,11 6 15,22 5-15,11-13 16,15 0 0,12-14-16,11-22 15,16-18-15,16-25 16,11-19-1,6-14-15,10-10 16,0-8 0,6-9-16,5-8 15,6-10-15,-6-6 16,5-9 0,6-1-16,0-7 15,0-2 1,-5-2-16,-1-17 15,-10-27-15,-22-39 16,-11-28-16,-16-9 16,0 5-1,6 17-15,15 21 16,12 25-16,10 18 16,6 15-1,10 7 1,1 6-16,-1 5 0,6 3 15,0 0 1,0 3-16,0 8 16,0 13-1,-5 28-15,0 27 16,-1 26-16,-5 17 16,6 11-1,0-3-15,10-5 16,11-11-16,11-6 15,17-13 1,21-24-16,16-22 16,33-22-16,27-19 15,38-19 1,65-19-16,54-16 16,28-5-1,21-6-15</inkml:trace>
  <inkml:trace contextRef="#ctx1" brushRef="#br0">15954 4336 0</inkml:trace>
  <inkml:trace contextRef="#ctx0" brushRef="#br1" timeOffset="167477.35">32083 11083 0,'0'0'0,"0"0"0,0 0 0,3-60 16,0-21-16,2-47 16,0-40-1,4-19-15,-4-19 16,-2-6-16,-1-16 15,-2-7-15,0-7 16,0-2 0,-2-5-16,-1-12 15,0-2 1,1-11-16,7 6 16,0-3-16,4-6 15,-1 6 1,-3 11-16,0 5 15,-2 22-15,0 5 16,-3 11 0,0 16-16,-3 6 15,0 32 1,-2 17-16,2 16 16,3 21-16,-2 23 15,2 20 1,0 18-16,-3 21 15,0 5-15,-5 11 16,-8 11 0,-22 22-16,-41 32 15,-37 49-15,-15 38 16,18 0-16,18-5 16,24-12-1,20-21-15,15-16 16,17-16-1,9-23-15,7-15 16,3-17-16,3-16 16,-3 0-1,0 0-15,59-124 16,-2-17-16,11-33 16,0-21-1,-9 10-15,-10 12 16,3-1-1,-3 22-15,7 11 16,7 22-16,-1 21 16,1 28-1,-6 21-15,-9 38 16,4 22-16,32 49 16,41 92-1,37 108-15,23 109 16,2 81-16</inkml:trace>
  <inkml:trace contextRef="#ctx0" brushRef="#br1" timeOffset="201339.66">8455 11177 0,'0'0'0,"0"0"0,0 0 0,0 0 15,-27 14-15,-1 2 16,1 9-16,-11 13 15,-5 24 1,-17 38-16,-5 28 16,0 21-1,11-11-15,16-13 16,16-19-16,17-14 16,5-5-16,16 10 15,17 17 1,32 16-16,32 6 15,33-3 1,33-11-16,22-19 16,15-22-16,12-21 15,15-19-15,1-22 16,-22-19 0,0-22-16,6-32 15,-17-30 1,-32-25-16,-22-32 15,-22-22-15,-27-24 16,-21-16 0,-33-9-16,-54 9 15,-77-30-15,-129-14 16,-141 57 0,-120 82-16,-48 78 15</inkml:trace>
  <inkml:trace contextRef="#ctx0" brushRef="#br1" timeOffset="-198127.48">31207 10380 0,'0'0'0,"0"0"0,0 0 0,0 0 16,0 0-16,0 0 15,0 0 1,0 0-16,0 0 16,0 0-16,0 0 15,0 0 1,0 0-16,0 0 16,0 0-16,0 0 15,0 0 1,0 0-16,0 0 15,0 0-15,0 0 16,-49-54 0,3 5-16,-16-19 15,-8-8 1,-1-5-16,-5-11 16,-8-8-16,-11-9 15,-8-5 1,0-2-16,3 2 15,-3 0-15,-11-3 16,-8-2 0,-6-3-16,-13-8 15,-5-6-15,-11-8 16,-22-7 0,-3-9-16,-11 0 15,-10 2 1,-3 1-16,-11 5 15,-8 0-15,-14 1 16,-15-9 0,-15 5-16,-5-8 15,-10 6-15,-9-6 16,3 6 0,-11 0-16,19 16 15,-9 11 1,12 10-16,-11 12 15,11 10-15,2 17 16,-2 10 0,10 12-16,1 4 15,2 7-15,11 10 16,-2 0 0,5 16-16,-6 0 15,6 17 1,0 5-16,-3 11 15,3 10-15,10 7 16,14 4-16,1 6 16,12 0-1,-7 5-15,8 6 16,2 5-16,-5 6 16,14 5-1,0 6-15,10-1 16,14-10-1,-8-1-15,11 1 16,13-11-16,1 5 16,7 0-1,11 1-15,11-1 16,20 0-16,12 0 16,6 1-1,6-1-15,5 0 16,11-5-16,13-6 15,11-10 1,11-6-16,11-5 16,8-12-16,5 1 15,4-5 1,4-6-16,3 5 16,1-5-1,2 0-15,0 0 16,0-5-16,0 5 15,0 0 1,0 0-16,0 0 16,0 0-16,32-49 15,-24 38 1,-2-5-16,-1 5 16,3-11-16,1 6 15,1-11 1,7-6-16,4-5 15,6-5 1,6-6-16,0 0 16,-1 1-16,-2-1 15,0-5 1,-3 5-16,0 0 16,-3 0-16,1 0 15,-1 0 1,1-5-16,-1-5 15,-2-1 1,-3 6-16,-3 5 16,-3 5-16,1 12 15,-3-1 1,0 1-16,-3 5 16,0 5-16,0-5 15,-2 5-15,-1 6 16,0 5-1,-2 0-15,0 6 16,-3-1 0,0 1-16,0 5 15,0 0-15,0 0 16,0 0 0,0 0-16,0 0 15,0 0 1,-33 65-16,14-27 15,-13 22-15,-22 26 16,-22 23 0,-6-1-16,4-5 15,10-10-15,11-12 16,16-16-16,11-11 16,9-16-1,7-5-15,6-11 16,3-1-1,5-5-15,2 1 16,4-6-16,5 5 16,18 6-1,31 10-15,40 6 16,50 16-16,23 6 16,9 0-1,2-1-15,-2 6 16,2 0-16,20 11 15,-9 0 1,-24-8-16,-30-14 16,-38-16-1,-30-13-15,-27-14 16,-19-6-16,-13-2 16,-6-3-1,-6 0-15,-2-3 16,0 3-16,0 0 15</inkml:trace>
  <inkml:trace contextRef="#ctx0" brushRef="#br1" timeOffset="-197509.94">14729 2679 0,'0'0'0,"0"0"16,0 0 0,0 0-16,0 0 15,0 0 1,0 0-16,38 22 15,-24-17-15,-1 12 16,6 4 0,14 33-16,24 49 15,35 87-15,38 87 16,22 59 0,27 49-16,19 27 15,24 11-15,22 0 16,19 6-1,8-12-15,9 6 16,-4 6 0,12 18-16,2 31 15,-3 18-15,-13 3 16,-19-14 0,-3-13-16,-13-38 15,10-19-15,12-19 16,42 2-1</inkml:trace>
  <inkml:trace contextRef="#ctx0" brushRef="#br1" timeOffset="-168296.3">31763 10768 0,'0'0'0,"0"0"0,0 0 0,0 0 15,-19-38-15,-16-38 16,-25-62-1,-13-66-15,-3-42 16,6-28-16,5-14 16,2 1-1,-2-17-15,0 9 16,3 5-16,5 2 16,11 11-1,10 6-15,15 6 16,4-4-16,4-13 15,5 6 1,2-1-16,4 11 16,2 22-1,0 11-15,0 27 16,-6 11-16,3 26 16,1 23-1,2 16-15,0 21 16,2 12-16,1 15 15,-3 23 1,0 21-16,-3 11 16,1 10-1,-4 7-15,-2 10 16,8 0-16,-49 38 16,-10 21-1,-17 12-15,5-12 16,17-15-16,13-17 15,17-11 1,8-5-16,5-6 16,3 1-16,5-6 15,3 0 1,0 0-16,0 0 16,57-92-1,11-17-15,8-16 16,-9 12-1,-10 20-15,-13 28 16,-14 22-16,-9 21 16,-4 22-16,7 22 15,28 48 1,42 99-16,58 123 16,54 104-16</inkml:trace>
  <inkml:trace contextRef="#ctx0" brushRef="#br2" timeOffset="-144281.16">10667 11560 0,'0'0'0,"0"0"16,0 0-16,0 0 15,0 0-15,0 0 16,0 0 0,0 0-16,0 0 15,0 0 1,0 0-16,0 0 15,0 0-15,0 0 16,0 0 0,0 0-16,0 0 15,0 0-15,6-27 16,-1 24 0,-5 0-16,6 1 15,4-4-15,-4 1 16,5-3-1,5-3-15,6-3 16,-1-2-16,17-6 16,11-8-1,16-8-15,11-8 16,11-8 0,10-8-16,23-9 15,26-7-15,39-15 16,21-4-1,-11-1 1,0 1-16,-10 7 0,-12 6 16,9 0-1,-6-3-15,-8 0 16,6-5 0,5-11-16,29-22 15,36-26-15,36-23 16,-1 3-1,14-2-15,-6 2 16,-2 11-16,5 3 16,-5-6-1,-17 14-15,-16 2 16,-8-7-16,3-1 16,0-5-1,13-11-15,6 6 16,2-6-16,12-3 15,2 12 1,11-4-16,-6 9 16,3 11-16,-11-1 15,6 12 1,-3-1-16,11 6 16,13-11-1,1 5-15,18 1 16,-13 5-16,-3-1 15,-2 12 1,-6 0-16,-3 5 16,-13 0-1,-12 11-15,-7 5 16,-3 6-16,-5 11 16,10-1-1,1 7-15,-4-7 16,-2 1-16,-10 10 15,-15 1-15,-10 5 16,-14 5 0,-8 0-16,-8 1 15,-5-1 1,-12 6-16,-15 5 16,-6 11-16,-3 0 15,-8 0 1,0 6-16,-5-1 15,-8 1-15,-6-6 16,-8 5 0,-3 1-1,0-1-15,3 0 0,-2 1 16,-9 5 0,-5 5-16,-9 0 15,-5 6 1,-2 0-16,-11 10 15,-9 1-15,-8 0 16,-5 5 0,-2-6-16,-7 6 15,-7 0-15,-11 0 16,-8 0 0,-9 0-16,-5 0 15,-8-5-15,-2 5 16,-7-6-1,-15 1-15,-25-1 16,-35-4 0,-43-1-16,-36 0 15,-19 11-15,-10 5 16,-20 1 0,4-1-16,-7-10 15,-7-1-15,5-10 16,11 0-1,24-6-15,39 11 16,37 0-16,38 6 16,27 0-1,17 5-15,13-6 16,8 6-16,3 0 16,0 0-1,0 0-15,104 0 16,4-5-16,52-6 15,32 0 1,4 6-16,-15 5 16,1 0-16,8 10 15,0 1 1,-9 6 0,-18 4-16,-27-4 15,-23-7-15,-28 1 16,-26-5-16,-21-6 15,-13 5 1,-12-5-16,-5 0 16,-2 6-1,-6-6-15,0 5 16,-6 6-16,-5 5 16,-10 6-1,-17 27-15,-25 37 16,-23 44-16,-28 49 15,-8 6 1,-3-6-16,11-16 16,3-6-16,8-11 15,3-10 1,2-11-16,3 5 16,-13 5-16,-20 28 15</inkml:trace>
  <inkml:trace contextRef="#ctx0" brushRef="#br2" timeOffset="-143331.22">11161 10459 0,'0'0'0,"0"0"16,0 0-1,0 0-15,0 0 16,0 0-16,0 0 15,0 0 1,0 0-16,0 0 16,-6 27-16,1 6 15,-22 32 1,-17 38-16,-10 11 16,0-11-1,5-6-15,6-5 16,5-5-16,0-8 15,11-9 1,0-13-16,10-13 16,6-12-16,6-7 15,5-6 1,5-3-16,12 3 16,32 5-16,54 6 15,81 0 1,76-3-16,22-8 15,11-5 1,-11-4-16,14 4 16,32 8-16,43 13 15</inkml:trace>
  <inkml:trace contextRef="#ctx0" brushRef="#br2" timeOffset="-134350.58">32419 1660 0,'0'0'0,"0"0"0,0 0 0,0 0 16</inkml:trace>
  <inkml:trace contextRef="#ctx0" brushRef="#br2" timeOffset="-70151.84">17368 15150 0,'0'0'0,"0"0"0,0 0 0,35-5 0,-3-1 15,12-2-15,7-3 16,1 0 0,-3 6-16,2 2 15,11 3-15</inkml:trace>
  <inkml:trace contextRef="#ctx0" brushRef="#br1" timeOffset="-59615.58">10331 13632 0,'0'0'0,"0"0"0,0 0 0,0 0 16,0 0-16,0 0 15,0 0 1,0 0-16,0 0 15,0 0-15,0 0 16,27 8 0,-21-8-16,4 0 15,-4-3 1,5-2-16,5-1 16,-5-2-16,5 0 15,-5-3 1,5 0-16,-5-2 15,0-1-15,0 3 16,0 0 0,-1 0-16,1 1 15,-5-1-15,5 3 16,-6-3 0,0 0-16,1 0 15,-1 3 1,1 0-16,-1-3 15,0 0-15,1 0 16,-1-2 0,1-4-16,5-2 15,-1-5-15,1-11 16,11-47 0,38-105-16,48-100 15,22-14-15,-27 92 16,-27 87-1,0 16-15,54-43 16,103-89 0,66-63-16,-39 29 15,-70 66-15,-65 60 16,-33 21 0,-11 11-16,-8 3 15,-13 5-15,-8 11 16,-9 9-1,0 2-15,6-6 16,5-2-16,17-11 16,16-22-1,16-19-15,30-29 16,18-17-16,17-2 16,17-1-1,-14 25-15,-9 16 16,-4 16-1,-12 14-15,-5 9 16,8 1-16,17-2 16,7 3-1,39-8-15,13 0 16,11 7-16,5 12 16,3 11-1,5 10-15,-4 14 16,7 5-1,8 11-15,22 12 16,19 4-16,46 11 16,25 11-1,23 17-15,23 16 16,-3 10-16,2 17 16,-18 5-1,-14 22-15,-22 0 16,-18 16-16,13 14 15,11 13 1,-3 14-16,5 8 16,3 11-16,-5 11 15,-8-1 1,2 15-16,-19-1 16,9 11-16,21 16 15,22 20 1,13 10-16,-7 11 15,-25-8-15,-41-8 16,-24-6 0,-19-10-16,-28-12 15,-29-15 1,-22-9-16,-18-11 16,-12-2-16,0 5 15,-5-2 1,-11-4-16,-5-2 15,-3-5-15,-3 2 16,6-2 0,0-4-16,-9 1 15,-13-11-15,-24-16 16,-33-25 0,-30-29-16,-21-25 15,-17-16 1,-11-14-16,-5-10 15,-8-4-15,8-2 16,-122-21 0,-81-31-16,-68-35 15,0-8-15,27 6 16,35 13 0,11 11-16,27 11 15,16 2-15,28 9 16,35 7-1,29 12-15,28 8 16,16 8-16,11 2 16,5 4-1,3 2-15,6 0 16,-6 0 0,106 32-16,16 6 15,13 3-15,-7-6 16,-9-5-1,-5-6-15,-6-2 16,-5-3 0,-8-3-16,-5-8 15,-4-10-15,7-15 16,4-32-16,-2-48 16,-16-58-1,-25-56-15,-27-31 16,-19-12-16,-10 15 15,-12 36 1,0 43-16</inkml:trace>
  <inkml:trace contextRef="#ctx0" brushRef="#br1" timeOffset="-56152.77">14046 5450 0,'0'0'0,"0"0"0,0 0 0,0 0 0,-57 44 15,-11 5 1,-32 27-16,-30 37 16,-9 34-16,1 37 15,13 28 1,25-1-16,21-5 16,25-21-16,19-12 15,13-13 1,17-11-16,16 9 15,18 4-15,23 7 16,24-7 0,27-7-16,38-9 15,35-13-15,36-16 16,24-12 0,10-4-16,-2-17 15,-13-22 1,-17-21-16,-24-28 15,-6-29-15,3-33 16,6-37 0,-11-50-16,-14-32 15,-16-35-15,-22-31 16,-16-15 0,-20-9-16,-15 6 15,-19 0-15,-17 11 16,-29 13-1,-25 0-15,-33-11 16,-50-5 0,-50 22-16,-78 27 15,-82 48-15,-62 77 16,-52 64 0,-105 99-16,-41 123 15,30 88 1</inkml:trace>
  <inkml:trace contextRef="#ctx0" brushRef="#br1" timeOffset="-33436.81">29407 10971 0,'0'0'0,"0"0"0,-3-43 0,-2-3 0,-3-8 16,-1-1-16,1 12 15,3 10-15,2 6 16,0 6 0,1 2-16,-1 2 15,-2-2 1,-1 0-16,-2 0 16,-3 1-16,-2-4 15,-4 0 1,-2-2-16,-2-3 15,-1-3-15,0 3 16,-2 2 0,-6 1-16,-19-6 15,-29-22-15,-53-37 16,-50-38 0,-31-31-16,-24-10 15,-8-5-15,-11-1 16,-5 14-1,3 8-15,-4 14 16,-10 5 0,-27-11-16,-19-16 15,-28-19-15,6-2 16,22 10 0,57 38-16,51 30 15,35 27-15,33 22 16,17 10-1,-7 6-15,-12 3 16,-47-11-16,-59-22 16,-61-24-1,-12-14-15,10 3 16,38 11 0,38 22-16,27 15 15,11 12-15,-10 10 16,-31 1-1,-32-1-15,-33-10 16,6 5-16,24 5 16,33 12-1,29 10-15,9 6 16,-6 15-16,-19 1 16,-19 11-1,-7 0-15,-4-1 16,-5 1-16,-8-11 15,5-11 1,3-11-16,22 6 16,21-6-16,30 5 15,14 12 1,5-1-16,3 11 16,8 1-1,22 4-15,29 1 16,25 0-16,25-1 15,13 1 1,2 0-16,6 0 16,3-6-16,2 5 15,1-4 1,2-1-16,0 0 16,-2 6-1,-4-6-15,1 6 16,3 0-16,2-3 15,5 0-15,4-3 16,2-3 0,5-2-16,3 0 15,3-3 1,3-2-16,2-1 16,0-2-16,3 0 15,0-1 1,0 1-16,0-3 15,0 3 1,-2-1-16,-1 1 16,0 0-16,1 0 15,-1-1-15,3 1 16,0 0 0,0-1-16,0 1 15,0-3-15,3 0 16,-1 0-1,1 0-15,0 0 16,-1 0 0,1 0-16,0 0 15,-1 0-15,1 0 16,0 0 0,-3 0-16,0 0 15,0 0-15,27-24 16,-11 7-1,1-2-15,2 0 16,0-2-16,-3 2 16,0 0-1,-2 5-15,-4-2 16,-1 5-16,-4 0 16,0 6-1,-2-1-15,0 1 16,-3 0-1,0 5-15,0 0 16,-3 0-16,0 0 16,3 0-1,0 0-15,0 0 16,0 0 0,-29 27-16,15-11 15,-10 6-15,-25 29 16,-38 36-16,-30 38 15,4-1 1,7-4-16,11-15 16,8-12-16,9-15 15,7-10 1,11-14-16,14-8 16,8-8-1,8-5-15,6-6 16,8-8-16,5-5 15,6-9 1,5-5-16,0 0 16,0 0-16,0 0 15,48-68 1,-18 30-16,5-2 16,3 2-16,6 2 15,2 7 1,0 4-16,-5 6 15,-3 3-15,-6 5 16,-5 3 0,-5 0-16,-3 0 15,-3 2 1,0 1-16,3-1 16</inkml:trace>
  <inkml:trace contextRef="#ctx0" brushRef="#br0" timeOffset="7028.39">22788 11267 0,'0'0'0,"0"0"0,0 0 0,0 0 0,-46 3 16,8 2 0,-11 6-16,-8 8 15,-5 11 1,-9 16-16,-13 30 15,-13 30-15,-4 26 16,9 26 0,19-9-16,19 8 15,18 3-15,17 19 16,19 24 0,22 39-16,32 26 15,33-18-15,32-33 16,36-38-1,27-30-15,13-35 16,14-36-16,2-29 16,-8-30-1,-10-24-15,16-36 16,8-43-16,-17-35 16,-21-39-1,-21-18-15,-34-6 16,-21-10-1,-27-3-15,-21-6 16,-26 3-16,-23 3 16,-25-17-1,-38-26-15,-35-1 16,-41 6-16,-43 8 16,-44 27-1,-59 27-15,-41 57 16,-22 60-1,-2 59-15,-28 74 16,39 59-16,70 30 16</inkml:trace>
  <inkml:trace contextRef="#ctx0" brushRef="#br0" timeOffset="7514.93">22560 12143 0,'0'0'0,"0"0"15,0 0 1,0 0-16,-16 46 15,5 16-15,3 39 16,5 21 0,14 24-16,8 3 15,3-16 1,-3-19-16,-6-27 16,-2-19-16,-5-17 15,-4-13 1,1-11-16,0-8 15,-1-11-15,1-8 16,8-13 0</inkml:trace>
  <inkml:trace contextRef="#ctx0" brushRef="#br0" timeOffset="7760.22">23325 11991 0,'0'0'0,"0"0"15,0 0-15,0 0 16,-49 3 0,-16-1-16,-35 4 15,-20 2-15,-2 3 16,6 2-1,10 1-15,19-1 16,17-2-16</inkml:trace>
  <inkml:trace contextRef="#ctx0" brushRef="#br0" timeOffset="8010">23246 12769 0,'0'0'0,"0"0"0,0 0 16,-54-3-16,-11 1 16,-33-1-1,-16 3-15,-5 5 16,13 4-16,20-1 15,20 3 1,12-1-16</inkml:trace>
  <inkml:trace contextRef="#ctx0" brushRef="#br0" timeOffset="8510.24">23265 12411 0,'0'0'0,"0"0"16,0 0-16,30 30 15,-6-3-15,9 14 16,8 8 0,5 2-16,3 1 15,-1-6 1,1-8-16,-6-8 16,-2-9-16,-8-7 15,-3-6 1,-6-5-16,0-6 15,6-11-15,8-18 16,11-28 0,13-29-16,6-20 15,-3-7-15,-5-1 16,-3 3 0,-8 11-16,-11 14 15,-9 15 1,-4 18-16,-9 12 15,-5 14-15,-3 11 16</inkml:trace>
  <inkml:trace contextRef="#ctx0" brushRef="#br0" timeOffset="8909.95">23585 12137 0,'0'0'0,"0"0"15,0 0-15,27 38 16,14 14-1,19 27-15,15 18 16,4 3-16,-3-7 16,-5-17-1,-9-19-15,-11-20 16,-10-12-16,-8-14 16,-9-9-1,0-10-15,6-22 16,6-32-16,-4-35 15,-2-20 1,-11 0-16,-11 12 16,-8 10-16</inkml:trace>
  <inkml:trace contextRef="#ctx0" brushRef="#br0" timeOffset="10177.7">22237 13648 0,'0'0'0,"0"0"16,-35 5-16,-22 6 15,-43 11-15,-38 13 16,-20 14 0,-10 16-16,0 14 15,11 5-15,8 8 16,2 14 0,-5 13-16,6 14 15,-3 24-15,13 8 16,17 9-1,21 5-15,20-3 16,26 3 0,28 8-16,24 6 15,22 43-15,13 21 16,8-2 0,-2-16-16,0-25 15,2-24-15,19-8 16,33 5-1,35 11-15,49 5 16,30-10-16,38-1 16,19-16-1,21-8-15,30-2 16,-2-12-16,21-10 16,-11-14-1,-7-16-15,21-19 31,-6-22-31,-2-32 0,8-27 16,13-28 0,17-24-16,3-16 0,-17-6 15,-24-5 1,-9-3-16,-21-5 16,-8-8-1,-8-12-15,-9-15 16,-15-14-16,-23-11 15,-13-13 1,-21-9-16,-20 1 16,-18-1-16,-15-2 15,-23 5 1,-20-5-16,-24-6 16,-18-3-1,-18-7-15,-12-11 16,-17-12-16,-17-4 15,-13-25 1,-21-38-16,-28-33 16,-43-40-16,-35-11 15,-49-14 1,-33-8-16,-35 11 16,-24 25-16,-22 21 15,-22 38 1,-2 38-16,-25 33 15,6 45 1,2 34-16,-2 40 16,-14 32-16,0 41 15,-49 36 1</inkml:trace>
  <inkml:trace contextRef="#ctx0" brushRef="#br0" timeOffset="11110.25">25879 16208 0,'0'0'0,"-30"-9"15,-16 1-15,-35-5 16,-36 2-16,-21 8 16,-22 17-1,-8 18-15,5 25 16,14 25-16,22 23 16,34 17-1,31 11-15,24 25 16,22 4-16,21 17 15,25 22 1,32 10-16,31-2 16,18-24-16,19-34 15,11-26 1,0-33-16,13-18 16,9-20-1,-6-19-15,6-16 16,0-19-16,5-16 15,19-19 1,3-22-16,-14-19 16,-5-22-16,-8-13 15,-17-11 1,-13-6-16,-22 1 16,-21 2-16,-25 0 15,-19 1 1,-19-4-16,-19-2 15,-22-14-15,-26-21 16,-42-17 0,-31 9-16,-26 21 15,-21 27 1,-11 30-16,-16 33 16,-21 27-16,-20 26 15,-49 37 1,-48 56-16,-20 59 15</inkml:trace>
  <inkml:trace contextRef="#ctx0" brushRef="#br0" timeOffset="11660.91">26156 16823 0,'0'0'0,"0"0"16,0 0 0,0 0-16,0 0 15,0 0-15,-55-38 16,-7 25-1,-33 2-15,-13 11 16,-6 11-16,8 10 16,11 9-1,14 5-15,8 9 16,16 5-16,16 5 16,25 3-1,21 0-15,28 16 16,40 19-16,52 8 15,40-2 1,41-11-16,25-9 16,4-10-16</inkml:trace>
  <inkml:trace contextRef="#ctx0" brushRef="#br0" timeOffset="73073.05">20160 1687 0,'0'0'0,"0"0"0,-57 5 0,1 0 0,-7 1 0,6 5 15,11 5-15,8 0 16,6 11-16,5 11 15,5 11 1,8 11-16,9 10 16,8 6-1,10 11-15,17 5 16,19 0-16,19-5 16,16-5-1,10-6-15,15-1 16,18-4-16,20-11 15,29-1 1,8-15-16,17-12 16,11-5-16,-6-10 15,5-7 1,-10-10 0,-6-5-16,3-11 0,-11-11 15,-8-11 1,-8-17-16,-17-15 15,-21-11 1,-19-17-16,-22-5 16,-32 5-16,-22-5 15,-19 6 1,-19-1-16,-24-16 16,-33-16-16,-38-6 15,-33 6 1,-32 5-16,-8 17 15,-16 16-15,-14 21 16,5 28 0,-5 27-16,-8 37 15,-30 50-15,-18 75 16,34 55 0,27 43-16</inkml:trace>
  <inkml:trace contextRef="#ctx0" brushRef="#br0" timeOffset="74072.55">21462 2359 0,'0'0'0,"14"38"16,5 33-16,8 37 15,2 22 1,-7-21-16,-6-28 16,-7-21-1,-4-22-15,-2-11 16,-3-11-16,-3-5 16,0-6-1,-2 1-15,-1-6 16,6 0-16,0 0 15,-43-49 1,21 0-16,-2-16 16,2-11-16,3-11 15,6 6 1,-1-6-16,6-5 16,3 11-1,2-1-15,6 1 16,2 5-16,6-11 15,5 6 1,9 5-16,7 16 16,6 12-16,0 15 15,0 11 1,-6 11-16,-2 1 16,-3 4-16,-8 6 15,-2 6 1,-1-1-16,-2 0 15,-1 6 1,-5 6-16,-2 4 16,-6 6-16,-11 28 15,-30 31 1,-32 23-16,-22 5 16,3-17-16,19-26 15,21-22 1,20-22-16,13-6 15,8-10-15,8 0 16,3-5 0,11 4-16,27 18 15,73 20-15,133 50 16,146 54 0,66 21-16</inkml:trace>
  <inkml:trace contextRef="#ctx0" brushRef="#br0" timeOffset="89039.02">9198 11367 0,'0'0'0,"0"0"0,0 0 15,0 0-15,0 0 16,0 0-1,0 0-15,0 0 16,0 0-16,0 0 16,0 0-1</inkml:trace>
  <inkml:trace contextRef="#ctx0" brushRef="#br0" timeOffset="90306.05">19510 2988 0,'0'0'0,"0"0"16,0 0-16,0 0 16,0 0-16,0 0 15,0 0 1</inkml:trace>
  <inkml:trace contextRef="#ctx0" brushRef="#br0" timeOffset="94655.05">26356 16077 0,'0'0'0,"0"0"0,0 0 0,0 0 16,0 0-16,0 0 15,0 0-15,0 0 16,0 0 0,0 0-16,0 0 15,0 0-15,0 0 16,0 0 0,0 0-16,0 0 15,0 0-15,-32-10 16,24 7-1,-3 0-15,-3-2 16,-2-1 0,-3-2-16,-5-3 15,-4-5-15,-4-11 16,-9-8 0,-8-11-16,-5-11 15,-8-6-15,-1 1 16,1 0-1,0-6-15,-3-8 16,2-8-16,-7-14 16,-6-10-1,-8-17-15,-3-8 16,0-11-16,6-7 16,5 1-1,0-7-15,0-3 16,-2-3-1,-7-13-15,1-3 16,3-16-16,2-6 16,4-8-1,-4-13-15,0 0 16,3-1-16,9 6 16,7 1-1,6 12-15,8 1 16,2 8-16,1-1 15,-3-7 1,-3-3-16,0-6 16,-5-10-1,2-3-15,4-14 16,4 1-16,3-12 16,6 6-1,0 0-15,2 3 16,1-1-1,-1 1-15,1 2 16,5 4-16,-3-7 16,0-2-16,0-3 15,0-8 1,1 1-16,-7-12 16,1 6-16,-3-1 15,0 1 1,3 10-16,0 6 15,-1 6 1,4 15-16,-1 12 16,1 10-16,5 22 15,0 17 1,2 15-16,3 22 16,1 22-1,2 17-15,2 20 16,4 12-16,-1 16 15,4 11 1,-1 5-16,0 6 16,3 0-16,0 11 15,-3-1-15,3 1 16,-1 5 0,-1 5-16,-4 1 15,0 10 1,-4 11-16,-10 16 15,-1 17-15,1 5 16,4-11 0,5-5-16,6-16 15,4-12-15,4-10 16,2 0 0,1-6-16,2-5 15,0 0-15,0 0 16,0 0-1,0 0-15,0 0 16,32-65 0,9 0-16,16-11 15,8 6-15,-3 10 16,-8 17 0,-8 10-16,-5 17 15,-3 5-15,8 17 16,27 21-1,47 38-15,67 59 16,57 88-16,30 59 16</inkml:trace>
  <inkml:trace contextRef="#ctx0" brushRef="#br0" timeOffset="97255.55">10033 11535 0,'0'0'0,"0"0"16,0 0-16,0 0 16,-22-29-16,6 1 15,-17-23 1,-16-28-16,-16-21 15,-5-11-15,-1 5 16,17 6 0,5-3-16,6-6 15,10-2-15,1-11 16,5-11 0,-6-16-16,1-19 15,5-11 1,-1-11-16,12-2 15,5-9-15,11-5 16,11-14 0,5-10-16,12-9 15,4-10-15,1-1 16,5-8 0,10-10-16,1-14 15,11 5-15,16-5 16,16 6-1,11 10-15,11 11 16,16 0-16,22 11 16,11 0-1,37-11-15,12 11 16,21 0 0,22 6-16,11 10 15,26 11-15,12 22 16,19 16-1,5 5-15,14 22 16,15 11-16,-7 22 16,3 21-1,24 6-15,-9 11 16,-10 16-16,8 16 16,-5 16-1,-14 17-15,8 11 16,3 15-16,-19 12 15,-3 0 1,-24 10-16,-8 12 16,2-1-1,1 11-15,7 1 16,-10-1-16,-14-11 16,-21 6-1,-28-6-15,-16 6 16,-38 6-16,-30-7 15,-40 1 1,-33-11-16,-27-11 16,-22-5-16,-16-6 15,-13-5 1,-12-6-16,-18 6 16,-49 11-16,-63-6 15,-75 6 1,-17-11-16,-16 0 15,5-1 1,0 1-16,-2-5 16,8-1-16,-3-5 15,30 6 1,16-6-16,19 5 16,30 6-16,25-6 15,32 6 1,29-5-16,20-1 15,16-5 1,8 5-16,9-5 16,7 0-16,-5 0 15,87-16 1,38-6-16,45-5 16,20 0-16,22 0 15,5 0 1,13 0-16,1-6 15,-9 1-15,0-12 16,-32-4 0,-33-7-16,-40 1 15,-38-11-15,-33-5 16,-33-23 0,-37-31-16,-68-72 15,-79-37-15,-62-5 16,-66-7-1,-59-4-15</inkml:trace>
  <inkml:trace contextRef="#ctx0" brushRef="#br0" timeOffset="100371.33">9480 11533 0,'0'0'0,"0"0"0,0 0 16,-17-46-16,6-1 15,-16-26 1,-16-24-16,-22-23 16,-11-10-16,0-5 15,11-4 1,11-4-16,10-4 16,6 1-1,0-14-15,6-8 16,-6-9-16,5-4 15,1 2 1,-1-19-16,6 0 16,0-11-16,11-13 15,10-1 1,12-2-16,10-13 16,6-9-1,16 3 1,0 0-16,11 0 0,-6 5 15,11-5 1,22-5-16,22-1 16,16 1-16,5 5 15,16 5 1,1 11-16,16 6 16,27-11-16,5 10 15,1 12 1,32-6-16,-1 27 15,34-11-15,26 22 16,1 6 0,43 5-16,0 21 15,8 12 1,38-1-16,-16 17 16,11 10-16,10 6 15,-10 27 1,5 17-16,8 10 15,6 0-15,2 6 16,-2-1 0,5 6-16,-17 11 15,-4 0-15,2 11 16,-11 10 0,-16 17-16,8 11 15,-24 10-15,-17 6 16,-16-5-1,-16 0-15,-24-1 16,-20 1-16,-18-1 16,-36 1-1,-30-1-15,-35 6 16,-32-5 0,-33-6-16,-27-11 15,-22 0-15,-21 1 16,-47-1-1,-64 6-15,-60-12 16,-30 1-16,-19 0 16,2 0-1,14 0-15,14 0 16,33-11-16,34-6 16,36-10-1,32-11-15,41 0 16,28 0-1,26-6-15,43-10 16,77-12-16,70-10 16,38 11-1,6 5-15,-23 1 16,-37-7-16,-41-10 16,-51-11-1,-57-16-15,-69-22 16,-118-70-16,-171-66 15</inkml:trace>
  <inkml:trace contextRef="#ctx0" brushRef="#br0" timeOffset="103104.21">26451 16671 0,'0'0'0,"0"0"15,-27-35 1,-14-22-16,-26-46 15,-26-41-15,-15-32 16,-11-11 0,-17-25-16,-5-4 15,-5-12-15,-3-14 16,8-4 0,-6-23-16,3-16 15,-2-18-15,-3-20 16,-8-27-1,2-19-15,9-16 16,5-16 0,10-25-16,7-16 15,-1-16-15,8 0 16,9 5 0,2-3-16,0 4 15,-2-1-15,-1 3 16,9 16-1,3-3-15,2 22 16,-3 3-16,6 11 16,16 27-1,16-6-15,17 11 16,13 17-16,6 10 16,5 22-1,-3 22-15,3 27 16,3 32-16,2 33 15,6 27 1,8 38-16,3 16 16,5 22-1,0 33-15,3 15 16,-3 17-16,0 22 16,-2 11-1,-6 5-15,24 86 16</inkml:trace>
  <inkml:trace contextRef="#ctx1" brushRef="#br0" timeOffset="101834.44">16207 1993 0</inkml:trace>
</inkml:ink>
</file>

<file path=ppt/ink/ink3.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4-05-20T10:02:09.181"/>
    </inkml:context>
    <inkml:brush xml:id="br0">
      <inkml:brushProperty name="width" value="0.05292" units="cm"/>
      <inkml:brushProperty name="height" value="0.05292" units="cm"/>
      <inkml:brushProperty name="color" value="#00B0F0"/>
    </inkml:brush>
  </inkml:definitions>
  <inkml:trace contextRef="#ctx0" brushRef="#br0">25537 16509 0,'0'0'0,"0"0"0,0 0 0,0 0 0,0 0 16,0 0-16,0 0 15,0 0 1,0 0-16,0 0 16,0-30-16,0 24 15,0-2 1,-2 0-16,-1-5 15,-2-9-15,-6-11 16,-8-16 0,-11-18-16,-13-28 15,-17-30-15,-16-35 16,-11-43 0,-10-39-16,-6-34 15,-11-25-15,-6-25 16,1 1-1,0-6-15,-3 6 16,-6 5 0,-7 8-16,-4 0 15,-4 11-15,-1 6 16,0 2 0,1 13-16,-4-2 15,-2 6-15,-8 5 16,-11 2-1,8 14-15,-3 11 16,-8 11 0,3 11-16,-19-1 15,-6 9-15,1 5 16,-17 6-16,8 5 16,6 14-1,-14 10-15,14 17 16,-6 16-1,4 16-15,4 19 16,-8 14-16,22 24 16,0 17-1,6 10-15,5 8 16,-11 1-16,-3 2 16,0-2-1,-5-4-15,14 4 16,18 5-16,17 5 15,19 6 1,13 5-16,8 11 16,6 5-1,13 6-15,14 5 16,14 1-16,8-1 16,10 0-1,9 0-15,2-2 16,6-3-16,5 0 15,0-3 1,3-3-16,2 1 16,4-4-16,-1 1 15,0-3 1,3 0-16,0 0 16,0 0-16</inkml:trace>
  <inkml:trace contextRef="#ctx0" brushRef="#br0" timeOffset="649.32">18178 6969 0,'0'0'0,"0"0"16,0 0 0,-40 33-16,-28-1 15,-41 1-15,-29-9 16,-6-13 0,11-11-16,14-3 15,16 0 1,22 3-16,13 3 15,11 3-15,14 2 16,7 3 0,12 2-16,5 3 15,8 6-15,8 0 16,6-1 0,5 7-16,11 7 15,11 8-15,14 9 16,18 7-1,19 9-15,9 5 16,2 6-16,0 8 16,3 10-1,5 15-15,-5-4 16,-11-13-16,-19-25 16,-24-23-1,-17-23-15,-13-16 16</inkml:trace>
  <inkml:trace contextRef="#ctx0" brushRef="#br0" timeOffset="1365.75">17495 3509 0,'0'0'0,"0"0"15,-24 70 1,-9 44-16,-10 60 16,-9 43-16,1 27 15,2 43 1,-5 55-16,2 59 16,1 44-16,-9 54 15,-3 38 1,-7 27-16,8 35 15,16-8 1,16-5-16,8-33 16,0-27-16,-2-51 15,-6-41-15,0-63 16,0-64 0,3-74-16,3-76 15,2-54 1,9-41-16,5-29 15,5-19-15,3-12 16,0-2 0,0 0-16,0 0 15,0 0-15,54-78 16,-32 53 0,-6 6-16,0 3 15,-2 5-15,-3 3 16,-3 3-1,-3 2-15,-2 0 16,0 3 0,-1 0-16,1 0 15,-3 0-15,0 0 16,0-3 0,0 1-16</inkml:trace>
  <inkml:trace contextRef="#ctx0" brushRef="#br0" timeOffset="2566.61">12397 7284 0,'0'0'0,"17"78"16,31 69-16,55 72 16</inkml:trace>
  <inkml:trace contextRef="#ctx0" brushRef="#br0" timeOffset="2899.29">15084 9174 0,'44'-3'0,"26"-8"0,93-27 16,59-43-1,-7-33-15,-31-30 16,-30-29-16,-32-23 16,-24-21-16,-25-16 15,-27-3 1,-21-8-16,-22 0 15,-22-11 1,-30-11-16,-33 12 16,-26 10-16,-33 27 15,-41 16 1,-48 38-16,-55 49 16,-32 76-16,-49 71 15,-68 97 1,11 82-16</inkml:trace>
  <inkml:trace contextRef="#ctx0" brushRef="#br0" timeOffset="8782.2">10749 12243 0,'0'0'0,"0"0"0,0 0 15,0 0 1,-33-32-16,17 10 16,-6-11-16,-5-7 15,0-9 1,0-3-16,0 1 16,5 2-16,6 0 15,5 0 1,11 1-16,5-4 15,12-8-15,10-10 16,11-9 0,10-10-16,17-12 15,17-10-15,15-5 16,12-4 0,-1 1-16,1 5 15,5 0-15,5 3 16,-11 3-1,-4 5-15,-7 2 16,-5 4 0,11-6-16,-5-3 15,0 0-15,-1 3 16,6 3 0,0-1-16,3 9 15,-3 5-15,-3 6 16,6 0-1,13-6-15,14-5 16,14-11-16,7 2 16,14-2-1,41-8-15,49-3 16,46 3 0,53 16-16,29 25 15,-1 26-15,-11 28 16,-3 16-1,-5 14-15,-13 7 16,-12 4-16,-31-1 16,-28 0-1,-22 4-15,-19 4 16,-2 12-16,-1 12 16,9 15-1,11 16-15,8 13 16,2 14-16,0 11 15,1 16 1,-14 8-16,-27 3 16,-12 13-1,-20-2-15,-34-9 16,-26-10-16,-30-14 16,-28-13-1,-15-11-15,-17-14 16,-11-11-1,-8-5-15,0 3 16,6 7-16,7 9 16,9 6-16,0-1 15,-3-8 1,-11-13-16,-7-17 16,-7-13-1,-7-14-15,-6-13 16,-3-8-16,-2-4 15,0-4 1,-3-3-16,0-1 16,0-2-16,0 0 15,0 0 1,0 0-16,0 0 16,-125-43-16,-27-3 15,-48-17 1,12 1-16,31 11 15,41 10 1,37 14-16,33 10 16,19 7-16,10 4 15,9 3 1,6 1-16,2 2 16,0 0-16,2 0 15,1 0 1,2 0-16,4 0 15,4 0-15,6-3 16,0 0 0,6-2-16,2-3 15,2-3-15,7-3 16,7-7 0,11-9-16,9-8 15,4-8-15,-4-3 16,-6 0-1,-11 3-15,-8 0 16,-8 3 0,-9-6-16,-4-5 15,-7-9-15,-7-5 16,-6 3 0,-2 8-16,-3 9 15,0 12-15,0 9 16,-3 6-1</inkml:trace>
  <inkml:trace contextRef="#ctx0" brushRef="#br0" timeOffset="9250.34">24249 9293 0,'0'0'0,"0"0"0,-70 35 16,-28 25-16,-43 35 16,-21 29-1,-4 17-15,-7 19 16,2 14-16,-14 24 15,-29 35 1,-8 17-16,-33 29 16,-24 16-16,-17 28 15,-29 11 1,-20 13-16,-21 30 16,-38 67-16,-19 69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AutoShape 1">
            <a:extLst>
              <a:ext uri="{FF2B5EF4-FFF2-40B4-BE49-F238E27FC236}">
                <a16:creationId xmlns:a16="http://schemas.microsoft.com/office/drawing/2014/main" id="{17F9675F-3D64-4810-A0C4-5840FF062F73}"/>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lvl1pPr eaLnBrk="0">
              <a:defRPr>
                <a:solidFill>
                  <a:schemeClr val="bg1"/>
                </a:solidFill>
                <a:latin typeface="Arial" pitchFamily="34" charset="0"/>
                <a:ea typeface="DejaVu Sans" pitchFamily="34" charset="2"/>
                <a:cs typeface="DejaVu Sans" pitchFamily="34" charset="2"/>
              </a:defRPr>
            </a:lvl1pPr>
            <a:lvl2pPr marL="742950" indent="-285750" eaLnBrk="0">
              <a:defRPr>
                <a:solidFill>
                  <a:schemeClr val="bg1"/>
                </a:solidFill>
                <a:latin typeface="Arial" pitchFamily="34" charset="0"/>
                <a:ea typeface="DejaVu Sans" pitchFamily="34" charset="2"/>
                <a:cs typeface="DejaVu Sans" pitchFamily="34" charset="2"/>
              </a:defRPr>
            </a:lvl2pPr>
            <a:lvl3pPr marL="1143000" indent="-228600" eaLnBrk="0">
              <a:defRPr>
                <a:solidFill>
                  <a:schemeClr val="bg1"/>
                </a:solidFill>
                <a:latin typeface="Arial" pitchFamily="34" charset="0"/>
                <a:ea typeface="DejaVu Sans" pitchFamily="34" charset="2"/>
                <a:cs typeface="DejaVu Sans" pitchFamily="34" charset="2"/>
              </a:defRPr>
            </a:lvl3pPr>
            <a:lvl4pPr marL="1600200" indent="-228600" eaLnBrk="0">
              <a:defRPr>
                <a:solidFill>
                  <a:schemeClr val="bg1"/>
                </a:solidFill>
                <a:latin typeface="Arial" pitchFamily="34" charset="0"/>
                <a:ea typeface="DejaVu Sans" pitchFamily="34" charset="2"/>
                <a:cs typeface="DejaVu Sans" pitchFamily="34" charset="2"/>
              </a:defRPr>
            </a:lvl4pPr>
            <a:lvl5pPr marL="2057400" indent="-228600" eaLnBrk="0">
              <a:defRPr>
                <a:solidFill>
                  <a:schemeClr val="bg1"/>
                </a:solidFill>
                <a:latin typeface="Arial" pitchFamily="34" charset="0"/>
                <a:ea typeface="DejaVu Sans" pitchFamily="34" charset="2"/>
                <a:cs typeface="DejaVu Sans" pitchFamily="34" charset="2"/>
              </a:defRPr>
            </a:lvl5pPr>
            <a:lvl6pPr marL="25146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6pPr>
            <a:lvl7pPr marL="29718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7pPr>
            <a:lvl8pPr marL="34290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8pPr>
            <a:lvl9pPr marL="38862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9pPr>
          </a:lstStyle>
          <a:p>
            <a:pPr eaLnBrk="1">
              <a:lnSpc>
                <a:spcPct val="104000"/>
              </a:lnSpc>
              <a:buClr>
                <a:srgbClr val="000000"/>
              </a:buClr>
              <a:buSzPct val="45000"/>
              <a:buFont typeface="Wingdings" panose="05000000000000000000" pitchFamily="2" charset="2"/>
              <a:buNone/>
              <a:defRPr/>
            </a:pPr>
            <a:endParaRPr lang="it-IT" altLang="it-IT"/>
          </a:p>
        </p:txBody>
      </p:sp>
      <p:sp>
        <p:nvSpPr>
          <p:cNvPr id="47107" name="AutoShape 2">
            <a:extLst>
              <a:ext uri="{FF2B5EF4-FFF2-40B4-BE49-F238E27FC236}">
                <a16:creationId xmlns:a16="http://schemas.microsoft.com/office/drawing/2014/main" id="{2511A508-8917-4307-BFCC-359D59472636}"/>
              </a:ext>
            </a:extLst>
          </p:cNvPr>
          <p:cNvSpPr>
            <a:spLocks noChangeArrowheads="1"/>
          </p:cNvSpPr>
          <p:nvPr/>
        </p:nvSpPr>
        <p:spPr bwMode="auto">
          <a:xfrm>
            <a:off x="0" y="0"/>
            <a:ext cx="7559675" cy="106918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a:defRPr>
                <a:solidFill>
                  <a:schemeClr val="bg1"/>
                </a:solidFill>
                <a:latin typeface="Arial" pitchFamily="34" charset="0"/>
                <a:ea typeface="DejaVu Sans" pitchFamily="34" charset="2"/>
                <a:cs typeface="DejaVu Sans" pitchFamily="34" charset="2"/>
              </a:defRPr>
            </a:lvl1pPr>
            <a:lvl2pPr marL="742950" indent="-285750" eaLnBrk="0">
              <a:defRPr>
                <a:solidFill>
                  <a:schemeClr val="bg1"/>
                </a:solidFill>
                <a:latin typeface="Arial" pitchFamily="34" charset="0"/>
                <a:ea typeface="DejaVu Sans" pitchFamily="34" charset="2"/>
                <a:cs typeface="DejaVu Sans" pitchFamily="34" charset="2"/>
              </a:defRPr>
            </a:lvl2pPr>
            <a:lvl3pPr marL="1143000" indent="-228600" eaLnBrk="0">
              <a:defRPr>
                <a:solidFill>
                  <a:schemeClr val="bg1"/>
                </a:solidFill>
                <a:latin typeface="Arial" pitchFamily="34" charset="0"/>
                <a:ea typeface="DejaVu Sans" pitchFamily="34" charset="2"/>
                <a:cs typeface="DejaVu Sans" pitchFamily="34" charset="2"/>
              </a:defRPr>
            </a:lvl3pPr>
            <a:lvl4pPr marL="1600200" indent="-228600" eaLnBrk="0">
              <a:defRPr>
                <a:solidFill>
                  <a:schemeClr val="bg1"/>
                </a:solidFill>
                <a:latin typeface="Arial" pitchFamily="34" charset="0"/>
                <a:ea typeface="DejaVu Sans" pitchFamily="34" charset="2"/>
                <a:cs typeface="DejaVu Sans" pitchFamily="34" charset="2"/>
              </a:defRPr>
            </a:lvl4pPr>
            <a:lvl5pPr marL="2057400" indent="-228600" eaLnBrk="0">
              <a:defRPr>
                <a:solidFill>
                  <a:schemeClr val="bg1"/>
                </a:solidFill>
                <a:latin typeface="Arial" pitchFamily="34" charset="0"/>
                <a:ea typeface="DejaVu Sans" pitchFamily="34" charset="2"/>
                <a:cs typeface="DejaVu Sans" pitchFamily="34" charset="2"/>
              </a:defRPr>
            </a:lvl5pPr>
            <a:lvl6pPr marL="25146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6pPr>
            <a:lvl7pPr marL="29718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7pPr>
            <a:lvl8pPr marL="34290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8pPr>
            <a:lvl9pPr marL="3886200" indent="-228600" defTabSz="449263" eaLnBrk="0" fontAlgn="base" hangingPunct="0">
              <a:lnSpc>
                <a:spcPct val="104000"/>
              </a:lnSpc>
              <a:spcBef>
                <a:spcPct val="0"/>
              </a:spcBef>
              <a:spcAft>
                <a:spcPct val="0"/>
              </a:spcAft>
              <a:buClr>
                <a:srgbClr val="000000"/>
              </a:buClr>
              <a:buSzPct val="45000"/>
              <a:buFont typeface="Wingdings" pitchFamily="2" charset="2"/>
              <a:defRPr>
                <a:solidFill>
                  <a:schemeClr val="bg1"/>
                </a:solidFill>
                <a:latin typeface="Arial" pitchFamily="34" charset="0"/>
                <a:ea typeface="DejaVu Sans" pitchFamily="34" charset="2"/>
                <a:cs typeface="DejaVu Sans" pitchFamily="34" charset="2"/>
              </a:defRPr>
            </a:lvl9pPr>
          </a:lstStyle>
          <a:p>
            <a:pPr eaLnBrk="1">
              <a:lnSpc>
                <a:spcPct val="104000"/>
              </a:lnSpc>
              <a:buClr>
                <a:srgbClr val="000000"/>
              </a:buClr>
              <a:buSzPct val="45000"/>
              <a:buFont typeface="Wingdings" panose="05000000000000000000" pitchFamily="2" charset="2"/>
              <a:buNone/>
              <a:defRPr/>
            </a:pPr>
            <a:endParaRPr lang="it-IT" altLang="it-IT"/>
          </a:p>
        </p:txBody>
      </p:sp>
      <p:sp>
        <p:nvSpPr>
          <p:cNvPr id="2052" name="Rectangle 3">
            <a:extLst>
              <a:ext uri="{FF2B5EF4-FFF2-40B4-BE49-F238E27FC236}">
                <a16:creationId xmlns:a16="http://schemas.microsoft.com/office/drawing/2014/main" id="{0758738E-192F-4731-B6F8-7103720B6591}"/>
              </a:ext>
            </a:extLst>
          </p:cNvPr>
          <p:cNvSpPr>
            <a:spLocks noGrp="1" noRot="1" noChangeAspect="1" noChangeArrowheads="1"/>
          </p:cNvSpPr>
          <p:nvPr>
            <p:ph type="sldImg"/>
          </p:nvPr>
        </p:nvSpPr>
        <p:spPr bwMode="auto">
          <a:xfrm>
            <a:off x="219075" y="812800"/>
            <a:ext cx="71151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a:extLst>
              <a:ext uri="{FF2B5EF4-FFF2-40B4-BE49-F238E27FC236}">
                <a16:creationId xmlns:a16="http://schemas.microsoft.com/office/drawing/2014/main" id="{E09F64C9-4128-4C9C-B7FB-B7EBF4C0BFD8}"/>
              </a:ext>
            </a:extLst>
          </p:cNvPr>
          <p:cNvSpPr>
            <a:spLocks noGrp="1" noChangeArrowheads="1"/>
          </p:cNvSpPr>
          <p:nvPr>
            <p:ph type="body"/>
          </p:nvPr>
        </p:nvSpPr>
        <p:spPr bwMode="auto">
          <a:xfrm>
            <a:off x="755650" y="5078413"/>
            <a:ext cx="6043613" cy="48069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it-IT" noProof="0"/>
          </a:p>
        </p:txBody>
      </p:sp>
      <p:sp>
        <p:nvSpPr>
          <p:cNvPr id="2053" name="Rectangle 5">
            <a:extLst>
              <a:ext uri="{FF2B5EF4-FFF2-40B4-BE49-F238E27FC236}">
                <a16:creationId xmlns:a16="http://schemas.microsoft.com/office/drawing/2014/main" id="{7552ADCC-4A43-4D65-A0D1-590761B5C9E6}"/>
              </a:ext>
            </a:extLst>
          </p:cNvPr>
          <p:cNvSpPr>
            <a:spLocks noGrp="1" noChangeArrowheads="1"/>
          </p:cNvSpPr>
          <p:nvPr>
            <p:ph type="hdr"/>
          </p:nvPr>
        </p:nvSpPr>
        <p:spPr bwMode="auto">
          <a:xfrm>
            <a:off x="0" y="0"/>
            <a:ext cx="3275013" cy="5302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4" name="Rectangle 6">
            <a:extLst>
              <a:ext uri="{FF2B5EF4-FFF2-40B4-BE49-F238E27FC236}">
                <a16:creationId xmlns:a16="http://schemas.microsoft.com/office/drawing/2014/main" id="{90EE60F1-4B7C-4FDB-B191-31A1BABB21ED}"/>
              </a:ext>
            </a:extLst>
          </p:cNvPr>
          <p:cNvSpPr>
            <a:spLocks noGrp="1" noChangeArrowheads="1"/>
          </p:cNvSpPr>
          <p:nvPr>
            <p:ph type="dt"/>
          </p:nvPr>
        </p:nvSpPr>
        <p:spPr bwMode="auto">
          <a:xfrm>
            <a:off x="4279900" y="0"/>
            <a:ext cx="3275013" cy="5302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5" name="Rectangle 7">
            <a:extLst>
              <a:ext uri="{FF2B5EF4-FFF2-40B4-BE49-F238E27FC236}">
                <a16:creationId xmlns:a16="http://schemas.microsoft.com/office/drawing/2014/main" id="{0A786B95-29E4-4C25-B392-C2988277857C}"/>
              </a:ext>
            </a:extLst>
          </p:cNvPr>
          <p:cNvSpPr>
            <a:spLocks noGrp="1" noChangeArrowheads="1"/>
          </p:cNvSpPr>
          <p:nvPr>
            <p:ph type="ftr"/>
          </p:nvPr>
        </p:nvSpPr>
        <p:spPr bwMode="auto">
          <a:xfrm>
            <a:off x="0" y="10156825"/>
            <a:ext cx="3275013" cy="53022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102000"/>
              </a:lnSpc>
              <a:buClr>
                <a:srgbClr val="000000"/>
              </a:buClr>
              <a:buSzPct val="45000"/>
              <a:buFont typeface="Wingdings"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6" charset="0"/>
                <a:ea typeface="DejaVu Sans" charset="0"/>
                <a:cs typeface="DejaVu Sans" charset="0"/>
              </a:defRPr>
            </a:lvl1pPr>
          </a:lstStyle>
          <a:p>
            <a:pPr>
              <a:defRPr/>
            </a:pPr>
            <a:endParaRPr lang="it-IT"/>
          </a:p>
        </p:txBody>
      </p:sp>
      <p:sp>
        <p:nvSpPr>
          <p:cNvPr id="2056" name="Rectangle 8">
            <a:extLst>
              <a:ext uri="{FF2B5EF4-FFF2-40B4-BE49-F238E27FC236}">
                <a16:creationId xmlns:a16="http://schemas.microsoft.com/office/drawing/2014/main" id="{9A4D5F82-EF33-43CD-8AA3-E2188441BB70}"/>
              </a:ext>
            </a:extLst>
          </p:cNvPr>
          <p:cNvSpPr>
            <a:spLocks noGrp="1" noChangeArrowheads="1"/>
          </p:cNvSpPr>
          <p:nvPr>
            <p:ph type="sldNum"/>
          </p:nvPr>
        </p:nvSpPr>
        <p:spPr bwMode="auto">
          <a:xfrm>
            <a:off x="4279900" y="10156825"/>
            <a:ext cx="3275013" cy="530225"/>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102000"/>
              </a:lnSpc>
              <a:buClr>
                <a:srgbClr val="000000"/>
              </a:buClr>
              <a:buSzPct val="45000"/>
              <a:buFont typeface="Wingdings" panose="05000000000000000000"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defRPr>
            </a:lvl1pPr>
          </a:lstStyle>
          <a:p>
            <a:fld id="{EFFA706A-013B-4FBD-8E2B-3059DEE2209B}"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immagine diapositiva 1">
            <a:extLst>
              <a:ext uri="{FF2B5EF4-FFF2-40B4-BE49-F238E27FC236}">
                <a16:creationId xmlns:a16="http://schemas.microsoft.com/office/drawing/2014/main" id="{170CA1DF-BDF7-4DF8-A754-5CB27105B1BD}"/>
              </a:ext>
            </a:extLst>
          </p:cNvPr>
          <p:cNvSpPr>
            <a:spLocks noGrp="1" noRot="1" noChangeAspect="1" noChangeArrowheads="1" noTextEdit="1"/>
          </p:cNvSpPr>
          <p:nvPr>
            <p:ph type="sldImg"/>
          </p:nvPr>
        </p:nvSpPr>
        <p:spPr>
          <a:xfrm>
            <a:off x="219075" y="812800"/>
            <a:ext cx="7115175" cy="4003675"/>
          </a:xfrm>
        </p:spPr>
      </p:sp>
      <p:sp>
        <p:nvSpPr>
          <p:cNvPr id="4099" name="Segnaposto note 2">
            <a:extLst>
              <a:ext uri="{FF2B5EF4-FFF2-40B4-BE49-F238E27FC236}">
                <a16:creationId xmlns:a16="http://schemas.microsoft.com/office/drawing/2014/main" id="{9F91BA51-7285-4809-AA1A-3E11154F44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dirty="0">
              <a:latin typeface="Times New Roman" panose="02020603050405020304" pitchFamily="18" charset="0"/>
            </a:endParaRPr>
          </a:p>
        </p:txBody>
      </p:sp>
      <p:sp>
        <p:nvSpPr>
          <p:cNvPr id="4100" name="Segnaposto numero diapositiva 3">
            <a:extLst>
              <a:ext uri="{FF2B5EF4-FFF2-40B4-BE49-F238E27FC236}">
                <a16:creationId xmlns:a16="http://schemas.microsoft.com/office/drawing/2014/main" id="{0301F6EF-485A-4BC8-8AF6-CD177B3245D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76247A6-3BB8-463F-8004-E9C2772C03D5}" type="slidenum">
              <a:rPr lang="it-IT" altLang="it-IT" sz="1400"/>
              <a:pPr>
                <a:spcBef>
                  <a:spcPct val="0"/>
                </a:spcBef>
                <a:buSzPct val="45000"/>
                <a:buFont typeface="Wingdings" panose="05000000000000000000" pitchFamily="2" charset="2"/>
                <a:buNone/>
              </a:pPr>
              <a:t>1</a:t>
            </a:fld>
            <a:endParaRPr lang="it-IT" altLang="it-IT"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immagine diapositiva 1">
            <a:extLst>
              <a:ext uri="{FF2B5EF4-FFF2-40B4-BE49-F238E27FC236}">
                <a16:creationId xmlns:a16="http://schemas.microsoft.com/office/drawing/2014/main" id="{55AAC52E-089B-4542-B76A-3875F792C8A3}"/>
              </a:ext>
            </a:extLst>
          </p:cNvPr>
          <p:cNvSpPr>
            <a:spLocks noGrp="1" noRot="1" noChangeAspect="1" noChangeArrowheads="1" noTextEdit="1"/>
          </p:cNvSpPr>
          <p:nvPr>
            <p:ph type="sldImg"/>
          </p:nvPr>
        </p:nvSpPr>
        <p:spPr>
          <a:xfrm>
            <a:off x="219075" y="812800"/>
            <a:ext cx="7115175" cy="4003675"/>
          </a:xfrm>
        </p:spPr>
      </p:sp>
      <p:sp>
        <p:nvSpPr>
          <p:cNvPr id="22531" name="Segnaposto note 2">
            <a:extLst>
              <a:ext uri="{FF2B5EF4-FFF2-40B4-BE49-F238E27FC236}">
                <a16:creationId xmlns:a16="http://schemas.microsoft.com/office/drawing/2014/main" id="{0CB5B30A-5D73-408D-A4A5-45D45E2CED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2532" name="Segnaposto numero diapositiva 3">
            <a:extLst>
              <a:ext uri="{FF2B5EF4-FFF2-40B4-BE49-F238E27FC236}">
                <a16:creationId xmlns:a16="http://schemas.microsoft.com/office/drawing/2014/main" id="{4292314A-11A5-40FB-81DE-8A0F286C18AD}"/>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0C3728B-A8F9-48BC-B173-C746F3ED0E9F}" type="slidenum">
              <a:rPr lang="it-IT" altLang="it-IT" sz="1400"/>
              <a:pPr>
                <a:spcBef>
                  <a:spcPct val="0"/>
                </a:spcBef>
                <a:buSzPct val="45000"/>
                <a:buFont typeface="Wingdings" panose="05000000000000000000" pitchFamily="2" charset="2"/>
                <a:buNone/>
              </a:pPr>
              <a:t>11</a:t>
            </a:fld>
            <a:endParaRPr lang="it-IT" altLang="it-IT"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gnaposto immagine diapositiva 1">
            <a:extLst>
              <a:ext uri="{FF2B5EF4-FFF2-40B4-BE49-F238E27FC236}">
                <a16:creationId xmlns:a16="http://schemas.microsoft.com/office/drawing/2014/main" id="{01B59210-AE52-40A7-8D69-99239ABE2A22}"/>
              </a:ext>
            </a:extLst>
          </p:cNvPr>
          <p:cNvSpPr>
            <a:spLocks noGrp="1" noRot="1" noChangeAspect="1" noChangeArrowheads="1" noTextEdit="1"/>
          </p:cNvSpPr>
          <p:nvPr>
            <p:ph type="sldImg"/>
          </p:nvPr>
        </p:nvSpPr>
        <p:spPr>
          <a:xfrm>
            <a:off x="219075" y="812800"/>
            <a:ext cx="7115175" cy="4003675"/>
          </a:xfrm>
        </p:spPr>
      </p:sp>
      <p:sp>
        <p:nvSpPr>
          <p:cNvPr id="24579" name="Segnaposto note 2">
            <a:extLst>
              <a:ext uri="{FF2B5EF4-FFF2-40B4-BE49-F238E27FC236}">
                <a16:creationId xmlns:a16="http://schemas.microsoft.com/office/drawing/2014/main" id="{A4BFAF6E-8E1B-4021-B971-9D49857941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4580" name="Segnaposto numero diapositiva 3">
            <a:extLst>
              <a:ext uri="{FF2B5EF4-FFF2-40B4-BE49-F238E27FC236}">
                <a16:creationId xmlns:a16="http://schemas.microsoft.com/office/drawing/2014/main" id="{11E3E558-0E08-4596-AF13-B2107C13074F}"/>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E754FCF-E7CB-4B44-9FC7-AC9866B80BE3}" type="slidenum">
              <a:rPr lang="en-US" altLang="it-IT" sz="1400"/>
              <a:pPr>
                <a:spcBef>
                  <a:spcPct val="0"/>
                </a:spcBef>
                <a:buSzPct val="45000"/>
                <a:buFont typeface="Wingdings" panose="05000000000000000000" pitchFamily="2" charset="2"/>
                <a:buNone/>
              </a:pPr>
              <a:t>13</a:t>
            </a:fld>
            <a:endParaRPr lang="en-US" altLang="it-IT"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immagine diapositiva 1">
            <a:extLst>
              <a:ext uri="{FF2B5EF4-FFF2-40B4-BE49-F238E27FC236}">
                <a16:creationId xmlns:a16="http://schemas.microsoft.com/office/drawing/2014/main" id="{1C3D5AA9-747A-4C78-A742-1132D6E78E8B}"/>
              </a:ext>
            </a:extLst>
          </p:cNvPr>
          <p:cNvSpPr>
            <a:spLocks noGrp="1" noRot="1" noChangeAspect="1" noChangeArrowheads="1" noTextEdit="1"/>
          </p:cNvSpPr>
          <p:nvPr>
            <p:ph type="sldImg"/>
          </p:nvPr>
        </p:nvSpPr>
        <p:spPr>
          <a:xfrm>
            <a:off x="219075" y="812800"/>
            <a:ext cx="7115175" cy="4003675"/>
          </a:xfrm>
        </p:spPr>
      </p:sp>
      <p:sp>
        <p:nvSpPr>
          <p:cNvPr id="26627" name="Segnaposto note 2">
            <a:extLst>
              <a:ext uri="{FF2B5EF4-FFF2-40B4-BE49-F238E27FC236}">
                <a16:creationId xmlns:a16="http://schemas.microsoft.com/office/drawing/2014/main" id="{16579BFF-7863-41EA-B420-F12A830D99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26628" name="Segnaposto numero diapositiva 3">
            <a:extLst>
              <a:ext uri="{FF2B5EF4-FFF2-40B4-BE49-F238E27FC236}">
                <a16:creationId xmlns:a16="http://schemas.microsoft.com/office/drawing/2014/main" id="{B27C8603-AD43-4DD6-A889-7B36025A0D12}"/>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D2A7298-4D8D-43EF-B4ED-A1419A83B96C}" type="slidenum">
              <a:rPr lang="it-IT" altLang="it-IT" sz="1400"/>
              <a:pPr>
                <a:spcBef>
                  <a:spcPct val="0"/>
                </a:spcBef>
                <a:buSzPct val="45000"/>
                <a:buFont typeface="Wingdings" panose="05000000000000000000" pitchFamily="2" charset="2"/>
                <a:buNone/>
              </a:pPr>
              <a:t>14</a:t>
            </a:fld>
            <a:endParaRPr lang="it-IT" altLang="it-IT"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C49B0373-1A41-4F57-AA30-2F457ACB7CB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3FBAA1A-5366-41A0-A96F-B604F5DC5725}" type="slidenum">
              <a:rPr lang="it-IT" altLang="it-IT" sz="1400"/>
              <a:pPr>
                <a:spcBef>
                  <a:spcPct val="0"/>
                </a:spcBef>
                <a:buSzPct val="45000"/>
                <a:buFont typeface="Wingdings" panose="05000000000000000000" pitchFamily="2" charset="2"/>
                <a:buNone/>
              </a:pPr>
              <a:t>16</a:t>
            </a:fld>
            <a:endParaRPr lang="it-IT" altLang="it-IT" sz="1400"/>
          </a:p>
        </p:txBody>
      </p:sp>
      <p:sp>
        <p:nvSpPr>
          <p:cNvPr id="28675" name="Text Box 1">
            <a:extLst>
              <a:ext uri="{FF2B5EF4-FFF2-40B4-BE49-F238E27FC236}">
                <a16:creationId xmlns:a16="http://schemas.microsoft.com/office/drawing/2014/main" id="{49EC86D6-7C89-4DCF-9E0E-F8537F318EA8}"/>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28676" name="Rectangle 2">
            <a:extLst>
              <a:ext uri="{FF2B5EF4-FFF2-40B4-BE49-F238E27FC236}">
                <a16:creationId xmlns:a16="http://schemas.microsoft.com/office/drawing/2014/main" id="{7EB11CAB-9434-472A-8E6A-3ACC481B2E6B}"/>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3D450581-23E3-4A8A-A614-0676E70B6B5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79CF116-B945-434D-81FD-3EF028BB2490}" type="slidenum">
              <a:rPr lang="it-IT" altLang="it-IT" sz="1400"/>
              <a:pPr>
                <a:spcBef>
                  <a:spcPct val="0"/>
                </a:spcBef>
                <a:buSzPct val="45000"/>
                <a:buFont typeface="Wingdings" panose="05000000000000000000" pitchFamily="2" charset="2"/>
                <a:buNone/>
              </a:pPr>
              <a:t>17</a:t>
            </a:fld>
            <a:endParaRPr lang="it-IT" altLang="it-IT" sz="1400"/>
          </a:p>
        </p:txBody>
      </p:sp>
      <p:sp>
        <p:nvSpPr>
          <p:cNvPr id="30723" name="Text Box 1">
            <a:extLst>
              <a:ext uri="{FF2B5EF4-FFF2-40B4-BE49-F238E27FC236}">
                <a16:creationId xmlns:a16="http://schemas.microsoft.com/office/drawing/2014/main" id="{8AC451A3-C19C-40E1-8959-A1E133D3B6EB}"/>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0724" name="Rectangle 2">
            <a:extLst>
              <a:ext uri="{FF2B5EF4-FFF2-40B4-BE49-F238E27FC236}">
                <a16:creationId xmlns:a16="http://schemas.microsoft.com/office/drawing/2014/main" id="{985C80B1-469B-4A59-AC5C-BE1505A581A5}"/>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8E34184F-1FD5-40EA-8CA2-6B86423A668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7A6385-9C01-4C95-8015-D8E0C129DCC9}" type="slidenum">
              <a:rPr lang="it-IT" altLang="it-IT" sz="1400"/>
              <a:pPr>
                <a:spcBef>
                  <a:spcPct val="0"/>
                </a:spcBef>
                <a:buSzPct val="45000"/>
                <a:buFont typeface="Wingdings" panose="05000000000000000000" pitchFamily="2" charset="2"/>
                <a:buNone/>
              </a:pPr>
              <a:t>18</a:t>
            </a:fld>
            <a:endParaRPr lang="it-IT" altLang="it-IT" sz="1400"/>
          </a:p>
        </p:txBody>
      </p:sp>
      <p:sp>
        <p:nvSpPr>
          <p:cNvPr id="32771" name="Text Box 1">
            <a:extLst>
              <a:ext uri="{FF2B5EF4-FFF2-40B4-BE49-F238E27FC236}">
                <a16:creationId xmlns:a16="http://schemas.microsoft.com/office/drawing/2014/main" id="{07F43D7B-917C-45F1-9B0A-64B59D668904}"/>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2772" name="Rectangle 2">
            <a:extLst>
              <a:ext uri="{FF2B5EF4-FFF2-40B4-BE49-F238E27FC236}">
                <a16:creationId xmlns:a16="http://schemas.microsoft.com/office/drawing/2014/main" id="{D7B39B39-84BC-4C18-9F30-69AB013DE002}"/>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0F4E6BF1-A75B-4856-8262-A55ED6246DD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EBA56E9-C040-4D9C-A661-8EC3B13F1E4F}" type="slidenum">
              <a:rPr lang="it-IT" altLang="it-IT" sz="1400"/>
              <a:pPr>
                <a:spcBef>
                  <a:spcPct val="0"/>
                </a:spcBef>
                <a:buSzPct val="45000"/>
                <a:buFont typeface="Wingdings" panose="05000000000000000000" pitchFamily="2" charset="2"/>
                <a:buNone/>
              </a:pPr>
              <a:t>19</a:t>
            </a:fld>
            <a:endParaRPr lang="it-IT" altLang="it-IT" sz="1400"/>
          </a:p>
        </p:txBody>
      </p:sp>
      <p:sp>
        <p:nvSpPr>
          <p:cNvPr id="34819" name="Text Box 1">
            <a:extLst>
              <a:ext uri="{FF2B5EF4-FFF2-40B4-BE49-F238E27FC236}">
                <a16:creationId xmlns:a16="http://schemas.microsoft.com/office/drawing/2014/main" id="{F4C64296-29DC-4454-BBB7-AE9AD6DA7E5E}"/>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4820" name="Rectangle 2">
            <a:extLst>
              <a:ext uri="{FF2B5EF4-FFF2-40B4-BE49-F238E27FC236}">
                <a16:creationId xmlns:a16="http://schemas.microsoft.com/office/drawing/2014/main" id="{62B31F34-29B3-41E4-86DD-313A3AA3423B}"/>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E8C3EE7E-F272-4517-B49F-2CDFE36DC43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2D33F6C-3C8E-49BF-A35F-DE47018DFE42}" type="slidenum">
              <a:rPr lang="it-IT" altLang="it-IT" sz="1400"/>
              <a:pPr>
                <a:spcBef>
                  <a:spcPct val="0"/>
                </a:spcBef>
                <a:buSzPct val="45000"/>
                <a:buFont typeface="Wingdings" panose="05000000000000000000" pitchFamily="2" charset="2"/>
                <a:buNone/>
              </a:pPr>
              <a:t>20</a:t>
            </a:fld>
            <a:endParaRPr lang="it-IT" altLang="it-IT" sz="1400"/>
          </a:p>
        </p:txBody>
      </p:sp>
      <p:sp>
        <p:nvSpPr>
          <p:cNvPr id="36867" name="Text Box 1">
            <a:extLst>
              <a:ext uri="{FF2B5EF4-FFF2-40B4-BE49-F238E27FC236}">
                <a16:creationId xmlns:a16="http://schemas.microsoft.com/office/drawing/2014/main" id="{8A162310-A04E-4A27-9183-E52377F1F2AA}"/>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6868" name="Rectangle 2">
            <a:extLst>
              <a:ext uri="{FF2B5EF4-FFF2-40B4-BE49-F238E27FC236}">
                <a16:creationId xmlns:a16="http://schemas.microsoft.com/office/drawing/2014/main" id="{45E5D8BE-4655-4B97-824A-853874B229BE}"/>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5D6A2F32-15CF-485D-8A2A-1CD4A61994D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35EEB9-C3FD-44E7-B32D-A4300481FFBB}" type="slidenum">
              <a:rPr lang="it-IT" altLang="it-IT" sz="1400"/>
              <a:pPr>
                <a:spcBef>
                  <a:spcPct val="0"/>
                </a:spcBef>
                <a:buSzPct val="45000"/>
                <a:buFont typeface="Wingdings" panose="05000000000000000000" pitchFamily="2" charset="2"/>
                <a:buNone/>
              </a:pPr>
              <a:t>21</a:t>
            </a:fld>
            <a:endParaRPr lang="it-IT" altLang="it-IT" sz="1400"/>
          </a:p>
        </p:txBody>
      </p:sp>
      <p:sp>
        <p:nvSpPr>
          <p:cNvPr id="38915" name="Text Box 1">
            <a:extLst>
              <a:ext uri="{FF2B5EF4-FFF2-40B4-BE49-F238E27FC236}">
                <a16:creationId xmlns:a16="http://schemas.microsoft.com/office/drawing/2014/main" id="{71546C56-EFF5-4DBC-807B-F150862B8D7F}"/>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38916" name="Rectangle 2">
            <a:extLst>
              <a:ext uri="{FF2B5EF4-FFF2-40B4-BE49-F238E27FC236}">
                <a16:creationId xmlns:a16="http://schemas.microsoft.com/office/drawing/2014/main" id="{E0A85048-049A-446E-BF6C-4CD2B984A081}"/>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393B9D79-CAEB-4E99-9FF6-88D8F6134E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338928B-DBF8-4A23-B7C6-ACFDAEDFB95D}" type="slidenum">
              <a:rPr lang="it-IT" altLang="it-IT" sz="1400"/>
              <a:pPr>
                <a:spcBef>
                  <a:spcPct val="0"/>
                </a:spcBef>
                <a:buSzPct val="45000"/>
                <a:buFont typeface="Wingdings" panose="05000000000000000000" pitchFamily="2" charset="2"/>
                <a:buNone/>
              </a:pPr>
              <a:t>22</a:t>
            </a:fld>
            <a:endParaRPr lang="it-IT" altLang="it-IT" sz="1400"/>
          </a:p>
        </p:txBody>
      </p:sp>
      <p:sp>
        <p:nvSpPr>
          <p:cNvPr id="40963" name="Text Box 1">
            <a:extLst>
              <a:ext uri="{FF2B5EF4-FFF2-40B4-BE49-F238E27FC236}">
                <a16:creationId xmlns:a16="http://schemas.microsoft.com/office/drawing/2014/main" id="{0DAE284B-A22C-4922-A705-D850654E0122}"/>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0964" name="Rectangle 2">
            <a:extLst>
              <a:ext uri="{FF2B5EF4-FFF2-40B4-BE49-F238E27FC236}">
                <a16:creationId xmlns:a16="http://schemas.microsoft.com/office/drawing/2014/main" id="{0E395DD5-5693-4582-B0E3-CA2C1FE20DDF}"/>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B98067B-E139-434D-A8D0-C9B9353B8D2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B2EE2617-E4AA-41EA-91BE-71A9FB2C2228}"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3</a:t>
            </a:fld>
            <a:endParaRPr lang="it-IT" altLang="it-IT" sz="1400">
              <a:solidFill>
                <a:schemeClr val="tx1"/>
              </a:solidFill>
              <a:latin typeface="Arial" panose="020B0604020202020204" pitchFamily="34" charset="0"/>
            </a:endParaRPr>
          </a:p>
        </p:txBody>
      </p:sp>
      <p:sp>
        <p:nvSpPr>
          <p:cNvPr id="6147" name="Rectangle 2">
            <a:extLst>
              <a:ext uri="{FF2B5EF4-FFF2-40B4-BE49-F238E27FC236}">
                <a16:creationId xmlns:a16="http://schemas.microsoft.com/office/drawing/2014/main" id="{807A7EA4-4409-42D5-93BA-F3438E1CC0AC}"/>
              </a:ext>
            </a:extLst>
          </p:cNvPr>
          <p:cNvSpPr>
            <a:spLocks noGrp="1" noRot="1" noChangeAspect="1" noChangeArrowheads="1" noTextEdit="1"/>
          </p:cNvSpPr>
          <p:nvPr>
            <p:ph type="sldImg"/>
          </p:nvPr>
        </p:nvSpPr>
        <p:spPr>
          <a:xfrm>
            <a:off x="219075" y="812800"/>
            <a:ext cx="7115175" cy="4003675"/>
          </a:xfrm>
        </p:spPr>
      </p:sp>
      <p:sp>
        <p:nvSpPr>
          <p:cNvPr id="6148" name="Rectangle 3">
            <a:extLst>
              <a:ext uri="{FF2B5EF4-FFF2-40B4-BE49-F238E27FC236}">
                <a16:creationId xmlns:a16="http://schemas.microsoft.com/office/drawing/2014/main" id="{B1745181-9D21-49B4-B4B6-5E461F53F6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A0A8C113-6461-47F7-94B8-36FA605987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66B9DE3-369F-4420-9C79-44DF34AC67E4}" type="slidenum">
              <a:rPr lang="it-IT" altLang="it-IT" sz="1400"/>
              <a:pPr>
                <a:spcBef>
                  <a:spcPct val="0"/>
                </a:spcBef>
                <a:buSzPct val="45000"/>
                <a:buFont typeface="Wingdings" panose="05000000000000000000" pitchFamily="2" charset="2"/>
                <a:buNone/>
              </a:pPr>
              <a:t>23</a:t>
            </a:fld>
            <a:endParaRPr lang="it-IT" altLang="it-IT" sz="1400"/>
          </a:p>
        </p:txBody>
      </p:sp>
      <p:sp>
        <p:nvSpPr>
          <p:cNvPr id="43011" name="Text Box 1">
            <a:extLst>
              <a:ext uri="{FF2B5EF4-FFF2-40B4-BE49-F238E27FC236}">
                <a16:creationId xmlns:a16="http://schemas.microsoft.com/office/drawing/2014/main" id="{FDE4FFA9-8256-4140-AE66-3B634944AB89}"/>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3012" name="Rectangle 2">
            <a:extLst>
              <a:ext uri="{FF2B5EF4-FFF2-40B4-BE49-F238E27FC236}">
                <a16:creationId xmlns:a16="http://schemas.microsoft.com/office/drawing/2014/main" id="{6AC60C96-9192-4743-B5EE-E5A7E3321BE2}"/>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8">
            <a:extLst>
              <a:ext uri="{FF2B5EF4-FFF2-40B4-BE49-F238E27FC236}">
                <a16:creationId xmlns:a16="http://schemas.microsoft.com/office/drawing/2014/main" id="{E49ED88B-BBB7-4E69-B856-4D568E081EA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A9357B-6D4C-4954-8CE7-25C9322E56F4}" type="slidenum">
              <a:rPr lang="it-IT" altLang="it-IT" sz="1400"/>
              <a:pPr>
                <a:spcBef>
                  <a:spcPct val="0"/>
                </a:spcBef>
                <a:buSzPct val="45000"/>
                <a:buFont typeface="Wingdings" panose="05000000000000000000" pitchFamily="2" charset="2"/>
                <a:buNone/>
              </a:pPr>
              <a:t>24</a:t>
            </a:fld>
            <a:endParaRPr lang="it-IT" altLang="it-IT" sz="1400"/>
          </a:p>
        </p:txBody>
      </p:sp>
      <p:sp>
        <p:nvSpPr>
          <p:cNvPr id="45059" name="Text Box 1">
            <a:extLst>
              <a:ext uri="{FF2B5EF4-FFF2-40B4-BE49-F238E27FC236}">
                <a16:creationId xmlns:a16="http://schemas.microsoft.com/office/drawing/2014/main" id="{B220677A-CC45-4F51-902A-D269A2B0B671}"/>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5060" name="Rectangle 2">
            <a:extLst>
              <a:ext uri="{FF2B5EF4-FFF2-40B4-BE49-F238E27FC236}">
                <a16:creationId xmlns:a16="http://schemas.microsoft.com/office/drawing/2014/main" id="{FEE90522-80E2-45FA-B0A8-AC40F0898505}"/>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8">
            <a:extLst>
              <a:ext uri="{FF2B5EF4-FFF2-40B4-BE49-F238E27FC236}">
                <a16:creationId xmlns:a16="http://schemas.microsoft.com/office/drawing/2014/main" id="{EC22F2E6-2DFC-440D-A19F-47C0DBEF8B6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830AB4-8F4B-43B7-8274-EC2F4AE5BA2F}" type="slidenum">
              <a:rPr lang="it-IT" altLang="it-IT" sz="1400"/>
              <a:pPr>
                <a:spcBef>
                  <a:spcPct val="0"/>
                </a:spcBef>
                <a:buSzPct val="45000"/>
                <a:buFont typeface="Wingdings" panose="05000000000000000000" pitchFamily="2" charset="2"/>
                <a:buNone/>
              </a:pPr>
              <a:t>25</a:t>
            </a:fld>
            <a:endParaRPr lang="it-IT" altLang="it-IT" sz="1400"/>
          </a:p>
        </p:txBody>
      </p:sp>
      <p:sp>
        <p:nvSpPr>
          <p:cNvPr id="47107" name="Text Box 1">
            <a:extLst>
              <a:ext uri="{FF2B5EF4-FFF2-40B4-BE49-F238E27FC236}">
                <a16:creationId xmlns:a16="http://schemas.microsoft.com/office/drawing/2014/main" id="{9A61820D-A2AF-4CB7-A523-2EAD5489CC31}"/>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7108" name="Rectangle 2">
            <a:extLst>
              <a:ext uri="{FF2B5EF4-FFF2-40B4-BE49-F238E27FC236}">
                <a16:creationId xmlns:a16="http://schemas.microsoft.com/office/drawing/2014/main" id="{32917282-B823-41DF-970F-E868E4DEC9BF}"/>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8">
            <a:extLst>
              <a:ext uri="{FF2B5EF4-FFF2-40B4-BE49-F238E27FC236}">
                <a16:creationId xmlns:a16="http://schemas.microsoft.com/office/drawing/2014/main" id="{768F627B-5C77-4325-9934-7987337631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855D5FA-B59B-416F-BB24-63EA906C5082}" type="slidenum">
              <a:rPr lang="it-IT" altLang="it-IT" sz="1400"/>
              <a:pPr>
                <a:spcBef>
                  <a:spcPct val="0"/>
                </a:spcBef>
                <a:buSzPct val="45000"/>
                <a:buFont typeface="Wingdings" panose="05000000000000000000" pitchFamily="2" charset="2"/>
                <a:buNone/>
              </a:pPr>
              <a:t>26</a:t>
            </a:fld>
            <a:endParaRPr lang="it-IT" altLang="it-IT" sz="1400"/>
          </a:p>
        </p:txBody>
      </p:sp>
      <p:sp>
        <p:nvSpPr>
          <p:cNvPr id="49155" name="Text Box 1">
            <a:extLst>
              <a:ext uri="{FF2B5EF4-FFF2-40B4-BE49-F238E27FC236}">
                <a16:creationId xmlns:a16="http://schemas.microsoft.com/office/drawing/2014/main" id="{8F966F46-0C88-488E-A44F-0A9A6E55B423}"/>
              </a:ext>
            </a:extLst>
          </p:cNvPr>
          <p:cNvSpPr txBox="1">
            <a:spLocks noChangeArrowheads="1"/>
          </p:cNvSpPr>
          <p:nvPr/>
        </p:nvSpPr>
        <p:spPr bwMode="auto">
          <a:xfrm>
            <a:off x="1106488" y="812800"/>
            <a:ext cx="5345112" cy="4008438"/>
          </a:xfrm>
          <a:prstGeom prst="rect">
            <a:avLst/>
          </a:prstGeom>
          <a:solidFill>
            <a:srgbClr val="FFFFFF"/>
          </a:solidFill>
          <a:ln w="9360">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49156" name="Rectangle 2">
            <a:extLst>
              <a:ext uri="{FF2B5EF4-FFF2-40B4-BE49-F238E27FC236}">
                <a16:creationId xmlns:a16="http://schemas.microsoft.com/office/drawing/2014/main" id="{DBC413EC-98C5-4171-8765-277CF818E7D3}"/>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8">
            <a:extLst>
              <a:ext uri="{FF2B5EF4-FFF2-40B4-BE49-F238E27FC236}">
                <a16:creationId xmlns:a16="http://schemas.microsoft.com/office/drawing/2014/main" id="{B9FD0DE8-8CA6-4B3C-9204-B477B3456D9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44A4D3D-0002-40D3-B4F9-8B6BBD34A6DF}" type="slidenum">
              <a:rPr lang="it-IT" altLang="it-IT" sz="1400"/>
              <a:pPr>
                <a:spcBef>
                  <a:spcPct val="0"/>
                </a:spcBef>
                <a:buSzPct val="45000"/>
                <a:buFont typeface="Wingdings" panose="05000000000000000000" pitchFamily="2" charset="2"/>
                <a:buNone/>
              </a:pPr>
              <a:t>27</a:t>
            </a:fld>
            <a:endParaRPr lang="it-IT" altLang="it-IT" sz="1400"/>
          </a:p>
        </p:txBody>
      </p:sp>
      <p:sp>
        <p:nvSpPr>
          <p:cNvPr id="51203" name="Text Box 1">
            <a:extLst>
              <a:ext uri="{FF2B5EF4-FFF2-40B4-BE49-F238E27FC236}">
                <a16:creationId xmlns:a16="http://schemas.microsoft.com/office/drawing/2014/main" id="{91471D95-5FB6-4456-B99E-45C280B27B5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1204" name="Rectangle 2">
            <a:extLst>
              <a:ext uri="{FF2B5EF4-FFF2-40B4-BE49-F238E27FC236}">
                <a16:creationId xmlns:a16="http://schemas.microsoft.com/office/drawing/2014/main" id="{A530B277-400B-4EED-9AD2-F531AA4F9BE0}"/>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a:extLst>
              <a:ext uri="{FF2B5EF4-FFF2-40B4-BE49-F238E27FC236}">
                <a16:creationId xmlns:a16="http://schemas.microsoft.com/office/drawing/2014/main" id="{11D44CE8-3CAD-44CF-8FFD-4E89C92CC31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F40FFC7-F61A-47D4-9F9D-91C49C633193}" type="slidenum">
              <a:rPr lang="it-IT" altLang="it-IT" sz="1400"/>
              <a:pPr>
                <a:spcBef>
                  <a:spcPct val="0"/>
                </a:spcBef>
                <a:buSzPct val="45000"/>
                <a:buFont typeface="Wingdings" panose="05000000000000000000" pitchFamily="2" charset="2"/>
                <a:buNone/>
              </a:pPr>
              <a:t>28</a:t>
            </a:fld>
            <a:endParaRPr lang="it-IT" altLang="it-IT" sz="1400"/>
          </a:p>
        </p:txBody>
      </p:sp>
      <p:sp>
        <p:nvSpPr>
          <p:cNvPr id="53251" name="Text Box 1">
            <a:extLst>
              <a:ext uri="{FF2B5EF4-FFF2-40B4-BE49-F238E27FC236}">
                <a16:creationId xmlns:a16="http://schemas.microsoft.com/office/drawing/2014/main" id="{1E67D126-CE5A-4F8F-80C5-DEDC655934E0}"/>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3252" name="Rectangle 2">
            <a:extLst>
              <a:ext uri="{FF2B5EF4-FFF2-40B4-BE49-F238E27FC236}">
                <a16:creationId xmlns:a16="http://schemas.microsoft.com/office/drawing/2014/main" id="{EEFDCBBB-276C-4440-B832-E3C761B51ED0}"/>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8">
            <a:extLst>
              <a:ext uri="{FF2B5EF4-FFF2-40B4-BE49-F238E27FC236}">
                <a16:creationId xmlns:a16="http://schemas.microsoft.com/office/drawing/2014/main" id="{117F80FA-0067-4698-A4E8-89EF3A307CE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AADBBF-17D1-449F-A6A8-3B4B6F6D1CE3}" type="slidenum">
              <a:rPr lang="it-IT" altLang="it-IT" sz="1400"/>
              <a:pPr>
                <a:spcBef>
                  <a:spcPct val="0"/>
                </a:spcBef>
                <a:buSzPct val="45000"/>
                <a:buFont typeface="Wingdings" panose="05000000000000000000" pitchFamily="2" charset="2"/>
                <a:buNone/>
              </a:pPr>
              <a:t>29</a:t>
            </a:fld>
            <a:endParaRPr lang="it-IT" altLang="it-IT" sz="1400"/>
          </a:p>
        </p:txBody>
      </p:sp>
      <p:sp>
        <p:nvSpPr>
          <p:cNvPr id="55299" name="Text Box 1">
            <a:extLst>
              <a:ext uri="{FF2B5EF4-FFF2-40B4-BE49-F238E27FC236}">
                <a16:creationId xmlns:a16="http://schemas.microsoft.com/office/drawing/2014/main" id="{48AAD202-BF3A-4E09-A66B-1C21DDDBF5E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5300" name="Rectangle 2">
            <a:extLst>
              <a:ext uri="{FF2B5EF4-FFF2-40B4-BE49-F238E27FC236}">
                <a16:creationId xmlns:a16="http://schemas.microsoft.com/office/drawing/2014/main" id="{CA5DFC7D-8556-469D-99A8-7CF92BD021F6}"/>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8">
            <a:extLst>
              <a:ext uri="{FF2B5EF4-FFF2-40B4-BE49-F238E27FC236}">
                <a16:creationId xmlns:a16="http://schemas.microsoft.com/office/drawing/2014/main" id="{DA35CE87-FF1B-4E8B-AA0F-E98570E4AE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92EF3E3-D3AF-4204-83D4-6D941457198C}" type="slidenum">
              <a:rPr lang="it-IT" altLang="it-IT" sz="1400"/>
              <a:pPr>
                <a:spcBef>
                  <a:spcPct val="0"/>
                </a:spcBef>
                <a:buSzPct val="45000"/>
                <a:buFont typeface="Wingdings" panose="05000000000000000000" pitchFamily="2" charset="2"/>
                <a:buNone/>
              </a:pPr>
              <a:t>30</a:t>
            </a:fld>
            <a:endParaRPr lang="it-IT" altLang="it-IT" sz="1400"/>
          </a:p>
        </p:txBody>
      </p:sp>
      <p:sp>
        <p:nvSpPr>
          <p:cNvPr id="57347" name="Text Box 1">
            <a:extLst>
              <a:ext uri="{FF2B5EF4-FFF2-40B4-BE49-F238E27FC236}">
                <a16:creationId xmlns:a16="http://schemas.microsoft.com/office/drawing/2014/main" id="{493DC2F9-C5EC-4CD4-8238-1553036F784B}"/>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7348" name="Rectangle 2">
            <a:extLst>
              <a:ext uri="{FF2B5EF4-FFF2-40B4-BE49-F238E27FC236}">
                <a16:creationId xmlns:a16="http://schemas.microsoft.com/office/drawing/2014/main" id="{6D537130-DE1F-4086-90FB-3F284D76DCAD}"/>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8">
            <a:extLst>
              <a:ext uri="{FF2B5EF4-FFF2-40B4-BE49-F238E27FC236}">
                <a16:creationId xmlns:a16="http://schemas.microsoft.com/office/drawing/2014/main" id="{246E6021-C515-4A4B-A29A-80E5507BE7B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6B9FF13-369C-4EC6-8FE5-F51EB987B92F}" type="slidenum">
              <a:rPr lang="it-IT" altLang="it-IT" sz="1400"/>
              <a:pPr>
                <a:spcBef>
                  <a:spcPct val="0"/>
                </a:spcBef>
                <a:buSzPct val="45000"/>
                <a:buFont typeface="Wingdings" panose="05000000000000000000" pitchFamily="2" charset="2"/>
                <a:buNone/>
              </a:pPr>
              <a:t>31</a:t>
            </a:fld>
            <a:endParaRPr lang="it-IT" altLang="it-IT" sz="1400"/>
          </a:p>
        </p:txBody>
      </p:sp>
      <p:sp>
        <p:nvSpPr>
          <p:cNvPr id="59395" name="Text Box 1">
            <a:extLst>
              <a:ext uri="{FF2B5EF4-FFF2-40B4-BE49-F238E27FC236}">
                <a16:creationId xmlns:a16="http://schemas.microsoft.com/office/drawing/2014/main" id="{C42B4F76-B5BE-41D7-A38D-2DFC9D192593}"/>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59396" name="Rectangle 2">
            <a:extLst>
              <a:ext uri="{FF2B5EF4-FFF2-40B4-BE49-F238E27FC236}">
                <a16:creationId xmlns:a16="http://schemas.microsoft.com/office/drawing/2014/main" id="{924C279F-4F69-48C9-BB90-88F2A5611017}"/>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immagine diapositiva 1">
            <a:extLst>
              <a:ext uri="{FF2B5EF4-FFF2-40B4-BE49-F238E27FC236}">
                <a16:creationId xmlns:a16="http://schemas.microsoft.com/office/drawing/2014/main" id="{1EE83E30-4537-4A6C-9305-AF19BF09EDC3}"/>
              </a:ext>
            </a:extLst>
          </p:cNvPr>
          <p:cNvSpPr>
            <a:spLocks noGrp="1" noRot="1" noChangeAspect="1" noChangeArrowheads="1" noTextEdit="1"/>
          </p:cNvSpPr>
          <p:nvPr>
            <p:ph type="sldImg"/>
          </p:nvPr>
        </p:nvSpPr>
        <p:spPr>
          <a:xfrm>
            <a:off x="219075" y="812800"/>
            <a:ext cx="7115175" cy="4003675"/>
          </a:xfrm>
        </p:spPr>
      </p:sp>
      <p:sp>
        <p:nvSpPr>
          <p:cNvPr id="61443" name="Segnaposto note 2">
            <a:extLst>
              <a:ext uri="{FF2B5EF4-FFF2-40B4-BE49-F238E27FC236}">
                <a16:creationId xmlns:a16="http://schemas.microsoft.com/office/drawing/2014/main" id="{6D9999E5-6A23-4782-9DD1-C57C0F60C3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
        <p:nvSpPr>
          <p:cNvPr id="61444" name="Segnaposto numero diapositiva 3">
            <a:extLst>
              <a:ext uri="{FF2B5EF4-FFF2-40B4-BE49-F238E27FC236}">
                <a16:creationId xmlns:a16="http://schemas.microsoft.com/office/drawing/2014/main" id="{E471634A-98CF-41C7-9AC9-FCB0121D2F64}"/>
              </a:ext>
            </a:extLst>
          </p:cNvPr>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621292B-4D81-4FE2-9471-4A1A18CD82A1}" type="slidenum">
              <a:rPr lang="it-IT" altLang="it-IT" sz="1400"/>
              <a:pPr>
                <a:spcBef>
                  <a:spcPct val="0"/>
                </a:spcBef>
                <a:buSzPct val="45000"/>
                <a:buFont typeface="Wingdings" panose="05000000000000000000" pitchFamily="2" charset="2"/>
                <a:buNone/>
              </a:pPr>
              <a:t>32</a:t>
            </a:fld>
            <a:endParaRPr lang="it-IT" altLang="it-IT"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910CD77-FB41-4D72-9937-A03340CF11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317D430A-325B-4E7C-836B-D50AA317328A}"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4</a:t>
            </a:fld>
            <a:endParaRPr lang="it-IT" altLang="it-IT" sz="1400">
              <a:solidFill>
                <a:schemeClr val="tx1"/>
              </a:solidFill>
              <a:latin typeface="Arial" panose="020B0604020202020204" pitchFamily="34" charset="0"/>
            </a:endParaRPr>
          </a:p>
        </p:txBody>
      </p:sp>
      <p:sp>
        <p:nvSpPr>
          <p:cNvPr id="8195" name="Rectangle 2">
            <a:extLst>
              <a:ext uri="{FF2B5EF4-FFF2-40B4-BE49-F238E27FC236}">
                <a16:creationId xmlns:a16="http://schemas.microsoft.com/office/drawing/2014/main" id="{23946BD3-D3FD-409D-9C28-716093A50FD8}"/>
              </a:ext>
            </a:extLst>
          </p:cNvPr>
          <p:cNvSpPr>
            <a:spLocks noGrp="1" noRot="1" noChangeAspect="1" noChangeArrowheads="1" noTextEdit="1"/>
          </p:cNvSpPr>
          <p:nvPr>
            <p:ph type="sldImg"/>
          </p:nvPr>
        </p:nvSpPr>
        <p:spPr>
          <a:xfrm>
            <a:off x="1108075" y="812800"/>
            <a:ext cx="5337175" cy="4003675"/>
          </a:xfrm>
        </p:spPr>
      </p:sp>
      <p:sp>
        <p:nvSpPr>
          <p:cNvPr id="8196" name="Rectangle 3">
            <a:extLst>
              <a:ext uri="{FF2B5EF4-FFF2-40B4-BE49-F238E27FC236}">
                <a16:creationId xmlns:a16="http://schemas.microsoft.com/office/drawing/2014/main" id="{183D591B-D1EE-4F97-8CF4-AED7C560EA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8">
            <a:extLst>
              <a:ext uri="{FF2B5EF4-FFF2-40B4-BE49-F238E27FC236}">
                <a16:creationId xmlns:a16="http://schemas.microsoft.com/office/drawing/2014/main" id="{D642F3E1-F595-4CA9-B0C5-FF5AC57D1C5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89BB53-49C2-4182-B829-D41F72A0546F}" type="slidenum">
              <a:rPr lang="it-IT" altLang="it-IT" sz="1400"/>
              <a:pPr>
                <a:spcBef>
                  <a:spcPct val="0"/>
                </a:spcBef>
                <a:buSzPct val="45000"/>
                <a:buFont typeface="Wingdings" panose="05000000000000000000" pitchFamily="2" charset="2"/>
                <a:buNone/>
              </a:pPr>
              <a:t>33</a:t>
            </a:fld>
            <a:endParaRPr lang="it-IT" altLang="it-IT" sz="1400"/>
          </a:p>
        </p:txBody>
      </p:sp>
      <p:sp>
        <p:nvSpPr>
          <p:cNvPr id="63491" name="Text Box 1">
            <a:extLst>
              <a:ext uri="{FF2B5EF4-FFF2-40B4-BE49-F238E27FC236}">
                <a16:creationId xmlns:a16="http://schemas.microsoft.com/office/drawing/2014/main" id="{3C733D23-F2C3-45F3-B9D9-4B7902996263}"/>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3492" name="Rectangle 2">
            <a:extLst>
              <a:ext uri="{FF2B5EF4-FFF2-40B4-BE49-F238E27FC236}">
                <a16:creationId xmlns:a16="http://schemas.microsoft.com/office/drawing/2014/main" id="{960E176F-0478-4859-A925-0D6550B3E026}"/>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8">
            <a:extLst>
              <a:ext uri="{FF2B5EF4-FFF2-40B4-BE49-F238E27FC236}">
                <a16:creationId xmlns:a16="http://schemas.microsoft.com/office/drawing/2014/main" id="{D9FC2EAE-C2A3-4F5D-8FDD-0FE79617881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8C9494A-BFB5-4591-93C5-7C8C9DC9A6CE}" type="slidenum">
              <a:rPr lang="it-IT" altLang="it-IT" sz="1400"/>
              <a:pPr>
                <a:spcBef>
                  <a:spcPct val="0"/>
                </a:spcBef>
                <a:buSzPct val="45000"/>
                <a:buFont typeface="Wingdings" panose="05000000000000000000" pitchFamily="2" charset="2"/>
                <a:buNone/>
              </a:pPr>
              <a:t>34</a:t>
            </a:fld>
            <a:endParaRPr lang="it-IT" altLang="it-IT" sz="1400"/>
          </a:p>
        </p:txBody>
      </p:sp>
      <p:sp>
        <p:nvSpPr>
          <p:cNvPr id="65539" name="Text Box 1">
            <a:extLst>
              <a:ext uri="{FF2B5EF4-FFF2-40B4-BE49-F238E27FC236}">
                <a16:creationId xmlns:a16="http://schemas.microsoft.com/office/drawing/2014/main" id="{FCFA17A0-F861-416E-9A7E-7AC84D5B17D2}"/>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5540" name="Rectangle 2">
            <a:extLst>
              <a:ext uri="{FF2B5EF4-FFF2-40B4-BE49-F238E27FC236}">
                <a16:creationId xmlns:a16="http://schemas.microsoft.com/office/drawing/2014/main" id="{CB753885-E162-482D-8D4F-DC139E5F2AAA}"/>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8">
            <a:extLst>
              <a:ext uri="{FF2B5EF4-FFF2-40B4-BE49-F238E27FC236}">
                <a16:creationId xmlns:a16="http://schemas.microsoft.com/office/drawing/2014/main" id="{3B17D6D2-FD0A-4CB7-A5C7-D5ED971A9B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85FC7C-88F8-4B82-A40D-90C8D73F44E0}" type="slidenum">
              <a:rPr lang="it-IT" altLang="it-IT" sz="1400"/>
              <a:pPr>
                <a:spcBef>
                  <a:spcPct val="0"/>
                </a:spcBef>
                <a:buSzPct val="45000"/>
                <a:buFont typeface="Wingdings" panose="05000000000000000000" pitchFamily="2" charset="2"/>
                <a:buNone/>
              </a:pPr>
              <a:t>35</a:t>
            </a:fld>
            <a:endParaRPr lang="it-IT" altLang="it-IT" sz="1400"/>
          </a:p>
        </p:txBody>
      </p:sp>
      <p:sp>
        <p:nvSpPr>
          <p:cNvPr id="67587" name="Text Box 1">
            <a:extLst>
              <a:ext uri="{FF2B5EF4-FFF2-40B4-BE49-F238E27FC236}">
                <a16:creationId xmlns:a16="http://schemas.microsoft.com/office/drawing/2014/main" id="{E1F4FB2C-0276-456D-9AD6-798C3B180A35}"/>
              </a:ext>
            </a:extLst>
          </p:cNvPr>
          <p:cNvSpPr txBox="1">
            <a:spLocks noChangeArrowheads="1"/>
          </p:cNvSpPr>
          <p:nvPr/>
        </p:nvSpPr>
        <p:spPr bwMode="auto">
          <a:xfrm>
            <a:off x="1106488" y="812800"/>
            <a:ext cx="5343525" cy="4006850"/>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a:lnSpc>
                <a:spcPct val="104000"/>
              </a:lnSpc>
              <a:spcBef>
                <a:spcPct val="0"/>
              </a:spcBef>
              <a:buSzPct val="45000"/>
              <a:buFont typeface="Wingdings" panose="05000000000000000000" pitchFamily="2" charset="2"/>
              <a:buNone/>
            </a:pPr>
            <a:endParaRPr lang="it-IT" altLang="it-IT" sz="1800">
              <a:solidFill>
                <a:schemeClr val="bg1"/>
              </a:solidFill>
              <a:latin typeface="Arial" panose="020B0604020202020204" pitchFamily="34" charset="0"/>
            </a:endParaRPr>
          </a:p>
        </p:txBody>
      </p:sp>
      <p:sp>
        <p:nvSpPr>
          <p:cNvPr id="67588" name="Rectangle 2">
            <a:extLst>
              <a:ext uri="{FF2B5EF4-FFF2-40B4-BE49-F238E27FC236}">
                <a16:creationId xmlns:a16="http://schemas.microsoft.com/office/drawing/2014/main" id="{42D99526-3266-4633-A78E-FD0CC144C5F7}"/>
              </a:ext>
            </a:extLst>
          </p:cNvPr>
          <p:cNvSpPr>
            <a:spLocks noGrp="1" noChangeArrowheads="1"/>
          </p:cNvSpPr>
          <p:nvPr>
            <p:ph type="body"/>
          </p:nvPr>
        </p:nvSpPr>
        <p:spPr>
          <a:xfrm>
            <a:off x="755650" y="5078413"/>
            <a:ext cx="6045200" cy="4808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8">
            <a:extLst>
              <a:ext uri="{FF2B5EF4-FFF2-40B4-BE49-F238E27FC236}">
                <a16:creationId xmlns:a16="http://schemas.microsoft.com/office/drawing/2014/main" id="{6BFF0BDE-DF22-4FB2-AE60-26D7D017134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3EC650C-E9BE-412B-808B-4EF81F9E0CF4}" type="slidenum">
              <a:rPr lang="it-IT" altLang="it-IT" sz="1400"/>
              <a:pPr>
                <a:spcBef>
                  <a:spcPct val="0"/>
                </a:spcBef>
                <a:buSzPct val="45000"/>
                <a:buFont typeface="Wingdings" panose="05000000000000000000" pitchFamily="2" charset="2"/>
                <a:buNone/>
              </a:pPr>
              <a:t>36</a:t>
            </a:fld>
            <a:endParaRPr lang="it-IT" altLang="it-IT" sz="1400"/>
          </a:p>
        </p:txBody>
      </p:sp>
      <p:sp>
        <p:nvSpPr>
          <p:cNvPr id="69635" name="Rectangle 1">
            <a:extLst>
              <a:ext uri="{FF2B5EF4-FFF2-40B4-BE49-F238E27FC236}">
                <a16:creationId xmlns:a16="http://schemas.microsoft.com/office/drawing/2014/main" id="{4AC9714C-283A-441D-92FB-A9E6A5426601}"/>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69636" name="Rectangle 2">
            <a:extLst>
              <a:ext uri="{FF2B5EF4-FFF2-40B4-BE49-F238E27FC236}">
                <a16:creationId xmlns:a16="http://schemas.microsoft.com/office/drawing/2014/main" id="{83584CED-62C8-4A04-A565-A496DC675E88}"/>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8">
            <a:extLst>
              <a:ext uri="{FF2B5EF4-FFF2-40B4-BE49-F238E27FC236}">
                <a16:creationId xmlns:a16="http://schemas.microsoft.com/office/drawing/2014/main" id="{9BD10474-4D97-4E05-8065-006C7C28C9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27B74D-2696-471D-BB11-B104C156D6AA}" type="slidenum">
              <a:rPr lang="it-IT" altLang="it-IT" sz="1400"/>
              <a:pPr>
                <a:spcBef>
                  <a:spcPct val="0"/>
                </a:spcBef>
                <a:buSzPct val="45000"/>
                <a:buFont typeface="Wingdings" panose="05000000000000000000" pitchFamily="2" charset="2"/>
                <a:buNone/>
              </a:pPr>
              <a:t>37</a:t>
            </a:fld>
            <a:endParaRPr lang="it-IT" altLang="it-IT" sz="1400"/>
          </a:p>
        </p:txBody>
      </p:sp>
      <p:sp>
        <p:nvSpPr>
          <p:cNvPr id="71683" name="Rectangle 1">
            <a:extLst>
              <a:ext uri="{FF2B5EF4-FFF2-40B4-BE49-F238E27FC236}">
                <a16:creationId xmlns:a16="http://schemas.microsoft.com/office/drawing/2014/main" id="{37632402-B003-43F3-98EB-67DFEED4BC22}"/>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1684" name="Rectangle 2">
            <a:extLst>
              <a:ext uri="{FF2B5EF4-FFF2-40B4-BE49-F238E27FC236}">
                <a16:creationId xmlns:a16="http://schemas.microsoft.com/office/drawing/2014/main" id="{A2176D0E-EB27-4D43-8E3F-9C80DC8A64FE}"/>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a:extLst>
              <a:ext uri="{FF2B5EF4-FFF2-40B4-BE49-F238E27FC236}">
                <a16:creationId xmlns:a16="http://schemas.microsoft.com/office/drawing/2014/main" id="{DB94169B-2B11-435F-8E90-9B7D25A015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124EC1-B9C3-41E7-8249-A1852B8BE8AD}" type="slidenum">
              <a:rPr lang="it-IT" altLang="it-IT" sz="1400"/>
              <a:pPr>
                <a:spcBef>
                  <a:spcPct val="0"/>
                </a:spcBef>
                <a:buSzPct val="45000"/>
                <a:buFont typeface="Wingdings" panose="05000000000000000000" pitchFamily="2" charset="2"/>
                <a:buNone/>
              </a:pPr>
              <a:t>38</a:t>
            </a:fld>
            <a:endParaRPr lang="it-IT" altLang="it-IT" sz="1400"/>
          </a:p>
        </p:txBody>
      </p:sp>
      <p:sp>
        <p:nvSpPr>
          <p:cNvPr id="73731" name="Rectangle 1">
            <a:extLst>
              <a:ext uri="{FF2B5EF4-FFF2-40B4-BE49-F238E27FC236}">
                <a16:creationId xmlns:a16="http://schemas.microsoft.com/office/drawing/2014/main" id="{4409D7FF-D354-4FE7-B13A-B2D9DF8DABFD}"/>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3732" name="Rectangle 2">
            <a:extLst>
              <a:ext uri="{FF2B5EF4-FFF2-40B4-BE49-F238E27FC236}">
                <a16:creationId xmlns:a16="http://schemas.microsoft.com/office/drawing/2014/main" id="{075D6B9D-0E29-42EC-B6A6-D145953BD822}"/>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a:extLst>
              <a:ext uri="{FF2B5EF4-FFF2-40B4-BE49-F238E27FC236}">
                <a16:creationId xmlns:a16="http://schemas.microsoft.com/office/drawing/2014/main" id="{0A7131FD-B204-4624-BD0B-DA3B8CCF2CB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04616AF-927C-42DE-A281-B73C5D8C5E32}" type="slidenum">
              <a:rPr lang="it-IT" altLang="it-IT" sz="1400"/>
              <a:pPr>
                <a:spcBef>
                  <a:spcPct val="0"/>
                </a:spcBef>
                <a:buSzPct val="45000"/>
                <a:buFont typeface="Wingdings" panose="05000000000000000000" pitchFamily="2" charset="2"/>
                <a:buNone/>
              </a:pPr>
              <a:t>39</a:t>
            </a:fld>
            <a:endParaRPr lang="it-IT" altLang="it-IT" sz="1400"/>
          </a:p>
        </p:txBody>
      </p:sp>
      <p:sp>
        <p:nvSpPr>
          <p:cNvPr id="75779" name="Rectangle 1">
            <a:extLst>
              <a:ext uri="{FF2B5EF4-FFF2-40B4-BE49-F238E27FC236}">
                <a16:creationId xmlns:a16="http://schemas.microsoft.com/office/drawing/2014/main" id="{C317764C-EC46-4793-BFDB-1D7F77726FE9}"/>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5780" name="Rectangle 2">
            <a:extLst>
              <a:ext uri="{FF2B5EF4-FFF2-40B4-BE49-F238E27FC236}">
                <a16:creationId xmlns:a16="http://schemas.microsoft.com/office/drawing/2014/main" id="{AA71C4F5-407A-4E35-AF9F-B263DEF1BDCD}"/>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a:extLst>
              <a:ext uri="{FF2B5EF4-FFF2-40B4-BE49-F238E27FC236}">
                <a16:creationId xmlns:a16="http://schemas.microsoft.com/office/drawing/2014/main" id="{BB1FDD82-A618-4600-8716-42B6F45D551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E7D5FAA-E14A-45AA-8A12-3F1B4B5E83EA}" type="slidenum">
              <a:rPr lang="it-IT" altLang="it-IT" sz="1400"/>
              <a:pPr>
                <a:spcBef>
                  <a:spcPct val="0"/>
                </a:spcBef>
                <a:buSzPct val="45000"/>
                <a:buFont typeface="Wingdings" panose="05000000000000000000" pitchFamily="2" charset="2"/>
                <a:buNone/>
              </a:pPr>
              <a:t>40</a:t>
            </a:fld>
            <a:endParaRPr lang="it-IT" altLang="it-IT" sz="1400"/>
          </a:p>
        </p:txBody>
      </p:sp>
      <p:sp>
        <p:nvSpPr>
          <p:cNvPr id="77827" name="Rectangle 1">
            <a:extLst>
              <a:ext uri="{FF2B5EF4-FFF2-40B4-BE49-F238E27FC236}">
                <a16:creationId xmlns:a16="http://schemas.microsoft.com/office/drawing/2014/main" id="{B821428A-C65D-48DD-8BCD-4DBE7E1BAA87}"/>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7828" name="Rectangle 2">
            <a:extLst>
              <a:ext uri="{FF2B5EF4-FFF2-40B4-BE49-F238E27FC236}">
                <a16:creationId xmlns:a16="http://schemas.microsoft.com/office/drawing/2014/main" id="{9265D59D-BBF4-4CF3-8816-9EAABB2BACE8}"/>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a:extLst>
              <a:ext uri="{FF2B5EF4-FFF2-40B4-BE49-F238E27FC236}">
                <a16:creationId xmlns:a16="http://schemas.microsoft.com/office/drawing/2014/main" id="{7446A17D-749B-400B-8F1C-F999A97BA48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DE9861E-DB80-43A3-B617-704F6857AD85}" type="slidenum">
              <a:rPr lang="it-IT" altLang="it-IT" sz="1400"/>
              <a:pPr>
                <a:spcBef>
                  <a:spcPct val="0"/>
                </a:spcBef>
                <a:buSzPct val="45000"/>
                <a:buFont typeface="Wingdings" panose="05000000000000000000" pitchFamily="2" charset="2"/>
                <a:buNone/>
              </a:pPr>
              <a:t>41</a:t>
            </a:fld>
            <a:endParaRPr lang="it-IT" altLang="it-IT" sz="1400"/>
          </a:p>
        </p:txBody>
      </p:sp>
      <p:sp>
        <p:nvSpPr>
          <p:cNvPr id="79875" name="Rectangle 1">
            <a:extLst>
              <a:ext uri="{FF2B5EF4-FFF2-40B4-BE49-F238E27FC236}">
                <a16:creationId xmlns:a16="http://schemas.microsoft.com/office/drawing/2014/main" id="{A5686C88-9498-46A8-908F-DFC9C3685EAC}"/>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79876" name="Rectangle 2">
            <a:extLst>
              <a:ext uri="{FF2B5EF4-FFF2-40B4-BE49-F238E27FC236}">
                <a16:creationId xmlns:a16="http://schemas.microsoft.com/office/drawing/2014/main" id="{2B1DE9D4-E23C-4737-84F0-35824C079F38}"/>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a:extLst>
              <a:ext uri="{FF2B5EF4-FFF2-40B4-BE49-F238E27FC236}">
                <a16:creationId xmlns:a16="http://schemas.microsoft.com/office/drawing/2014/main" id="{4D0317C1-06FC-450F-A791-91DE0B2AD81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22178CC-CA98-4C5C-8522-627B125D5074}" type="slidenum">
              <a:rPr lang="it-IT" altLang="it-IT" sz="1400"/>
              <a:pPr>
                <a:spcBef>
                  <a:spcPct val="0"/>
                </a:spcBef>
                <a:buSzPct val="45000"/>
                <a:buFont typeface="Wingdings" panose="05000000000000000000" pitchFamily="2" charset="2"/>
                <a:buNone/>
              </a:pPr>
              <a:t>42</a:t>
            </a:fld>
            <a:endParaRPr lang="it-IT" altLang="it-IT" sz="1400"/>
          </a:p>
        </p:txBody>
      </p:sp>
      <p:sp>
        <p:nvSpPr>
          <p:cNvPr id="81923" name="Rectangle 1">
            <a:extLst>
              <a:ext uri="{FF2B5EF4-FFF2-40B4-BE49-F238E27FC236}">
                <a16:creationId xmlns:a16="http://schemas.microsoft.com/office/drawing/2014/main" id="{C3A4D8C9-7974-46AE-B1FB-18BC74F1669D}"/>
              </a:ext>
            </a:extLst>
          </p:cNvPr>
          <p:cNvSpPr>
            <a:spLocks noGrp="1" noRot="1" noChangeAspect="1" noChangeArrowheads="1" noTextEdit="1"/>
          </p:cNvSpPr>
          <p:nvPr>
            <p:ph type="sldImg"/>
          </p:nvPr>
        </p:nvSpPr>
        <p:spPr>
          <a:xfrm>
            <a:off x="1106488" y="812800"/>
            <a:ext cx="5341937" cy="4005263"/>
          </a:xfrm>
          <a:solidFill>
            <a:srgbClr val="FFFFFF"/>
          </a:solidFill>
          <a:ln>
            <a:solidFill>
              <a:srgbClr val="000000"/>
            </a:solidFill>
            <a:miter lim="800000"/>
            <a:headEnd/>
            <a:tailEnd/>
          </a:ln>
        </p:spPr>
      </p:sp>
      <p:sp>
        <p:nvSpPr>
          <p:cNvPr id="81924" name="Rectangle 2">
            <a:extLst>
              <a:ext uri="{FF2B5EF4-FFF2-40B4-BE49-F238E27FC236}">
                <a16:creationId xmlns:a16="http://schemas.microsoft.com/office/drawing/2014/main" id="{10C6B454-6E9F-4051-8A89-031EACD799D5}"/>
              </a:ext>
            </a:extLst>
          </p:cNvPr>
          <p:cNvSpPr>
            <a:spLocks noGrp="1" noChangeArrowheads="1"/>
          </p:cNvSpPr>
          <p:nvPr>
            <p:ph type="body" idx="1"/>
          </p:nvPr>
        </p:nvSpPr>
        <p:spPr>
          <a:xfrm>
            <a:off x="755650" y="5078413"/>
            <a:ext cx="6045200" cy="4719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t-IT" altLang="it-IT">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42300C3-2A33-48A5-BF8E-C872477F455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846138" indent="-325438">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3033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824038"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346325" indent="-2603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8035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32607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7179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4175125" indent="-26035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hangingPunct="1">
              <a:spcBef>
                <a:spcPct val="0"/>
              </a:spcBef>
              <a:buSzPct val="45000"/>
              <a:buFont typeface="Wingdings" panose="05000000000000000000" pitchFamily="2" charset="2"/>
              <a:buNone/>
            </a:pPr>
            <a:fld id="{EE210BBA-0C23-478C-9E17-09CBC9AE429E}" type="slidenum">
              <a:rPr lang="it-IT" altLang="it-IT" sz="1400">
                <a:solidFill>
                  <a:schemeClr val="tx1"/>
                </a:solidFill>
                <a:latin typeface="Arial" panose="020B0604020202020204" pitchFamily="34" charset="0"/>
              </a:rPr>
              <a:pPr hangingPunct="1">
                <a:spcBef>
                  <a:spcPct val="0"/>
                </a:spcBef>
                <a:buSzPct val="45000"/>
                <a:buFont typeface="Wingdings" panose="05000000000000000000" pitchFamily="2" charset="2"/>
                <a:buNone/>
              </a:pPr>
              <a:t>5</a:t>
            </a:fld>
            <a:endParaRPr lang="it-IT" altLang="it-IT" sz="1400">
              <a:solidFill>
                <a:schemeClr val="tx1"/>
              </a:solidFill>
              <a:latin typeface="Arial" panose="020B0604020202020204" pitchFamily="34" charset="0"/>
            </a:endParaRPr>
          </a:p>
        </p:txBody>
      </p:sp>
      <p:sp>
        <p:nvSpPr>
          <p:cNvPr id="10243" name="Rectangle 2">
            <a:extLst>
              <a:ext uri="{FF2B5EF4-FFF2-40B4-BE49-F238E27FC236}">
                <a16:creationId xmlns:a16="http://schemas.microsoft.com/office/drawing/2014/main" id="{0AE94647-5BFF-4F37-B534-55402D9B5B01}"/>
              </a:ext>
            </a:extLst>
          </p:cNvPr>
          <p:cNvSpPr>
            <a:spLocks noGrp="1" noRot="1" noChangeAspect="1" noChangeArrowheads="1" noTextEdit="1"/>
          </p:cNvSpPr>
          <p:nvPr>
            <p:ph type="sldImg"/>
          </p:nvPr>
        </p:nvSpPr>
        <p:spPr>
          <a:xfrm>
            <a:off x="1108075" y="812800"/>
            <a:ext cx="5337175" cy="4003675"/>
          </a:xfrm>
        </p:spPr>
      </p:sp>
      <p:sp>
        <p:nvSpPr>
          <p:cNvPr id="10244" name="Rectangle 3">
            <a:extLst>
              <a:ext uri="{FF2B5EF4-FFF2-40B4-BE49-F238E27FC236}">
                <a16:creationId xmlns:a16="http://schemas.microsoft.com/office/drawing/2014/main" id="{A3832076-2C06-4501-8D37-6A0A4ED733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673034E-1E03-4E19-8226-D08D74967A0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20B27B0-4FF4-45F9-9068-271D4F640443}" type="slidenum">
              <a:rPr lang="en-US" altLang="it-IT" sz="1400"/>
              <a:pPr>
                <a:spcBef>
                  <a:spcPct val="0"/>
                </a:spcBef>
                <a:buSzPct val="45000"/>
                <a:buFont typeface="Wingdings" panose="05000000000000000000" pitchFamily="2" charset="2"/>
                <a:buNone/>
              </a:pPr>
              <a:t>6</a:t>
            </a:fld>
            <a:endParaRPr lang="en-US" altLang="it-IT" sz="1400"/>
          </a:p>
        </p:txBody>
      </p:sp>
      <p:sp>
        <p:nvSpPr>
          <p:cNvPr id="12291" name="Rectangle 2">
            <a:extLst>
              <a:ext uri="{FF2B5EF4-FFF2-40B4-BE49-F238E27FC236}">
                <a16:creationId xmlns:a16="http://schemas.microsoft.com/office/drawing/2014/main" id="{13C60378-993C-497C-A9FE-C360974D81FA}"/>
              </a:ext>
            </a:extLst>
          </p:cNvPr>
          <p:cNvSpPr>
            <a:spLocks noGrp="1" noRot="1" noChangeAspect="1" noChangeArrowheads="1" noTextEdit="1"/>
          </p:cNvSpPr>
          <p:nvPr>
            <p:ph type="sldImg"/>
          </p:nvPr>
        </p:nvSpPr>
        <p:spPr/>
      </p:sp>
      <p:sp>
        <p:nvSpPr>
          <p:cNvPr id="12292" name="Rectangle 3">
            <a:extLst>
              <a:ext uri="{FF2B5EF4-FFF2-40B4-BE49-F238E27FC236}">
                <a16:creationId xmlns:a16="http://schemas.microsoft.com/office/drawing/2014/main" id="{07A425A6-D7C4-4217-92BB-0E30E609A9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2F24612-7F15-4DF8-BFE4-AC84F0C37C4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B087341-DBB0-4F5B-B587-09812D9D3584}" type="slidenum">
              <a:rPr lang="en-US" altLang="it-IT" sz="1400"/>
              <a:pPr>
                <a:spcBef>
                  <a:spcPct val="0"/>
                </a:spcBef>
                <a:buSzPct val="45000"/>
                <a:buFont typeface="Wingdings" panose="05000000000000000000" pitchFamily="2" charset="2"/>
                <a:buNone/>
              </a:pPr>
              <a:t>7</a:t>
            </a:fld>
            <a:endParaRPr lang="en-US" altLang="it-IT" sz="1400"/>
          </a:p>
        </p:txBody>
      </p:sp>
      <p:sp>
        <p:nvSpPr>
          <p:cNvPr id="14339" name="Rectangle 2">
            <a:extLst>
              <a:ext uri="{FF2B5EF4-FFF2-40B4-BE49-F238E27FC236}">
                <a16:creationId xmlns:a16="http://schemas.microsoft.com/office/drawing/2014/main" id="{0483A00E-FD79-4105-924F-F3B1827FF3F7}"/>
              </a:ext>
            </a:extLst>
          </p:cNvPr>
          <p:cNvSpPr>
            <a:spLocks noGrp="1" noRot="1" noChangeAspect="1" noChangeArrowheads="1" noTextEdit="1"/>
          </p:cNvSpPr>
          <p:nvPr>
            <p:ph type="sldImg"/>
          </p:nvPr>
        </p:nvSpPr>
        <p:spPr/>
      </p:sp>
      <p:sp>
        <p:nvSpPr>
          <p:cNvPr id="14340" name="Rectangle 3">
            <a:extLst>
              <a:ext uri="{FF2B5EF4-FFF2-40B4-BE49-F238E27FC236}">
                <a16:creationId xmlns:a16="http://schemas.microsoft.com/office/drawing/2014/main" id="{C392BD88-BB75-4E06-B620-89B6002F4E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609814A-75FF-4A69-A50F-0731EFBD882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EE1B1ED-0EBE-4388-8508-F7299A15EB71}" type="slidenum">
              <a:rPr lang="en-US" altLang="it-IT" sz="1400"/>
              <a:pPr>
                <a:spcBef>
                  <a:spcPct val="0"/>
                </a:spcBef>
                <a:buSzPct val="45000"/>
                <a:buFont typeface="Wingdings" panose="05000000000000000000" pitchFamily="2" charset="2"/>
                <a:buNone/>
              </a:pPr>
              <a:t>8</a:t>
            </a:fld>
            <a:endParaRPr lang="en-US" altLang="it-IT" sz="1400"/>
          </a:p>
        </p:txBody>
      </p:sp>
      <p:sp>
        <p:nvSpPr>
          <p:cNvPr id="16387" name="Rectangle 2">
            <a:extLst>
              <a:ext uri="{FF2B5EF4-FFF2-40B4-BE49-F238E27FC236}">
                <a16:creationId xmlns:a16="http://schemas.microsoft.com/office/drawing/2014/main" id="{E9469F7D-2573-4DAD-A09F-AF66F639EE28}"/>
              </a:ext>
            </a:extLst>
          </p:cNvPr>
          <p:cNvSpPr>
            <a:spLocks noGrp="1" noRot="1" noChangeAspect="1" noChangeArrowheads="1" noTextEdit="1"/>
          </p:cNvSpPr>
          <p:nvPr>
            <p:ph type="sldImg"/>
          </p:nvPr>
        </p:nvSpPr>
        <p:spPr/>
      </p:sp>
      <p:sp>
        <p:nvSpPr>
          <p:cNvPr id="16388" name="Rectangle 3">
            <a:extLst>
              <a:ext uri="{FF2B5EF4-FFF2-40B4-BE49-F238E27FC236}">
                <a16:creationId xmlns:a16="http://schemas.microsoft.com/office/drawing/2014/main" id="{8DF4100B-40F6-4B88-8AD7-EDA561E2C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B5FAC33-BDFA-411F-9F4A-D45F1E682F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693EA54-76AB-40B3-8215-46D6E4A7D6F7}" type="slidenum">
              <a:rPr lang="en-US" altLang="it-IT" sz="1400"/>
              <a:pPr>
                <a:spcBef>
                  <a:spcPct val="0"/>
                </a:spcBef>
                <a:buSzPct val="45000"/>
                <a:buFont typeface="Wingdings" panose="05000000000000000000" pitchFamily="2" charset="2"/>
                <a:buNone/>
              </a:pPr>
              <a:t>9</a:t>
            </a:fld>
            <a:endParaRPr lang="en-US" altLang="it-IT" sz="1400"/>
          </a:p>
        </p:txBody>
      </p:sp>
      <p:sp>
        <p:nvSpPr>
          <p:cNvPr id="18435" name="Rectangle 2">
            <a:extLst>
              <a:ext uri="{FF2B5EF4-FFF2-40B4-BE49-F238E27FC236}">
                <a16:creationId xmlns:a16="http://schemas.microsoft.com/office/drawing/2014/main" id="{69463209-2F55-450A-9E84-F34561490770}"/>
              </a:ext>
            </a:extLst>
          </p:cNvPr>
          <p:cNvSpPr>
            <a:spLocks noGrp="1" noRot="1" noChangeAspect="1" noChangeArrowheads="1" noTextEdit="1"/>
          </p:cNvSpPr>
          <p:nvPr>
            <p:ph type="sldImg"/>
          </p:nvPr>
        </p:nvSpPr>
        <p:spPr/>
      </p:sp>
      <p:sp>
        <p:nvSpPr>
          <p:cNvPr id="18436" name="Rectangle 3">
            <a:extLst>
              <a:ext uri="{FF2B5EF4-FFF2-40B4-BE49-F238E27FC236}">
                <a16:creationId xmlns:a16="http://schemas.microsoft.com/office/drawing/2014/main" id="{B4FA25DB-007A-4C9D-8861-D04C2D54E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3E84586-6FAB-4054-8A96-1A326DD37E0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457C98C-A88B-4C3E-986F-37CA9A1E38A7}" type="slidenum">
              <a:rPr lang="en-US" altLang="it-IT" sz="1400"/>
              <a:pPr>
                <a:spcBef>
                  <a:spcPct val="0"/>
                </a:spcBef>
                <a:buSzPct val="45000"/>
                <a:buFont typeface="Wingdings" panose="05000000000000000000" pitchFamily="2" charset="2"/>
                <a:buNone/>
              </a:pPr>
              <a:t>10</a:t>
            </a:fld>
            <a:endParaRPr lang="en-US" altLang="it-IT" sz="1400"/>
          </a:p>
        </p:txBody>
      </p:sp>
      <p:sp>
        <p:nvSpPr>
          <p:cNvPr id="20483" name="Rectangle 2">
            <a:extLst>
              <a:ext uri="{FF2B5EF4-FFF2-40B4-BE49-F238E27FC236}">
                <a16:creationId xmlns:a16="http://schemas.microsoft.com/office/drawing/2014/main" id="{EB737BF4-249C-4F71-9688-C8A0D8AB75A3}"/>
              </a:ext>
            </a:extLst>
          </p:cNvPr>
          <p:cNvSpPr>
            <a:spLocks noGrp="1" noRot="1" noChangeAspect="1" noChangeArrowheads="1" noTextEdit="1"/>
          </p:cNvSpPr>
          <p:nvPr>
            <p:ph type="sldImg"/>
          </p:nvPr>
        </p:nvSpPr>
        <p:spPr/>
      </p:sp>
      <p:sp>
        <p:nvSpPr>
          <p:cNvPr id="20484" name="Rectangle 3">
            <a:extLst>
              <a:ext uri="{FF2B5EF4-FFF2-40B4-BE49-F238E27FC236}">
                <a16:creationId xmlns:a16="http://schemas.microsoft.com/office/drawing/2014/main" id="{2902E77C-0FAA-4465-BCC2-0928560E6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it-IT" altLang="it-IT">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007984" y="2348400"/>
            <a:ext cx="11423808" cy="1620430"/>
          </a:xfrm>
        </p:spPr>
        <p:txBody>
          <a:bodyPr/>
          <a:lstStyle/>
          <a:p>
            <a:r>
              <a:rPr lang="it-IT"/>
              <a:t>Fare clic per modificare lo stile del titolo</a:t>
            </a:r>
          </a:p>
        </p:txBody>
      </p:sp>
      <p:sp>
        <p:nvSpPr>
          <p:cNvPr id="3" name="Sottotitolo 2"/>
          <p:cNvSpPr>
            <a:spLocks noGrp="1"/>
          </p:cNvSpPr>
          <p:nvPr>
            <p:ph type="subTitle" idx="1"/>
          </p:nvPr>
        </p:nvSpPr>
        <p:spPr>
          <a:xfrm>
            <a:off x="2015968" y="4283819"/>
            <a:ext cx="9407843" cy="1931917"/>
          </a:xfrm>
        </p:spPr>
        <p:txBody>
          <a:bodyPr/>
          <a:lstStyle>
            <a:lvl1pPr marL="0" indent="0" algn="ctr">
              <a:buNone/>
              <a:defRPr>
                <a:solidFill>
                  <a:schemeClr val="tx1">
                    <a:tint val="75000"/>
                  </a:schemeClr>
                </a:solidFill>
              </a:defRPr>
            </a:lvl1pPr>
            <a:lvl2pPr marL="503988" indent="0" algn="ctr">
              <a:buNone/>
              <a:defRPr>
                <a:solidFill>
                  <a:schemeClr val="tx1">
                    <a:tint val="75000"/>
                  </a:schemeClr>
                </a:solidFill>
              </a:defRPr>
            </a:lvl2pPr>
            <a:lvl3pPr marL="1007977" indent="0" algn="ctr">
              <a:buNone/>
              <a:defRPr>
                <a:solidFill>
                  <a:schemeClr val="tx1">
                    <a:tint val="75000"/>
                  </a:schemeClr>
                </a:solidFill>
              </a:defRPr>
            </a:lvl3pPr>
            <a:lvl4pPr marL="1511965" indent="0" algn="ctr">
              <a:buNone/>
              <a:defRPr>
                <a:solidFill>
                  <a:schemeClr val="tx1">
                    <a:tint val="75000"/>
                  </a:schemeClr>
                </a:solidFill>
              </a:defRPr>
            </a:lvl4pPr>
            <a:lvl5pPr marL="2015953" indent="0" algn="ctr">
              <a:buNone/>
              <a:defRPr>
                <a:solidFill>
                  <a:schemeClr val="tx1">
                    <a:tint val="75000"/>
                  </a:schemeClr>
                </a:solidFill>
              </a:defRPr>
            </a:lvl5pPr>
            <a:lvl6pPr marL="2519942" indent="0" algn="ctr">
              <a:buNone/>
              <a:defRPr>
                <a:solidFill>
                  <a:schemeClr val="tx1">
                    <a:tint val="75000"/>
                  </a:schemeClr>
                </a:solidFill>
              </a:defRPr>
            </a:lvl6pPr>
            <a:lvl7pPr marL="3023930" indent="0" algn="ctr">
              <a:buNone/>
              <a:defRPr>
                <a:solidFill>
                  <a:schemeClr val="tx1">
                    <a:tint val="75000"/>
                  </a:schemeClr>
                </a:solidFill>
              </a:defRPr>
            </a:lvl7pPr>
            <a:lvl8pPr marL="3527918" indent="0" algn="ctr">
              <a:buNone/>
              <a:defRPr>
                <a:solidFill>
                  <a:schemeClr val="tx1">
                    <a:tint val="75000"/>
                  </a:schemeClr>
                </a:solidFill>
              </a:defRPr>
            </a:lvl8pPr>
            <a:lvl9pPr marL="4031906" indent="0" algn="ctr">
              <a:buNone/>
              <a:defRPr>
                <a:solidFill>
                  <a:schemeClr val="tx1">
                    <a:tint val="75000"/>
                  </a:schemeClr>
                </a:solidFill>
              </a:defRPr>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01E2383-CAF6-4D3B-A501-C1369866E0C2}"/>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CFEF618D-4663-44C1-A07D-9F75C77684F5}"/>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15EC830F-60E1-448D-8C19-07C62C91A64B}"/>
              </a:ext>
            </a:extLst>
          </p:cNvPr>
          <p:cNvSpPr>
            <a:spLocks noGrp="1"/>
          </p:cNvSpPr>
          <p:nvPr>
            <p:ph type="sldNum" sz="quarter" idx="12"/>
          </p:nvPr>
        </p:nvSpPr>
        <p:spPr/>
        <p:txBody>
          <a:bodyPr/>
          <a:lstStyle>
            <a:lvl1pPr>
              <a:defRPr/>
            </a:lvl1pPr>
          </a:lstStyle>
          <a:p>
            <a:fld id="{46F0FB19-BB4B-4D0E-B20A-6ED60884DAA7}" type="slidenum">
              <a:rPr lang="it-IT" altLang="it-IT"/>
              <a:pPr/>
              <a:t>‹#›</a:t>
            </a:fld>
            <a:endParaRPr lang="it-IT" altLang="it-IT"/>
          </a:p>
        </p:txBody>
      </p:sp>
    </p:spTree>
    <p:extLst>
      <p:ext uri="{BB962C8B-B14F-4D97-AF65-F5344CB8AC3E}">
        <p14:creationId xmlns:p14="http://schemas.microsoft.com/office/powerpoint/2010/main" val="15701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11C8840-F8AF-42A3-BFB3-6C1FB4F1A707}"/>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F52987B3-5B7E-4690-B726-600A458119AA}"/>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20E4FE8D-A5B4-46D2-AECA-EE355A870E19}"/>
              </a:ext>
            </a:extLst>
          </p:cNvPr>
          <p:cNvSpPr>
            <a:spLocks noGrp="1"/>
          </p:cNvSpPr>
          <p:nvPr>
            <p:ph type="sldNum" sz="quarter" idx="12"/>
          </p:nvPr>
        </p:nvSpPr>
        <p:spPr/>
        <p:txBody>
          <a:bodyPr/>
          <a:lstStyle>
            <a:lvl1pPr>
              <a:defRPr/>
            </a:lvl1pPr>
          </a:lstStyle>
          <a:p>
            <a:fld id="{E38297B7-115B-4EC7-A791-71DA723DC51B}" type="slidenum">
              <a:rPr lang="it-IT" altLang="it-IT"/>
              <a:pPr/>
              <a:t>‹#›</a:t>
            </a:fld>
            <a:endParaRPr lang="it-IT" altLang="it-IT"/>
          </a:p>
        </p:txBody>
      </p:sp>
    </p:spTree>
    <p:extLst>
      <p:ext uri="{BB962C8B-B14F-4D97-AF65-F5344CB8AC3E}">
        <p14:creationId xmlns:p14="http://schemas.microsoft.com/office/powerpoint/2010/main" val="313648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743837" y="302741"/>
            <a:ext cx="3023950" cy="645022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71991" y="302741"/>
            <a:ext cx="8847851" cy="645022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FC481A-C0E2-4C8F-95DB-A6E68D821552}"/>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0E99489E-6682-424A-B9E0-1EE9CD738CE2}"/>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B5C8664F-4B28-4C65-A34C-36082917DC2E}"/>
              </a:ext>
            </a:extLst>
          </p:cNvPr>
          <p:cNvSpPr>
            <a:spLocks noGrp="1"/>
          </p:cNvSpPr>
          <p:nvPr>
            <p:ph type="sldNum" sz="quarter" idx="12"/>
          </p:nvPr>
        </p:nvSpPr>
        <p:spPr/>
        <p:txBody>
          <a:bodyPr/>
          <a:lstStyle>
            <a:lvl1pPr>
              <a:defRPr/>
            </a:lvl1pPr>
          </a:lstStyle>
          <a:p>
            <a:fld id="{0DA2B026-1464-4575-8528-C0FA42577C98}" type="slidenum">
              <a:rPr lang="it-IT" altLang="it-IT"/>
              <a:pPr/>
              <a:t>‹#›</a:t>
            </a:fld>
            <a:endParaRPr lang="it-IT" altLang="it-IT"/>
          </a:p>
        </p:txBody>
      </p:sp>
    </p:spTree>
    <p:extLst>
      <p:ext uri="{BB962C8B-B14F-4D97-AF65-F5344CB8AC3E}">
        <p14:creationId xmlns:p14="http://schemas.microsoft.com/office/powerpoint/2010/main" val="1919959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630627F-E2C8-45B0-95FB-B6AC41885CEA}"/>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93BBF1AB-9273-4743-9873-890141DCDA51}"/>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B0FE65E8-B3B5-4362-8F87-A0C31EFFAFD0}"/>
              </a:ext>
            </a:extLst>
          </p:cNvPr>
          <p:cNvSpPr>
            <a:spLocks noGrp="1"/>
          </p:cNvSpPr>
          <p:nvPr>
            <p:ph type="sldNum" sz="quarter" idx="12"/>
          </p:nvPr>
        </p:nvSpPr>
        <p:spPr/>
        <p:txBody>
          <a:bodyPr/>
          <a:lstStyle>
            <a:lvl1pPr>
              <a:defRPr/>
            </a:lvl1pPr>
          </a:lstStyle>
          <a:p>
            <a:fld id="{C8131DD4-F829-4E47-9415-994CC9ECF14F}" type="slidenum">
              <a:rPr lang="it-IT" altLang="it-IT"/>
              <a:pPr/>
              <a:t>‹#›</a:t>
            </a:fld>
            <a:endParaRPr lang="it-IT" altLang="it-IT"/>
          </a:p>
        </p:txBody>
      </p:sp>
    </p:spTree>
    <p:extLst>
      <p:ext uri="{BB962C8B-B14F-4D97-AF65-F5344CB8AC3E}">
        <p14:creationId xmlns:p14="http://schemas.microsoft.com/office/powerpoint/2010/main" val="901594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061652" y="4857795"/>
            <a:ext cx="11423808" cy="1501435"/>
          </a:xfrm>
        </p:spPr>
        <p:txBody>
          <a:bodyPr anchor="t"/>
          <a:lstStyle>
            <a:lvl1pPr algn="l">
              <a:defRPr sz="4400" b="1" cap="all"/>
            </a:lvl1pPr>
          </a:lstStyle>
          <a:p>
            <a:r>
              <a:rPr lang="it-IT"/>
              <a:t>Fare clic per modificare lo stile del titolo</a:t>
            </a:r>
          </a:p>
        </p:txBody>
      </p:sp>
      <p:sp>
        <p:nvSpPr>
          <p:cNvPr id="3" name="Segnaposto testo 2"/>
          <p:cNvSpPr>
            <a:spLocks noGrp="1"/>
          </p:cNvSpPr>
          <p:nvPr>
            <p:ph type="body" idx="1"/>
          </p:nvPr>
        </p:nvSpPr>
        <p:spPr>
          <a:xfrm>
            <a:off x="1061652" y="3204114"/>
            <a:ext cx="11423808" cy="1653678"/>
          </a:xfrm>
        </p:spPr>
        <p:txBody>
          <a:bodyPr anchor="b"/>
          <a:lstStyle>
            <a:lvl1pPr marL="0" indent="0">
              <a:buNone/>
              <a:defRPr sz="2200">
                <a:solidFill>
                  <a:schemeClr val="tx1">
                    <a:tint val="75000"/>
                  </a:schemeClr>
                </a:solidFill>
              </a:defRPr>
            </a:lvl1pPr>
            <a:lvl2pPr marL="503988" indent="0">
              <a:buNone/>
              <a:defRPr sz="2000">
                <a:solidFill>
                  <a:schemeClr val="tx1">
                    <a:tint val="75000"/>
                  </a:schemeClr>
                </a:solidFill>
              </a:defRPr>
            </a:lvl2pPr>
            <a:lvl3pPr marL="1007977" indent="0">
              <a:buNone/>
              <a:defRPr sz="1800">
                <a:solidFill>
                  <a:schemeClr val="tx1">
                    <a:tint val="75000"/>
                  </a:schemeClr>
                </a:solidFill>
              </a:defRPr>
            </a:lvl3pPr>
            <a:lvl4pPr marL="1511965" indent="0">
              <a:buNone/>
              <a:defRPr sz="1500">
                <a:solidFill>
                  <a:schemeClr val="tx1">
                    <a:tint val="75000"/>
                  </a:schemeClr>
                </a:solidFill>
              </a:defRPr>
            </a:lvl4pPr>
            <a:lvl5pPr marL="2015953" indent="0">
              <a:buNone/>
              <a:defRPr sz="1500">
                <a:solidFill>
                  <a:schemeClr val="tx1">
                    <a:tint val="75000"/>
                  </a:schemeClr>
                </a:solidFill>
              </a:defRPr>
            </a:lvl5pPr>
            <a:lvl6pPr marL="2519942" indent="0">
              <a:buNone/>
              <a:defRPr sz="1500">
                <a:solidFill>
                  <a:schemeClr val="tx1">
                    <a:tint val="75000"/>
                  </a:schemeClr>
                </a:solidFill>
              </a:defRPr>
            </a:lvl6pPr>
            <a:lvl7pPr marL="3023930" indent="0">
              <a:buNone/>
              <a:defRPr sz="1500">
                <a:solidFill>
                  <a:schemeClr val="tx1">
                    <a:tint val="75000"/>
                  </a:schemeClr>
                </a:solidFill>
              </a:defRPr>
            </a:lvl7pPr>
            <a:lvl8pPr marL="3527918" indent="0">
              <a:buNone/>
              <a:defRPr sz="1500">
                <a:solidFill>
                  <a:schemeClr val="tx1">
                    <a:tint val="75000"/>
                  </a:schemeClr>
                </a:solidFill>
              </a:defRPr>
            </a:lvl8pPr>
            <a:lvl9pPr marL="4031906" indent="0">
              <a:buNone/>
              <a:defRPr sz="1500">
                <a:solidFill>
                  <a:schemeClr val="tx1">
                    <a:tint val="75000"/>
                  </a:schemeClr>
                </a:solidFill>
              </a:defRPr>
            </a:lvl9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B870204F-A9F9-4E23-A50C-111F3F46FDED}"/>
              </a:ext>
            </a:extLst>
          </p:cNvPr>
          <p:cNvSpPr>
            <a:spLocks noGrp="1"/>
          </p:cNvSpPr>
          <p:nvPr>
            <p:ph type="dt" sz="half" idx="10"/>
          </p:nvPr>
        </p:nvSpPr>
        <p:spPr/>
        <p:txBody>
          <a:bodyPr/>
          <a:lstStyle>
            <a:lvl1pPr>
              <a:defRPr/>
            </a:lvl1pPr>
          </a:lstStyle>
          <a:p>
            <a:pPr>
              <a:defRPr/>
            </a:pPr>
            <a:endParaRPr lang="it-IT"/>
          </a:p>
        </p:txBody>
      </p:sp>
      <p:sp>
        <p:nvSpPr>
          <p:cNvPr id="5" name="Segnaposto piè di pagina 4">
            <a:extLst>
              <a:ext uri="{FF2B5EF4-FFF2-40B4-BE49-F238E27FC236}">
                <a16:creationId xmlns:a16="http://schemas.microsoft.com/office/drawing/2014/main" id="{414C2245-8F84-40B3-9C30-E76D8DCB747F}"/>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D28EB5A8-ADA4-4641-9341-118C3ADE841C}"/>
              </a:ext>
            </a:extLst>
          </p:cNvPr>
          <p:cNvSpPr>
            <a:spLocks noGrp="1"/>
          </p:cNvSpPr>
          <p:nvPr>
            <p:ph type="sldNum" sz="quarter" idx="12"/>
          </p:nvPr>
        </p:nvSpPr>
        <p:spPr/>
        <p:txBody>
          <a:bodyPr/>
          <a:lstStyle>
            <a:lvl1pPr>
              <a:defRPr/>
            </a:lvl1pPr>
          </a:lstStyle>
          <a:p>
            <a:fld id="{C2AF0A8B-68A3-45D0-B10A-D64E4A49E4D2}" type="slidenum">
              <a:rPr lang="it-IT" altLang="it-IT"/>
              <a:pPr/>
              <a:t>‹#›</a:t>
            </a:fld>
            <a:endParaRPr lang="it-IT" altLang="it-IT"/>
          </a:p>
        </p:txBody>
      </p:sp>
    </p:spTree>
    <p:extLst>
      <p:ext uri="{BB962C8B-B14F-4D97-AF65-F5344CB8AC3E}">
        <p14:creationId xmlns:p14="http://schemas.microsoft.com/office/powerpoint/2010/main" val="423925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71988" y="1763925"/>
            <a:ext cx="5935901"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831887" y="1763925"/>
            <a:ext cx="5935901"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a:extLst>
              <a:ext uri="{FF2B5EF4-FFF2-40B4-BE49-F238E27FC236}">
                <a16:creationId xmlns:a16="http://schemas.microsoft.com/office/drawing/2014/main" id="{FD2F557E-AA08-4D61-A9C7-7D654C4C8056}"/>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4634D390-0BE0-44B0-BE89-63016632C5F1}"/>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AC963D57-E793-412C-AADD-41A34B60D6FF}"/>
              </a:ext>
            </a:extLst>
          </p:cNvPr>
          <p:cNvSpPr>
            <a:spLocks noGrp="1"/>
          </p:cNvSpPr>
          <p:nvPr>
            <p:ph type="sldNum" sz="quarter" idx="12"/>
          </p:nvPr>
        </p:nvSpPr>
        <p:spPr/>
        <p:txBody>
          <a:bodyPr/>
          <a:lstStyle>
            <a:lvl1pPr>
              <a:defRPr/>
            </a:lvl1pPr>
          </a:lstStyle>
          <a:p>
            <a:fld id="{558EAA6F-6EEC-49E6-9E42-7C69845BFD29}" type="slidenum">
              <a:rPr lang="it-IT" altLang="it-IT"/>
              <a:pPr/>
              <a:t>‹#›</a:t>
            </a:fld>
            <a:endParaRPr lang="it-IT" altLang="it-IT"/>
          </a:p>
        </p:txBody>
      </p:sp>
    </p:spTree>
    <p:extLst>
      <p:ext uri="{BB962C8B-B14F-4D97-AF65-F5344CB8AC3E}">
        <p14:creationId xmlns:p14="http://schemas.microsoft.com/office/powerpoint/2010/main" val="67858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71990" y="1692179"/>
            <a:ext cx="5938235" cy="705219"/>
          </a:xfrm>
        </p:spPr>
        <p:txBody>
          <a:bodyPr anchor="b"/>
          <a:lstStyle>
            <a:lvl1pPr marL="0" indent="0">
              <a:buNone/>
              <a:defRPr sz="2600" b="1"/>
            </a:lvl1pPr>
            <a:lvl2pPr marL="503988" indent="0">
              <a:buNone/>
              <a:defRPr sz="2200" b="1"/>
            </a:lvl2pPr>
            <a:lvl3pPr marL="1007977" indent="0">
              <a:buNone/>
              <a:defRPr sz="2000" b="1"/>
            </a:lvl3pPr>
            <a:lvl4pPr marL="1511965" indent="0">
              <a:buNone/>
              <a:defRPr sz="1800" b="1"/>
            </a:lvl4pPr>
            <a:lvl5pPr marL="2015953" indent="0">
              <a:buNone/>
              <a:defRPr sz="1800" b="1"/>
            </a:lvl5pPr>
            <a:lvl6pPr marL="2519942" indent="0">
              <a:buNone/>
              <a:defRPr sz="1800" b="1"/>
            </a:lvl6pPr>
            <a:lvl7pPr marL="3023930" indent="0">
              <a:buNone/>
              <a:defRPr sz="1800" b="1"/>
            </a:lvl7pPr>
            <a:lvl8pPr marL="3527918" indent="0">
              <a:buNone/>
              <a:defRPr sz="1800" b="1"/>
            </a:lvl8pPr>
            <a:lvl9pPr marL="4031906" indent="0">
              <a:buNone/>
              <a:defRPr sz="1800" b="1"/>
            </a:lvl9pPr>
          </a:lstStyle>
          <a:p>
            <a:pPr lvl="0"/>
            <a:r>
              <a:rPr lang="it-IT"/>
              <a:t>Fare clic per modificare stili del testo dello schema</a:t>
            </a:r>
          </a:p>
        </p:txBody>
      </p:sp>
      <p:sp>
        <p:nvSpPr>
          <p:cNvPr id="4" name="Segnaposto contenuto 3"/>
          <p:cNvSpPr>
            <a:spLocks noGrp="1"/>
          </p:cNvSpPr>
          <p:nvPr>
            <p:ph sz="half" idx="2"/>
          </p:nvPr>
        </p:nvSpPr>
        <p:spPr>
          <a:xfrm>
            <a:off x="671990" y="2397400"/>
            <a:ext cx="5938235"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827221" y="1692179"/>
            <a:ext cx="5940567" cy="705219"/>
          </a:xfrm>
        </p:spPr>
        <p:txBody>
          <a:bodyPr anchor="b"/>
          <a:lstStyle>
            <a:lvl1pPr marL="0" indent="0">
              <a:buNone/>
              <a:defRPr sz="2600" b="1"/>
            </a:lvl1pPr>
            <a:lvl2pPr marL="503988" indent="0">
              <a:buNone/>
              <a:defRPr sz="2200" b="1"/>
            </a:lvl2pPr>
            <a:lvl3pPr marL="1007977" indent="0">
              <a:buNone/>
              <a:defRPr sz="2000" b="1"/>
            </a:lvl3pPr>
            <a:lvl4pPr marL="1511965" indent="0">
              <a:buNone/>
              <a:defRPr sz="1800" b="1"/>
            </a:lvl4pPr>
            <a:lvl5pPr marL="2015953" indent="0">
              <a:buNone/>
              <a:defRPr sz="1800" b="1"/>
            </a:lvl5pPr>
            <a:lvl6pPr marL="2519942" indent="0">
              <a:buNone/>
              <a:defRPr sz="1800" b="1"/>
            </a:lvl6pPr>
            <a:lvl7pPr marL="3023930" indent="0">
              <a:buNone/>
              <a:defRPr sz="1800" b="1"/>
            </a:lvl7pPr>
            <a:lvl8pPr marL="3527918" indent="0">
              <a:buNone/>
              <a:defRPr sz="1800" b="1"/>
            </a:lvl8pPr>
            <a:lvl9pPr marL="4031906" indent="0">
              <a:buNone/>
              <a:defRPr sz="1800" b="1"/>
            </a:lvl9pPr>
          </a:lstStyle>
          <a:p>
            <a:pPr lvl="0"/>
            <a:r>
              <a:rPr lang="it-IT"/>
              <a:t>Fare clic per modificare stili del testo dello schema</a:t>
            </a:r>
          </a:p>
        </p:txBody>
      </p:sp>
      <p:sp>
        <p:nvSpPr>
          <p:cNvPr id="6" name="Segnaposto contenuto 5"/>
          <p:cNvSpPr>
            <a:spLocks noGrp="1"/>
          </p:cNvSpPr>
          <p:nvPr>
            <p:ph sz="quarter" idx="4"/>
          </p:nvPr>
        </p:nvSpPr>
        <p:spPr>
          <a:xfrm>
            <a:off x="6827221" y="2397400"/>
            <a:ext cx="594056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a:extLst>
              <a:ext uri="{FF2B5EF4-FFF2-40B4-BE49-F238E27FC236}">
                <a16:creationId xmlns:a16="http://schemas.microsoft.com/office/drawing/2014/main" id="{942C6082-FA70-47BB-A3D2-F7F4D01B6844}"/>
              </a:ext>
            </a:extLst>
          </p:cNvPr>
          <p:cNvSpPr>
            <a:spLocks noGrp="1"/>
          </p:cNvSpPr>
          <p:nvPr>
            <p:ph type="dt" sz="half" idx="10"/>
          </p:nvPr>
        </p:nvSpPr>
        <p:spPr/>
        <p:txBody>
          <a:bodyPr/>
          <a:lstStyle>
            <a:lvl1pPr>
              <a:defRPr/>
            </a:lvl1pPr>
          </a:lstStyle>
          <a:p>
            <a:pPr>
              <a:defRPr/>
            </a:pPr>
            <a:endParaRPr lang="it-IT"/>
          </a:p>
        </p:txBody>
      </p:sp>
      <p:sp>
        <p:nvSpPr>
          <p:cNvPr id="8" name="Segnaposto piè di pagina 4">
            <a:extLst>
              <a:ext uri="{FF2B5EF4-FFF2-40B4-BE49-F238E27FC236}">
                <a16:creationId xmlns:a16="http://schemas.microsoft.com/office/drawing/2014/main" id="{2E7AA564-2304-4F26-A764-858B927C5966}"/>
              </a:ext>
            </a:extLst>
          </p:cNvPr>
          <p:cNvSpPr>
            <a:spLocks noGrp="1"/>
          </p:cNvSpPr>
          <p:nvPr>
            <p:ph type="ftr" sz="quarter" idx="11"/>
          </p:nvPr>
        </p:nvSpPr>
        <p:spPr/>
        <p:txBody>
          <a:bodyPr/>
          <a:lstStyle>
            <a:lvl1pPr>
              <a:defRPr/>
            </a:lvl1pPr>
          </a:lstStyle>
          <a:p>
            <a:pPr>
              <a:defRPr/>
            </a:pPr>
            <a:endParaRPr lang="it-IT"/>
          </a:p>
        </p:txBody>
      </p:sp>
      <p:sp>
        <p:nvSpPr>
          <p:cNvPr id="9" name="Segnaposto numero diapositiva 5">
            <a:extLst>
              <a:ext uri="{FF2B5EF4-FFF2-40B4-BE49-F238E27FC236}">
                <a16:creationId xmlns:a16="http://schemas.microsoft.com/office/drawing/2014/main" id="{FAF8E6E4-C9F7-4738-BECF-D6CD2007BAB0}"/>
              </a:ext>
            </a:extLst>
          </p:cNvPr>
          <p:cNvSpPr>
            <a:spLocks noGrp="1"/>
          </p:cNvSpPr>
          <p:nvPr>
            <p:ph type="sldNum" sz="quarter" idx="12"/>
          </p:nvPr>
        </p:nvSpPr>
        <p:spPr/>
        <p:txBody>
          <a:bodyPr/>
          <a:lstStyle>
            <a:lvl1pPr>
              <a:defRPr/>
            </a:lvl1pPr>
          </a:lstStyle>
          <a:p>
            <a:fld id="{EF1D6F73-85BC-4758-AC67-1EA4E0C2FF8B}" type="slidenum">
              <a:rPr lang="it-IT" altLang="it-IT"/>
              <a:pPr/>
              <a:t>‹#›</a:t>
            </a:fld>
            <a:endParaRPr lang="it-IT" altLang="it-IT"/>
          </a:p>
        </p:txBody>
      </p:sp>
    </p:spTree>
    <p:extLst>
      <p:ext uri="{BB962C8B-B14F-4D97-AF65-F5344CB8AC3E}">
        <p14:creationId xmlns:p14="http://schemas.microsoft.com/office/powerpoint/2010/main" val="202978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a:extLst>
              <a:ext uri="{FF2B5EF4-FFF2-40B4-BE49-F238E27FC236}">
                <a16:creationId xmlns:a16="http://schemas.microsoft.com/office/drawing/2014/main" id="{E38FDC8D-756D-4D6E-9E3C-C76F07ACDC53}"/>
              </a:ext>
            </a:extLst>
          </p:cNvPr>
          <p:cNvSpPr>
            <a:spLocks noGrp="1"/>
          </p:cNvSpPr>
          <p:nvPr>
            <p:ph type="dt" sz="half" idx="10"/>
          </p:nvPr>
        </p:nvSpPr>
        <p:spPr/>
        <p:txBody>
          <a:bodyPr/>
          <a:lstStyle>
            <a:lvl1pPr>
              <a:defRPr/>
            </a:lvl1pPr>
          </a:lstStyle>
          <a:p>
            <a:pPr>
              <a:defRPr/>
            </a:pPr>
            <a:endParaRPr lang="it-IT"/>
          </a:p>
        </p:txBody>
      </p:sp>
      <p:sp>
        <p:nvSpPr>
          <p:cNvPr id="4" name="Segnaposto piè di pagina 4">
            <a:extLst>
              <a:ext uri="{FF2B5EF4-FFF2-40B4-BE49-F238E27FC236}">
                <a16:creationId xmlns:a16="http://schemas.microsoft.com/office/drawing/2014/main" id="{07033361-BAF2-4E4D-9CF0-99DFCB048536}"/>
              </a:ext>
            </a:extLst>
          </p:cNvPr>
          <p:cNvSpPr>
            <a:spLocks noGrp="1"/>
          </p:cNvSpPr>
          <p:nvPr>
            <p:ph type="ftr" sz="quarter" idx="11"/>
          </p:nvPr>
        </p:nvSpPr>
        <p:spPr/>
        <p:txBody>
          <a:bodyPr/>
          <a:lstStyle>
            <a:lvl1pPr>
              <a:defRPr/>
            </a:lvl1pPr>
          </a:lstStyle>
          <a:p>
            <a:pPr>
              <a:defRPr/>
            </a:pPr>
            <a:endParaRPr lang="it-IT"/>
          </a:p>
        </p:txBody>
      </p:sp>
      <p:sp>
        <p:nvSpPr>
          <p:cNvPr id="5" name="Segnaposto numero diapositiva 5">
            <a:extLst>
              <a:ext uri="{FF2B5EF4-FFF2-40B4-BE49-F238E27FC236}">
                <a16:creationId xmlns:a16="http://schemas.microsoft.com/office/drawing/2014/main" id="{61DB3AA4-EB3A-404D-BB16-CBAFB99CF6D1}"/>
              </a:ext>
            </a:extLst>
          </p:cNvPr>
          <p:cNvSpPr>
            <a:spLocks noGrp="1"/>
          </p:cNvSpPr>
          <p:nvPr>
            <p:ph type="sldNum" sz="quarter" idx="12"/>
          </p:nvPr>
        </p:nvSpPr>
        <p:spPr/>
        <p:txBody>
          <a:bodyPr/>
          <a:lstStyle>
            <a:lvl1pPr>
              <a:defRPr/>
            </a:lvl1pPr>
          </a:lstStyle>
          <a:p>
            <a:fld id="{104051D9-C283-4AC2-9FD1-62AC57A44019}" type="slidenum">
              <a:rPr lang="it-IT" altLang="it-IT"/>
              <a:pPr/>
              <a:t>‹#›</a:t>
            </a:fld>
            <a:endParaRPr lang="it-IT" altLang="it-IT"/>
          </a:p>
        </p:txBody>
      </p:sp>
    </p:spTree>
    <p:extLst>
      <p:ext uri="{BB962C8B-B14F-4D97-AF65-F5344CB8AC3E}">
        <p14:creationId xmlns:p14="http://schemas.microsoft.com/office/powerpoint/2010/main" val="322576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a:extLst>
              <a:ext uri="{FF2B5EF4-FFF2-40B4-BE49-F238E27FC236}">
                <a16:creationId xmlns:a16="http://schemas.microsoft.com/office/drawing/2014/main" id="{E98C09A6-CFFA-4985-AEF6-EC1D09A1113D}"/>
              </a:ext>
            </a:extLst>
          </p:cNvPr>
          <p:cNvSpPr>
            <a:spLocks noGrp="1"/>
          </p:cNvSpPr>
          <p:nvPr>
            <p:ph type="dt" sz="half" idx="10"/>
          </p:nvPr>
        </p:nvSpPr>
        <p:spPr/>
        <p:txBody>
          <a:bodyPr/>
          <a:lstStyle>
            <a:lvl1pPr>
              <a:defRPr/>
            </a:lvl1pPr>
          </a:lstStyle>
          <a:p>
            <a:pPr>
              <a:defRPr/>
            </a:pPr>
            <a:endParaRPr lang="it-IT"/>
          </a:p>
        </p:txBody>
      </p:sp>
      <p:sp>
        <p:nvSpPr>
          <p:cNvPr id="3" name="Segnaposto piè di pagina 4">
            <a:extLst>
              <a:ext uri="{FF2B5EF4-FFF2-40B4-BE49-F238E27FC236}">
                <a16:creationId xmlns:a16="http://schemas.microsoft.com/office/drawing/2014/main" id="{39090B24-B97B-4EE1-8728-D98AB776E116}"/>
              </a:ext>
            </a:extLst>
          </p:cNvPr>
          <p:cNvSpPr>
            <a:spLocks noGrp="1"/>
          </p:cNvSpPr>
          <p:nvPr>
            <p:ph type="ftr" sz="quarter" idx="11"/>
          </p:nvPr>
        </p:nvSpPr>
        <p:spPr/>
        <p:txBody>
          <a:bodyPr/>
          <a:lstStyle>
            <a:lvl1pPr>
              <a:defRPr/>
            </a:lvl1pPr>
          </a:lstStyle>
          <a:p>
            <a:pPr>
              <a:defRPr/>
            </a:pPr>
            <a:endParaRPr lang="it-IT"/>
          </a:p>
        </p:txBody>
      </p:sp>
      <p:sp>
        <p:nvSpPr>
          <p:cNvPr id="4" name="Segnaposto numero diapositiva 5">
            <a:extLst>
              <a:ext uri="{FF2B5EF4-FFF2-40B4-BE49-F238E27FC236}">
                <a16:creationId xmlns:a16="http://schemas.microsoft.com/office/drawing/2014/main" id="{66907AD0-1668-4E7F-A710-09F8279D4920}"/>
              </a:ext>
            </a:extLst>
          </p:cNvPr>
          <p:cNvSpPr>
            <a:spLocks noGrp="1"/>
          </p:cNvSpPr>
          <p:nvPr>
            <p:ph type="sldNum" sz="quarter" idx="12"/>
          </p:nvPr>
        </p:nvSpPr>
        <p:spPr/>
        <p:txBody>
          <a:bodyPr/>
          <a:lstStyle>
            <a:lvl1pPr>
              <a:defRPr/>
            </a:lvl1pPr>
          </a:lstStyle>
          <a:p>
            <a:fld id="{48B00E81-E543-42CD-BA5B-261126D87451}" type="slidenum">
              <a:rPr lang="it-IT" altLang="it-IT"/>
              <a:pPr/>
              <a:t>‹#›</a:t>
            </a:fld>
            <a:endParaRPr lang="it-IT" altLang="it-IT"/>
          </a:p>
        </p:txBody>
      </p:sp>
    </p:spTree>
    <p:extLst>
      <p:ext uri="{BB962C8B-B14F-4D97-AF65-F5344CB8AC3E}">
        <p14:creationId xmlns:p14="http://schemas.microsoft.com/office/powerpoint/2010/main" val="233800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71991" y="300990"/>
            <a:ext cx="4421593" cy="1280945"/>
          </a:xfrm>
        </p:spPr>
        <p:txBody>
          <a:bodyPr anchor="b"/>
          <a:lstStyle>
            <a:lvl1pPr algn="l">
              <a:defRPr sz="2200" b="1"/>
            </a:lvl1pPr>
          </a:lstStyle>
          <a:p>
            <a:r>
              <a:rPr lang="it-IT"/>
              <a:t>Fare clic per modificare lo stile del titolo</a:t>
            </a:r>
          </a:p>
        </p:txBody>
      </p:sp>
      <p:sp>
        <p:nvSpPr>
          <p:cNvPr id="3" name="Segnaposto contenuto 2"/>
          <p:cNvSpPr>
            <a:spLocks noGrp="1"/>
          </p:cNvSpPr>
          <p:nvPr>
            <p:ph idx="1"/>
          </p:nvPr>
        </p:nvSpPr>
        <p:spPr>
          <a:xfrm>
            <a:off x="5254582" y="300991"/>
            <a:ext cx="7513207"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71991" y="1581933"/>
            <a:ext cx="4421593" cy="5171028"/>
          </a:xfrm>
        </p:spPr>
        <p:txBody>
          <a:bodyPr/>
          <a:lstStyle>
            <a:lvl1pPr marL="0" indent="0">
              <a:buNone/>
              <a:defRPr sz="1500"/>
            </a:lvl1pPr>
            <a:lvl2pPr marL="503988" indent="0">
              <a:buNone/>
              <a:defRPr sz="1300"/>
            </a:lvl2pPr>
            <a:lvl3pPr marL="1007977" indent="0">
              <a:buNone/>
              <a:defRPr sz="1100"/>
            </a:lvl3pPr>
            <a:lvl4pPr marL="1511965" indent="0">
              <a:buNone/>
              <a:defRPr sz="1000"/>
            </a:lvl4pPr>
            <a:lvl5pPr marL="2015953" indent="0">
              <a:buNone/>
              <a:defRPr sz="1000"/>
            </a:lvl5pPr>
            <a:lvl6pPr marL="2519942" indent="0">
              <a:buNone/>
              <a:defRPr sz="1000"/>
            </a:lvl6pPr>
            <a:lvl7pPr marL="3023930" indent="0">
              <a:buNone/>
              <a:defRPr sz="1000"/>
            </a:lvl7pPr>
            <a:lvl8pPr marL="3527918" indent="0">
              <a:buNone/>
              <a:defRPr sz="1000"/>
            </a:lvl8pPr>
            <a:lvl9pPr marL="4031906" indent="0">
              <a:buNone/>
              <a:defRPr sz="10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CAEC39D0-9CF0-4766-8934-38ED54E8DF82}"/>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16397651-6EE7-40C6-A588-26DB8941DE01}"/>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5D681945-0C7C-4DDF-85FF-CC5B694DD038}"/>
              </a:ext>
            </a:extLst>
          </p:cNvPr>
          <p:cNvSpPr>
            <a:spLocks noGrp="1"/>
          </p:cNvSpPr>
          <p:nvPr>
            <p:ph type="sldNum" sz="quarter" idx="12"/>
          </p:nvPr>
        </p:nvSpPr>
        <p:spPr/>
        <p:txBody>
          <a:bodyPr/>
          <a:lstStyle>
            <a:lvl1pPr>
              <a:defRPr/>
            </a:lvl1pPr>
          </a:lstStyle>
          <a:p>
            <a:fld id="{1057E567-176F-46FD-A461-A87F0B0EC312}" type="slidenum">
              <a:rPr lang="it-IT" altLang="it-IT"/>
              <a:pPr/>
              <a:t>‹#›</a:t>
            </a:fld>
            <a:endParaRPr lang="it-IT" altLang="it-IT"/>
          </a:p>
        </p:txBody>
      </p:sp>
    </p:spTree>
    <p:extLst>
      <p:ext uri="{BB962C8B-B14F-4D97-AF65-F5344CB8AC3E}">
        <p14:creationId xmlns:p14="http://schemas.microsoft.com/office/powerpoint/2010/main" val="116523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634292" y="5291772"/>
            <a:ext cx="8063865" cy="624724"/>
          </a:xfrm>
        </p:spPr>
        <p:txBody>
          <a:bodyPr anchor="b"/>
          <a:lstStyle>
            <a:lvl1pPr algn="l">
              <a:defRPr sz="2200" b="1"/>
            </a:lvl1pPr>
          </a:lstStyle>
          <a:p>
            <a:r>
              <a:rPr lang="it-IT"/>
              <a:t>Fare clic per modificare lo stile del titolo</a:t>
            </a:r>
          </a:p>
        </p:txBody>
      </p:sp>
      <p:sp>
        <p:nvSpPr>
          <p:cNvPr id="3" name="Segnaposto immagine 2"/>
          <p:cNvSpPr>
            <a:spLocks noGrp="1"/>
          </p:cNvSpPr>
          <p:nvPr>
            <p:ph type="pic" idx="1"/>
          </p:nvPr>
        </p:nvSpPr>
        <p:spPr>
          <a:xfrm>
            <a:off x="2634292" y="675474"/>
            <a:ext cx="8063865" cy="4535805"/>
          </a:xfrm>
        </p:spPr>
        <p:txBody>
          <a:bodyPr rtlCol="0">
            <a:normAutofit/>
          </a:bodyPr>
          <a:lstStyle>
            <a:lvl1pPr marL="0" indent="0">
              <a:buNone/>
              <a:defRPr sz="3500"/>
            </a:lvl1pPr>
            <a:lvl2pPr marL="503988" indent="0">
              <a:buNone/>
              <a:defRPr sz="3100"/>
            </a:lvl2pPr>
            <a:lvl3pPr marL="1007977" indent="0">
              <a:buNone/>
              <a:defRPr sz="2600"/>
            </a:lvl3pPr>
            <a:lvl4pPr marL="1511965" indent="0">
              <a:buNone/>
              <a:defRPr sz="2200"/>
            </a:lvl4pPr>
            <a:lvl5pPr marL="2015953" indent="0">
              <a:buNone/>
              <a:defRPr sz="2200"/>
            </a:lvl5pPr>
            <a:lvl6pPr marL="2519942" indent="0">
              <a:buNone/>
              <a:defRPr sz="2200"/>
            </a:lvl6pPr>
            <a:lvl7pPr marL="3023930" indent="0">
              <a:buNone/>
              <a:defRPr sz="2200"/>
            </a:lvl7pPr>
            <a:lvl8pPr marL="3527918" indent="0">
              <a:buNone/>
              <a:defRPr sz="2200"/>
            </a:lvl8pPr>
            <a:lvl9pPr marL="4031906" indent="0">
              <a:buNone/>
              <a:defRPr sz="2200"/>
            </a:lvl9pPr>
          </a:lstStyle>
          <a:p>
            <a:pPr lvl="0"/>
            <a:endParaRPr lang="it-IT" noProof="0"/>
          </a:p>
        </p:txBody>
      </p:sp>
      <p:sp>
        <p:nvSpPr>
          <p:cNvPr id="4" name="Segnaposto testo 3"/>
          <p:cNvSpPr>
            <a:spLocks noGrp="1"/>
          </p:cNvSpPr>
          <p:nvPr>
            <p:ph type="body" sz="half" idx="2"/>
          </p:nvPr>
        </p:nvSpPr>
        <p:spPr>
          <a:xfrm>
            <a:off x="2634292" y="5916499"/>
            <a:ext cx="8063865" cy="887211"/>
          </a:xfrm>
        </p:spPr>
        <p:txBody>
          <a:bodyPr/>
          <a:lstStyle>
            <a:lvl1pPr marL="0" indent="0">
              <a:buNone/>
              <a:defRPr sz="1500"/>
            </a:lvl1pPr>
            <a:lvl2pPr marL="503988" indent="0">
              <a:buNone/>
              <a:defRPr sz="1300"/>
            </a:lvl2pPr>
            <a:lvl3pPr marL="1007977" indent="0">
              <a:buNone/>
              <a:defRPr sz="1100"/>
            </a:lvl3pPr>
            <a:lvl4pPr marL="1511965" indent="0">
              <a:buNone/>
              <a:defRPr sz="1000"/>
            </a:lvl4pPr>
            <a:lvl5pPr marL="2015953" indent="0">
              <a:buNone/>
              <a:defRPr sz="1000"/>
            </a:lvl5pPr>
            <a:lvl6pPr marL="2519942" indent="0">
              <a:buNone/>
              <a:defRPr sz="1000"/>
            </a:lvl6pPr>
            <a:lvl7pPr marL="3023930" indent="0">
              <a:buNone/>
              <a:defRPr sz="1000"/>
            </a:lvl7pPr>
            <a:lvl8pPr marL="3527918" indent="0">
              <a:buNone/>
              <a:defRPr sz="1000"/>
            </a:lvl8pPr>
            <a:lvl9pPr marL="4031906" indent="0">
              <a:buNone/>
              <a:defRPr sz="10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2CE3F903-8C19-4C74-8CC8-3E6FFF37A73C}"/>
              </a:ext>
            </a:extLst>
          </p:cNvPr>
          <p:cNvSpPr>
            <a:spLocks noGrp="1"/>
          </p:cNvSpPr>
          <p:nvPr>
            <p:ph type="dt" sz="half" idx="10"/>
          </p:nvPr>
        </p:nvSpPr>
        <p:spPr/>
        <p:txBody>
          <a:bodyPr/>
          <a:lstStyle>
            <a:lvl1pPr>
              <a:defRPr/>
            </a:lvl1pPr>
          </a:lstStyle>
          <a:p>
            <a:pPr>
              <a:defRPr/>
            </a:pPr>
            <a:endParaRPr lang="it-IT"/>
          </a:p>
        </p:txBody>
      </p:sp>
      <p:sp>
        <p:nvSpPr>
          <p:cNvPr id="6" name="Segnaposto piè di pagina 4">
            <a:extLst>
              <a:ext uri="{FF2B5EF4-FFF2-40B4-BE49-F238E27FC236}">
                <a16:creationId xmlns:a16="http://schemas.microsoft.com/office/drawing/2014/main" id="{60CE1129-8E4F-436C-AC2C-81DFB0431574}"/>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5">
            <a:extLst>
              <a:ext uri="{FF2B5EF4-FFF2-40B4-BE49-F238E27FC236}">
                <a16:creationId xmlns:a16="http://schemas.microsoft.com/office/drawing/2014/main" id="{AA055D39-2C85-4B6A-85A8-961272122103}"/>
              </a:ext>
            </a:extLst>
          </p:cNvPr>
          <p:cNvSpPr>
            <a:spLocks noGrp="1"/>
          </p:cNvSpPr>
          <p:nvPr>
            <p:ph type="sldNum" sz="quarter" idx="12"/>
          </p:nvPr>
        </p:nvSpPr>
        <p:spPr/>
        <p:txBody>
          <a:bodyPr/>
          <a:lstStyle>
            <a:lvl1pPr>
              <a:defRPr/>
            </a:lvl1pPr>
          </a:lstStyle>
          <a:p>
            <a:fld id="{C680F060-4201-4253-819D-98DAE2EF49B7}" type="slidenum">
              <a:rPr lang="it-IT" altLang="it-IT"/>
              <a:pPr/>
              <a:t>‹#›</a:t>
            </a:fld>
            <a:endParaRPr lang="it-IT" altLang="it-IT"/>
          </a:p>
        </p:txBody>
      </p:sp>
    </p:spTree>
    <p:extLst>
      <p:ext uri="{BB962C8B-B14F-4D97-AF65-F5344CB8AC3E}">
        <p14:creationId xmlns:p14="http://schemas.microsoft.com/office/powerpoint/2010/main" val="2092754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29B2192E-DB11-4031-9AE5-6877DA494DDA}"/>
              </a:ext>
            </a:extLst>
          </p:cNvPr>
          <p:cNvSpPr>
            <a:spLocks noGrp="1"/>
          </p:cNvSpPr>
          <p:nvPr>
            <p:ph type="title"/>
          </p:nvPr>
        </p:nvSpPr>
        <p:spPr bwMode="auto">
          <a:xfrm>
            <a:off x="670931" y="303216"/>
            <a:ext cx="12097914"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ctr" anchorCtr="0" compatLnSpc="1">
            <a:prstTxWarp prst="textNoShape">
              <a:avLst/>
            </a:prstTxWarp>
          </a:bodyPr>
          <a:lstStyle/>
          <a:p>
            <a:pPr lvl="0"/>
            <a:r>
              <a:rPr lang="it-IT" altLang="it-IT"/>
              <a:t>Fare clic per modificare lo stile del titolo</a:t>
            </a:r>
          </a:p>
        </p:txBody>
      </p:sp>
      <p:sp>
        <p:nvSpPr>
          <p:cNvPr id="1027" name="Segnaposto testo 2">
            <a:extLst>
              <a:ext uri="{FF2B5EF4-FFF2-40B4-BE49-F238E27FC236}">
                <a16:creationId xmlns:a16="http://schemas.microsoft.com/office/drawing/2014/main" id="{1C9DAA10-89C3-446F-A562-1848305C526D}"/>
              </a:ext>
            </a:extLst>
          </p:cNvPr>
          <p:cNvSpPr>
            <a:spLocks noGrp="1"/>
          </p:cNvSpPr>
          <p:nvPr>
            <p:ph type="body" idx="1"/>
          </p:nvPr>
        </p:nvSpPr>
        <p:spPr bwMode="auto">
          <a:xfrm>
            <a:off x="670931" y="1763713"/>
            <a:ext cx="12097914"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94" tIns="50397" rIns="100794" bIns="50397"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a:extLst>
              <a:ext uri="{FF2B5EF4-FFF2-40B4-BE49-F238E27FC236}">
                <a16:creationId xmlns:a16="http://schemas.microsoft.com/office/drawing/2014/main" id="{FCA27462-A72C-4095-8DAD-7144D45F9E31}"/>
              </a:ext>
            </a:extLst>
          </p:cNvPr>
          <p:cNvSpPr>
            <a:spLocks noGrp="1"/>
          </p:cNvSpPr>
          <p:nvPr>
            <p:ph type="dt" sz="half" idx="2"/>
          </p:nvPr>
        </p:nvSpPr>
        <p:spPr>
          <a:xfrm>
            <a:off x="670933" y="7007225"/>
            <a:ext cx="3136653" cy="401638"/>
          </a:xfrm>
          <a:prstGeom prst="rect">
            <a:avLst/>
          </a:prstGeom>
        </p:spPr>
        <p:txBody>
          <a:bodyPr vert="horz" lIns="100794" tIns="50397" rIns="100794" bIns="50397" rtlCol="0" anchor="ctr"/>
          <a:lstStyle>
            <a:lvl1pPr algn="l" eaLnBrk="1">
              <a:lnSpc>
                <a:spcPct val="104000"/>
              </a:lnSpc>
              <a:buClr>
                <a:srgbClr val="000000"/>
              </a:buClr>
              <a:buSzPct val="45000"/>
              <a:buFont typeface="Wingdings" panose="05000000000000000000" pitchFamily="2" charset="2"/>
              <a:buNone/>
              <a:defRPr sz="1300">
                <a:solidFill>
                  <a:schemeClr val="tx1">
                    <a:tint val="75000"/>
                  </a:schemeClr>
                </a:solidFill>
              </a:defRPr>
            </a:lvl1pPr>
          </a:lstStyle>
          <a:p>
            <a:pPr>
              <a:defRPr/>
            </a:pPr>
            <a:endParaRPr lang="it-IT"/>
          </a:p>
        </p:txBody>
      </p:sp>
      <p:sp>
        <p:nvSpPr>
          <p:cNvPr id="5" name="Segnaposto piè di pagina 4">
            <a:extLst>
              <a:ext uri="{FF2B5EF4-FFF2-40B4-BE49-F238E27FC236}">
                <a16:creationId xmlns:a16="http://schemas.microsoft.com/office/drawing/2014/main" id="{1C667787-BF55-4A92-8BCB-43A1CEC18D1A}"/>
              </a:ext>
            </a:extLst>
          </p:cNvPr>
          <p:cNvSpPr>
            <a:spLocks noGrp="1"/>
          </p:cNvSpPr>
          <p:nvPr>
            <p:ph type="ftr" sz="quarter" idx="3"/>
          </p:nvPr>
        </p:nvSpPr>
        <p:spPr>
          <a:xfrm>
            <a:off x="4592807" y="7007225"/>
            <a:ext cx="4254165" cy="401638"/>
          </a:xfrm>
          <a:prstGeom prst="rect">
            <a:avLst/>
          </a:prstGeom>
        </p:spPr>
        <p:txBody>
          <a:bodyPr vert="horz" lIns="100794" tIns="50397" rIns="100794" bIns="50397" rtlCol="0" anchor="ctr"/>
          <a:lstStyle>
            <a:lvl1pPr algn="ctr" eaLnBrk="1">
              <a:lnSpc>
                <a:spcPct val="104000"/>
              </a:lnSpc>
              <a:buClr>
                <a:srgbClr val="000000"/>
              </a:buClr>
              <a:buSzPct val="45000"/>
              <a:buFont typeface="Wingdings" panose="05000000000000000000" pitchFamily="2" charset="2"/>
              <a:buNone/>
              <a:defRPr sz="1300">
                <a:solidFill>
                  <a:schemeClr val="tx1">
                    <a:tint val="75000"/>
                  </a:schemeClr>
                </a:solidFill>
              </a:defRPr>
            </a:lvl1pPr>
          </a:lstStyle>
          <a:p>
            <a:pPr>
              <a:defRPr/>
            </a:pPr>
            <a:endParaRPr lang="it-IT"/>
          </a:p>
        </p:txBody>
      </p:sp>
      <p:sp>
        <p:nvSpPr>
          <p:cNvPr id="6" name="Segnaposto numero diapositiva 5">
            <a:extLst>
              <a:ext uri="{FF2B5EF4-FFF2-40B4-BE49-F238E27FC236}">
                <a16:creationId xmlns:a16="http://schemas.microsoft.com/office/drawing/2014/main" id="{42A2EB68-1975-459C-B640-CA1E5F275434}"/>
              </a:ext>
            </a:extLst>
          </p:cNvPr>
          <p:cNvSpPr>
            <a:spLocks noGrp="1"/>
          </p:cNvSpPr>
          <p:nvPr>
            <p:ph type="sldNum" sz="quarter" idx="4"/>
          </p:nvPr>
        </p:nvSpPr>
        <p:spPr>
          <a:xfrm>
            <a:off x="9632194" y="7007225"/>
            <a:ext cx="3136653" cy="401638"/>
          </a:xfrm>
          <a:prstGeom prst="rect">
            <a:avLst/>
          </a:prstGeom>
        </p:spPr>
        <p:txBody>
          <a:bodyPr vert="horz" wrap="square" lIns="100794" tIns="50397" rIns="100794" bIns="50397" numCol="1" anchor="ctr" anchorCtr="0" compatLnSpc="1">
            <a:prstTxWarp prst="textNoShape">
              <a:avLst/>
            </a:prstTxWarp>
          </a:bodyPr>
          <a:lstStyle>
            <a:lvl1pPr algn="r" eaLnBrk="1">
              <a:lnSpc>
                <a:spcPct val="104000"/>
              </a:lnSpc>
              <a:buClr>
                <a:srgbClr val="000000"/>
              </a:buClr>
              <a:buSzPct val="45000"/>
              <a:buFont typeface="Wingdings" panose="05000000000000000000" pitchFamily="2" charset="2"/>
              <a:buNone/>
              <a:defRPr sz="1300">
                <a:solidFill>
                  <a:srgbClr val="898989"/>
                </a:solidFill>
              </a:defRPr>
            </a:lvl1pPr>
          </a:lstStyle>
          <a:p>
            <a:fld id="{531B7261-53B1-43D7-BB1C-83A612221AF7}" type="slidenum">
              <a:rPr lang="it-IT" altLang="it-IT"/>
              <a:pPr/>
              <a:t>‹#›</a:t>
            </a:fld>
            <a:endParaRPr lang="it-IT" altLang="it-IT"/>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ctr" defTabSz="1006508" rtl="0" eaLnBrk="0" fontAlgn="base" hangingPunct="0">
        <a:spcBef>
          <a:spcPct val="0"/>
        </a:spcBef>
        <a:spcAft>
          <a:spcPct val="0"/>
        </a:spcAft>
        <a:defRPr sz="4900" kern="1200">
          <a:solidFill>
            <a:schemeClr val="tx1"/>
          </a:solidFill>
          <a:latin typeface="+mj-lt"/>
          <a:ea typeface="+mj-ea"/>
          <a:cs typeface="+mj-cs"/>
        </a:defRPr>
      </a:lvl1pPr>
      <a:lvl2pPr algn="ctr" defTabSz="1006508" rtl="0" eaLnBrk="0" fontAlgn="base" hangingPunct="0">
        <a:spcBef>
          <a:spcPct val="0"/>
        </a:spcBef>
        <a:spcAft>
          <a:spcPct val="0"/>
        </a:spcAft>
        <a:defRPr sz="4900">
          <a:solidFill>
            <a:schemeClr val="tx1"/>
          </a:solidFill>
          <a:latin typeface="Calibri" pitchFamily="34" charset="0"/>
        </a:defRPr>
      </a:lvl2pPr>
      <a:lvl3pPr algn="ctr" defTabSz="1006508" rtl="0" eaLnBrk="0" fontAlgn="base" hangingPunct="0">
        <a:spcBef>
          <a:spcPct val="0"/>
        </a:spcBef>
        <a:spcAft>
          <a:spcPct val="0"/>
        </a:spcAft>
        <a:defRPr sz="4900">
          <a:solidFill>
            <a:schemeClr val="tx1"/>
          </a:solidFill>
          <a:latin typeface="Calibri" pitchFamily="34" charset="0"/>
        </a:defRPr>
      </a:lvl3pPr>
      <a:lvl4pPr algn="ctr" defTabSz="1006508" rtl="0" eaLnBrk="0" fontAlgn="base" hangingPunct="0">
        <a:spcBef>
          <a:spcPct val="0"/>
        </a:spcBef>
        <a:spcAft>
          <a:spcPct val="0"/>
        </a:spcAft>
        <a:defRPr sz="4900">
          <a:solidFill>
            <a:schemeClr val="tx1"/>
          </a:solidFill>
          <a:latin typeface="Calibri" pitchFamily="34" charset="0"/>
        </a:defRPr>
      </a:lvl4pPr>
      <a:lvl5pPr algn="ctr" defTabSz="1006508" rtl="0" eaLnBrk="0" fontAlgn="base" hangingPunct="0">
        <a:spcBef>
          <a:spcPct val="0"/>
        </a:spcBef>
        <a:spcAft>
          <a:spcPct val="0"/>
        </a:spcAft>
        <a:defRPr sz="4900">
          <a:solidFill>
            <a:schemeClr val="tx1"/>
          </a:solidFill>
          <a:latin typeface="Calibri" pitchFamily="34" charset="0"/>
        </a:defRPr>
      </a:lvl5pPr>
      <a:lvl6pPr marL="457215" algn="ctr" defTabSz="1006508" rtl="0" fontAlgn="base">
        <a:spcBef>
          <a:spcPct val="0"/>
        </a:spcBef>
        <a:spcAft>
          <a:spcPct val="0"/>
        </a:spcAft>
        <a:defRPr sz="4900">
          <a:solidFill>
            <a:schemeClr val="tx1"/>
          </a:solidFill>
          <a:latin typeface="Calibri" pitchFamily="34" charset="0"/>
        </a:defRPr>
      </a:lvl6pPr>
      <a:lvl7pPr marL="914430" algn="ctr" defTabSz="1006508" rtl="0" fontAlgn="base">
        <a:spcBef>
          <a:spcPct val="0"/>
        </a:spcBef>
        <a:spcAft>
          <a:spcPct val="0"/>
        </a:spcAft>
        <a:defRPr sz="4900">
          <a:solidFill>
            <a:schemeClr val="tx1"/>
          </a:solidFill>
          <a:latin typeface="Calibri" pitchFamily="34" charset="0"/>
        </a:defRPr>
      </a:lvl7pPr>
      <a:lvl8pPr marL="1371646" algn="ctr" defTabSz="1006508" rtl="0" fontAlgn="base">
        <a:spcBef>
          <a:spcPct val="0"/>
        </a:spcBef>
        <a:spcAft>
          <a:spcPct val="0"/>
        </a:spcAft>
        <a:defRPr sz="4900">
          <a:solidFill>
            <a:schemeClr val="tx1"/>
          </a:solidFill>
          <a:latin typeface="Calibri" pitchFamily="34" charset="0"/>
        </a:defRPr>
      </a:lvl8pPr>
      <a:lvl9pPr marL="1828861" algn="ctr" defTabSz="1006508" rtl="0" fontAlgn="base">
        <a:spcBef>
          <a:spcPct val="0"/>
        </a:spcBef>
        <a:spcAft>
          <a:spcPct val="0"/>
        </a:spcAft>
        <a:defRPr sz="4900">
          <a:solidFill>
            <a:schemeClr val="tx1"/>
          </a:solidFill>
          <a:latin typeface="Calibri" pitchFamily="34" charset="0"/>
        </a:defRPr>
      </a:lvl9pPr>
    </p:titleStyle>
    <p:bodyStyle>
      <a:lvl1pPr marL="377837" indent="-377837" algn="l" defTabSz="1006508"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590" indent="-314335" algn="l" defTabSz="1006508"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930" indent="-250833" algn="l" defTabSz="1006508"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3772" indent="-250833" algn="l" defTabSz="100650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7026" indent="-250833" algn="l" defTabSz="100650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1936"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75924"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9913"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83901" indent="-251995" algn="l" defTabSz="1007977"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it-IT"/>
      </a:defPPr>
      <a:lvl1pPr marL="0" algn="l" defTabSz="1007977" rtl="0" eaLnBrk="1" latinLnBrk="0" hangingPunct="1">
        <a:defRPr sz="2000" kern="1200">
          <a:solidFill>
            <a:schemeClr val="tx1"/>
          </a:solidFill>
          <a:latin typeface="+mn-lt"/>
          <a:ea typeface="+mn-ea"/>
          <a:cs typeface="+mn-cs"/>
        </a:defRPr>
      </a:lvl1pPr>
      <a:lvl2pPr marL="503988" algn="l" defTabSz="1007977" rtl="0" eaLnBrk="1" latinLnBrk="0" hangingPunct="1">
        <a:defRPr sz="2000" kern="1200">
          <a:solidFill>
            <a:schemeClr val="tx1"/>
          </a:solidFill>
          <a:latin typeface="+mn-lt"/>
          <a:ea typeface="+mn-ea"/>
          <a:cs typeface="+mn-cs"/>
        </a:defRPr>
      </a:lvl2pPr>
      <a:lvl3pPr marL="1007977" algn="l" defTabSz="1007977" rtl="0" eaLnBrk="1" latinLnBrk="0" hangingPunct="1">
        <a:defRPr sz="2000" kern="1200">
          <a:solidFill>
            <a:schemeClr val="tx1"/>
          </a:solidFill>
          <a:latin typeface="+mn-lt"/>
          <a:ea typeface="+mn-ea"/>
          <a:cs typeface="+mn-cs"/>
        </a:defRPr>
      </a:lvl3pPr>
      <a:lvl4pPr marL="1511965" algn="l" defTabSz="1007977" rtl="0" eaLnBrk="1" latinLnBrk="0" hangingPunct="1">
        <a:defRPr sz="2000" kern="1200">
          <a:solidFill>
            <a:schemeClr val="tx1"/>
          </a:solidFill>
          <a:latin typeface="+mn-lt"/>
          <a:ea typeface="+mn-ea"/>
          <a:cs typeface="+mn-cs"/>
        </a:defRPr>
      </a:lvl4pPr>
      <a:lvl5pPr marL="2015953" algn="l" defTabSz="1007977" rtl="0" eaLnBrk="1" latinLnBrk="0" hangingPunct="1">
        <a:defRPr sz="2000" kern="1200">
          <a:solidFill>
            <a:schemeClr val="tx1"/>
          </a:solidFill>
          <a:latin typeface="+mn-lt"/>
          <a:ea typeface="+mn-ea"/>
          <a:cs typeface="+mn-cs"/>
        </a:defRPr>
      </a:lvl5pPr>
      <a:lvl6pPr marL="2519942" algn="l" defTabSz="1007977" rtl="0" eaLnBrk="1" latinLnBrk="0" hangingPunct="1">
        <a:defRPr sz="2000" kern="1200">
          <a:solidFill>
            <a:schemeClr val="tx1"/>
          </a:solidFill>
          <a:latin typeface="+mn-lt"/>
          <a:ea typeface="+mn-ea"/>
          <a:cs typeface="+mn-cs"/>
        </a:defRPr>
      </a:lvl6pPr>
      <a:lvl7pPr marL="3023930" algn="l" defTabSz="1007977" rtl="0" eaLnBrk="1" latinLnBrk="0" hangingPunct="1">
        <a:defRPr sz="2000" kern="1200">
          <a:solidFill>
            <a:schemeClr val="tx1"/>
          </a:solidFill>
          <a:latin typeface="+mn-lt"/>
          <a:ea typeface="+mn-ea"/>
          <a:cs typeface="+mn-cs"/>
        </a:defRPr>
      </a:lvl7pPr>
      <a:lvl8pPr marL="3527918" algn="l" defTabSz="1007977" rtl="0" eaLnBrk="1" latinLnBrk="0" hangingPunct="1">
        <a:defRPr sz="2000" kern="1200">
          <a:solidFill>
            <a:schemeClr val="tx1"/>
          </a:solidFill>
          <a:latin typeface="+mn-lt"/>
          <a:ea typeface="+mn-ea"/>
          <a:cs typeface="+mn-cs"/>
        </a:defRPr>
      </a:lvl8pPr>
      <a:lvl9pPr marL="4031906" algn="l" defTabSz="100797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nattest.net.in.tum.de/?mod=publicatio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ecure.wikimedia.org/wikipedia/en/wiki/Network_address_translation"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2.bin"/><Relationship Id="rId7"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3075" descr="Yellow brick in red wall">
            <a:extLst>
              <a:ext uri="{FF2B5EF4-FFF2-40B4-BE49-F238E27FC236}">
                <a16:creationId xmlns:a16="http://schemas.microsoft.com/office/drawing/2014/main" id="{38CE610A-ABD1-4D2C-AA06-50606F1415C0}"/>
              </a:ext>
            </a:extLst>
          </p:cNvPr>
          <p:cNvPicPr>
            <a:picLocks noChangeAspect="1"/>
          </p:cNvPicPr>
          <p:nvPr/>
        </p:nvPicPr>
        <p:blipFill rotWithShape="1">
          <a:blip r:embed="rId3">
            <a:alphaModFix amt="50000"/>
          </a:blip>
          <a:srcRect r="-1" b="12111"/>
          <a:stretch/>
        </p:blipFill>
        <p:spPr>
          <a:xfrm>
            <a:off x="20" y="1"/>
            <a:ext cx="13439755" cy="7559674"/>
          </a:xfrm>
          <a:prstGeom prst="rect">
            <a:avLst/>
          </a:prstGeom>
        </p:spPr>
      </p:pic>
      <p:sp>
        <p:nvSpPr>
          <p:cNvPr id="3074" name="Titolo 5">
            <a:extLst>
              <a:ext uri="{FF2B5EF4-FFF2-40B4-BE49-F238E27FC236}">
                <a16:creationId xmlns:a16="http://schemas.microsoft.com/office/drawing/2014/main" id="{53F2E468-419F-4C3B-B62B-2F2663CC0650}"/>
              </a:ext>
            </a:extLst>
          </p:cNvPr>
          <p:cNvSpPr>
            <a:spLocks noGrp="1"/>
          </p:cNvSpPr>
          <p:nvPr>
            <p:ph type="ctrTitle"/>
          </p:nvPr>
        </p:nvSpPr>
        <p:spPr>
          <a:xfrm>
            <a:off x="1679971" y="1237196"/>
            <a:ext cx="10079832" cy="3197284"/>
          </a:xfrm>
        </p:spPr>
        <p:txBody>
          <a:bodyPr>
            <a:normAutofit/>
          </a:bodyPr>
          <a:lstStyle/>
          <a:p>
            <a:pPr eaLnBrk="1" hangingPunct="1"/>
            <a:r>
              <a:rPr lang="it-IT" altLang="it-IT" b="1">
                <a:solidFill>
                  <a:srgbClr val="FFFFFF"/>
                </a:solidFill>
              </a:rPr>
              <a:t>NAT and Firewall traversal</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074"/>
                                        </p:tgtEl>
                                        <p:attrNameLst>
                                          <p:attrName>style.visibility</p:attrName>
                                        </p:attrNameLst>
                                      </p:cBhvr>
                                      <p:to>
                                        <p:strVal val="visible"/>
                                      </p:to>
                                    </p:set>
                                    <p:animEffect transition="in" filter="fade">
                                      <p:cBhvr>
                                        <p:cTn id="7" dur="4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reeform 2">
            <a:extLst>
              <a:ext uri="{FF2B5EF4-FFF2-40B4-BE49-F238E27FC236}">
                <a16:creationId xmlns:a16="http://schemas.microsoft.com/office/drawing/2014/main" id="{5EE88E02-1642-4109-B414-AA2C364A9510}"/>
              </a:ext>
            </a:extLst>
          </p:cNvPr>
          <p:cNvSpPr>
            <a:spLocks/>
          </p:cNvSpPr>
          <p:nvPr/>
        </p:nvSpPr>
        <p:spPr bwMode="auto">
          <a:xfrm>
            <a:off x="1878013" y="4024315"/>
            <a:ext cx="4506912" cy="14954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sp>
        <p:nvSpPr>
          <p:cNvPr id="19459" name="Rectangle 3">
            <a:extLst>
              <a:ext uri="{FF2B5EF4-FFF2-40B4-BE49-F238E27FC236}">
                <a16:creationId xmlns:a16="http://schemas.microsoft.com/office/drawing/2014/main" id="{7605B420-ECF1-4084-B65B-59C1D620646D}"/>
              </a:ext>
            </a:extLst>
          </p:cNvPr>
          <p:cNvSpPr>
            <a:spLocks noGrp="1"/>
          </p:cNvSpPr>
          <p:nvPr>
            <p:ph type="title"/>
          </p:nvPr>
        </p:nvSpPr>
        <p:spPr/>
        <p:txBody>
          <a:bodyPr/>
          <a:lstStyle/>
          <a:p>
            <a:pPr eaLnBrk="1" hangingPunct="1"/>
            <a:r>
              <a:rPr lang="en-US" altLang="it-IT"/>
              <a:t>Port Forwarding</a:t>
            </a:r>
          </a:p>
        </p:txBody>
      </p:sp>
      <p:graphicFrame>
        <p:nvGraphicFramePr>
          <p:cNvPr id="19460" name="Object 5">
            <a:extLst>
              <a:ext uri="{FF2B5EF4-FFF2-40B4-BE49-F238E27FC236}">
                <a16:creationId xmlns:a16="http://schemas.microsoft.com/office/drawing/2014/main" id="{223CB3DB-A83C-43A1-9C6A-7D7B8D5048B4}"/>
              </a:ext>
            </a:extLst>
          </p:cNvPr>
          <p:cNvGraphicFramePr>
            <a:graphicFrameLocks noGrp="1" noChangeAspect="1"/>
          </p:cNvGraphicFramePr>
          <p:nvPr>
            <p:ph sz="half" idx="1"/>
          </p:nvPr>
        </p:nvGraphicFramePr>
        <p:xfrm>
          <a:off x="9945690" y="3565525"/>
          <a:ext cx="612775" cy="508000"/>
        </p:xfrm>
        <a:graphic>
          <a:graphicData uri="http://schemas.openxmlformats.org/presentationml/2006/ole">
            <mc:AlternateContent xmlns:mc="http://schemas.openxmlformats.org/markup-compatibility/2006">
              <mc:Choice xmlns:v="urn:schemas-microsoft-com:vml" Requires="v">
                <p:oleObj name="Clip" r:id="rId3" imgW="1307263" imgH="1084139" progId="MS_ClipArt_Gallery.2">
                  <p:embed/>
                </p:oleObj>
              </mc:Choice>
              <mc:Fallback>
                <p:oleObj name="Clip" r:id="rId3" imgW="1307263" imgH="1084139" progId="MS_ClipArt_Gallery.2">
                  <p:embed/>
                  <p:pic>
                    <p:nvPicPr>
                      <p:cNvPr id="0"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690" y="3565525"/>
                        <a:ext cx="6127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Freeform 4">
            <a:extLst>
              <a:ext uri="{FF2B5EF4-FFF2-40B4-BE49-F238E27FC236}">
                <a16:creationId xmlns:a16="http://schemas.microsoft.com/office/drawing/2014/main" id="{2CE51024-83F1-407E-966A-9DA79801C1AC}"/>
              </a:ext>
            </a:extLst>
          </p:cNvPr>
          <p:cNvSpPr>
            <a:spLocks/>
          </p:cNvSpPr>
          <p:nvPr/>
        </p:nvSpPr>
        <p:spPr bwMode="auto">
          <a:xfrm>
            <a:off x="6605590" y="3221040"/>
            <a:ext cx="4122737" cy="2973387"/>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graphicFrame>
        <p:nvGraphicFramePr>
          <p:cNvPr id="19462" name="Object 6">
            <a:extLst>
              <a:ext uri="{FF2B5EF4-FFF2-40B4-BE49-F238E27FC236}">
                <a16:creationId xmlns:a16="http://schemas.microsoft.com/office/drawing/2014/main" id="{3FB8F6DD-CF47-429B-93F4-C1080BFF9CE4}"/>
              </a:ext>
            </a:extLst>
          </p:cNvPr>
          <p:cNvGraphicFramePr>
            <a:graphicFrameLocks noChangeAspect="1"/>
          </p:cNvGraphicFramePr>
          <p:nvPr/>
        </p:nvGraphicFramePr>
        <p:xfrm>
          <a:off x="9999665" y="4433888"/>
          <a:ext cx="638175" cy="531812"/>
        </p:xfrm>
        <a:graphic>
          <a:graphicData uri="http://schemas.openxmlformats.org/presentationml/2006/ole">
            <mc:AlternateContent xmlns:mc="http://schemas.openxmlformats.org/markup-compatibility/2006">
              <mc:Choice xmlns:v="urn:schemas-microsoft-com:vml" Requires="v">
                <p:oleObj name="Clip" r:id="rId5" imgW="1307263" imgH="1084139" progId="MS_ClipArt_Gallery.2">
                  <p:embed/>
                </p:oleObj>
              </mc:Choice>
              <mc:Fallback>
                <p:oleObj name="Clip" r:id="rId5" imgW="1307263" imgH="1084139" progId="MS_ClipArt_Gallery.2">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9665" y="4433888"/>
                        <a:ext cx="6381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7">
            <a:extLst>
              <a:ext uri="{FF2B5EF4-FFF2-40B4-BE49-F238E27FC236}">
                <a16:creationId xmlns:a16="http://schemas.microsoft.com/office/drawing/2014/main" id="{662A925F-F9D5-4515-AF9F-FF9BDFE4926B}"/>
              </a:ext>
            </a:extLst>
          </p:cNvPr>
          <p:cNvGraphicFramePr>
            <a:graphicFrameLocks noChangeAspect="1"/>
          </p:cNvGraphicFramePr>
          <p:nvPr/>
        </p:nvGraphicFramePr>
        <p:xfrm>
          <a:off x="9967913" y="5278440"/>
          <a:ext cx="620712" cy="517525"/>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7913" y="5278440"/>
                        <a:ext cx="620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4" name="Line 8">
            <a:extLst>
              <a:ext uri="{FF2B5EF4-FFF2-40B4-BE49-F238E27FC236}">
                <a16:creationId xmlns:a16="http://schemas.microsoft.com/office/drawing/2014/main" id="{F73C5F58-A7D7-45CA-96E0-7C3D2ABB3E06}"/>
              </a:ext>
            </a:extLst>
          </p:cNvPr>
          <p:cNvSpPr>
            <a:spLocks noChangeShapeType="1"/>
          </p:cNvSpPr>
          <p:nvPr/>
        </p:nvSpPr>
        <p:spPr bwMode="auto">
          <a:xfrm>
            <a:off x="6732590" y="4679950"/>
            <a:ext cx="333533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5" name="Line 9">
            <a:extLst>
              <a:ext uri="{FF2B5EF4-FFF2-40B4-BE49-F238E27FC236}">
                <a16:creationId xmlns:a16="http://schemas.microsoft.com/office/drawing/2014/main" id="{086197D7-FD1F-4460-B185-737B7C20DB18}"/>
              </a:ext>
            </a:extLst>
          </p:cNvPr>
          <p:cNvSpPr>
            <a:spLocks noChangeShapeType="1"/>
          </p:cNvSpPr>
          <p:nvPr/>
        </p:nvSpPr>
        <p:spPr bwMode="auto">
          <a:xfrm flipH="1">
            <a:off x="9858377" y="3860800"/>
            <a:ext cx="9525" cy="164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6" name="Line 10">
            <a:extLst>
              <a:ext uri="{FF2B5EF4-FFF2-40B4-BE49-F238E27FC236}">
                <a16:creationId xmlns:a16="http://schemas.microsoft.com/office/drawing/2014/main" id="{43F76929-0E0D-4C12-A764-9B0249EDF240}"/>
              </a:ext>
            </a:extLst>
          </p:cNvPr>
          <p:cNvSpPr>
            <a:spLocks noChangeShapeType="1"/>
          </p:cNvSpPr>
          <p:nvPr/>
        </p:nvSpPr>
        <p:spPr bwMode="auto">
          <a:xfrm>
            <a:off x="9863140" y="3854450"/>
            <a:ext cx="147637"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7" name="Line 11">
            <a:extLst>
              <a:ext uri="{FF2B5EF4-FFF2-40B4-BE49-F238E27FC236}">
                <a16:creationId xmlns:a16="http://schemas.microsoft.com/office/drawing/2014/main" id="{EF6E0D41-563F-4EA2-91CA-C75A139424BF}"/>
              </a:ext>
            </a:extLst>
          </p:cNvPr>
          <p:cNvSpPr>
            <a:spLocks noChangeShapeType="1"/>
          </p:cNvSpPr>
          <p:nvPr/>
        </p:nvSpPr>
        <p:spPr bwMode="auto">
          <a:xfrm flipV="1">
            <a:off x="9869488" y="5513388"/>
            <a:ext cx="188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68" name="Text Box 12">
            <a:extLst>
              <a:ext uri="{FF2B5EF4-FFF2-40B4-BE49-F238E27FC236}">
                <a16:creationId xmlns:a16="http://schemas.microsoft.com/office/drawing/2014/main" id="{DF79D3CC-2828-421C-8CA5-C3A3DF1A659B}"/>
              </a:ext>
            </a:extLst>
          </p:cNvPr>
          <p:cNvSpPr txBox="1">
            <a:spLocks noChangeArrowheads="1"/>
          </p:cNvSpPr>
          <p:nvPr/>
        </p:nvSpPr>
        <p:spPr bwMode="auto">
          <a:xfrm>
            <a:off x="10552114" y="3562351"/>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10.0.0.1</a:t>
            </a:r>
          </a:p>
        </p:txBody>
      </p:sp>
      <p:sp>
        <p:nvSpPr>
          <p:cNvPr id="19469" name="Text Box 13">
            <a:extLst>
              <a:ext uri="{FF2B5EF4-FFF2-40B4-BE49-F238E27FC236}">
                <a16:creationId xmlns:a16="http://schemas.microsoft.com/office/drawing/2014/main" id="{85364856-BB4E-4DCD-A6FC-4786AAD179BD}"/>
              </a:ext>
            </a:extLst>
          </p:cNvPr>
          <p:cNvSpPr txBox="1">
            <a:spLocks noChangeArrowheads="1"/>
          </p:cNvSpPr>
          <p:nvPr/>
        </p:nvSpPr>
        <p:spPr bwMode="auto">
          <a:xfrm>
            <a:off x="10693400" y="4410075"/>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10.0.0.2</a:t>
            </a:r>
          </a:p>
        </p:txBody>
      </p:sp>
      <p:sp>
        <p:nvSpPr>
          <p:cNvPr id="19470" name="Text Box 14">
            <a:extLst>
              <a:ext uri="{FF2B5EF4-FFF2-40B4-BE49-F238E27FC236}">
                <a16:creationId xmlns:a16="http://schemas.microsoft.com/office/drawing/2014/main" id="{2F8932A8-A742-47A0-BC66-F88B12132C15}"/>
              </a:ext>
            </a:extLst>
          </p:cNvPr>
          <p:cNvSpPr txBox="1">
            <a:spLocks noChangeArrowheads="1"/>
          </p:cNvSpPr>
          <p:nvPr/>
        </p:nvSpPr>
        <p:spPr bwMode="auto">
          <a:xfrm>
            <a:off x="10650539" y="5397500"/>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10.0.0.3</a:t>
            </a:r>
          </a:p>
        </p:txBody>
      </p:sp>
      <p:grpSp>
        <p:nvGrpSpPr>
          <p:cNvPr id="2" name="Group 15">
            <a:extLst>
              <a:ext uri="{FF2B5EF4-FFF2-40B4-BE49-F238E27FC236}">
                <a16:creationId xmlns:a16="http://schemas.microsoft.com/office/drawing/2014/main" id="{950EAEF3-6C92-4197-97F9-E02C6BF1488C}"/>
              </a:ext>
            </a:extLst>
          </p:cNvPr>
          <p:cNvGrpSpPr>
            <a:grpSpLocks/>
          </p:cNvGrpSpPr>
          <p:nvPr/>
        </p:nvGrpSpPr>
        <p:grpSpPr bwMode="auto">
          <a:xfrm>
            <a:off x="7893052" y="3152777"/>
            <a:ext cx="2062163" cy="1139825"/>
            <a:chOff x="3550" y="2055"/>
            <a:chExt cx="1179" cy="651"/>
          </a:xfrm>
        </p:grpSpPr>
        <p:grpSp>
          <p:nvGrpSpPr>
            <p:cNvPr id="19556" name="Group 16">
              <a:extLst>
                <a:ext uri="{FF2B5EF4-FFF2-40B4-BE49-F238E27FC236}">
                  <a16:creationId xmlns:a16="http://schemas.microsoft.com/office/drawing/2014/main" id="{C6E192C7-DE6E-4E00-85BE-8B0CCCAFDA6B}"/>
                </a:ext>
              </a:extLst>
            </p:cNvPr>
            <p:cNvGrpSpPr>
              <a:grpSpLocks/>
            </p:cNvGrpSpPr>
            <p:nvPr/>
          </p:nvGrpSpPr>
          <p:grpSpPr bwMode="auto">
            <a:xfrm>
              <a:off x="3550" y="2055"/>
              <a:ext cx="1179" cy="357"/>
              <a:chOff x="4381" y="786"/>
              <a:chExt cx="1108" cy="357"/>
            </a:xfrm>
          </p:grpSpPr>
          <p:sp>
            <p:nvSpPr>
              <p:cNvPr id="19561" name="Rectangle 17">
                <a:extLst>
                  <a:ext uri="{FF2B5EF4-FFF2-40B4-BE49-F238E27FC236}">
                    <a16:creationId xmlns:a16="http://schemas.microsoft.com/office/drawing/2014/main" id="{BC2A2D77-7F6C-4DF0-9FC7-F2E4F63EAD84}"/>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62" name="Text Box 18">
                <a:extLst>
                  <a:ext uri="{FF2B5EF4-FFF2-40B4-BE49-F238E27FC236}">
                    <a16:creationId xmlns:a16="http://schemas.microsoft.com/office/drawing/2014/main" id="{7A0B8A0E-4648-40E5-B071-120C9987A972}"/>
                  </a:ext>
                </a:extLst>
              </p:cNvPr>
              <p:cNvSpPr txBox="1">
                <a:spLocks noChangeArrowheads="1"/>
              </p:cNvSpPr>
              <p:nvPr/>
            </p:nvSpPr>
            <p:spPr bwMode="auto">
              <a:xfrm>
                <a:off x="4381" y="813"/>
                <a:ext cx="10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10.0.0.1, 80</a:t>
                </a:r>
              </a:p>
              <a:p>
                <a:pPr eaLnBrk="1"/>
                <a:r>
                  <a:rPr lang="en-US" altLang="it-IT" sz="1300">
                    <a:solidFill>
                      <a:schemeClr val="tx1"/>
                    </a:solidFill>
                  </a:rPr>
                  <a:t>D: 128.119.40.186,501</a:t>
                </a:r>
              </a:p>
            </p:txBody>
          </p:sp>
          <p:grpSp>
            <p:nvGrpSpPr>
              <p:cNvPr id="19563" name="Group 19">
                <a:extLst>
                  <a:ext uri="{FF2B5EF4-FFF2-40B4-BE49-F238E27FC236}">
                    <a16:creationId xmlns:a16="http://schemas.microsoft.com/office/drawing/2014/main" id="{D54EC874-542C-45F7-807F-ACF2941387D0}"/>
                  </a:ext>
                </a:extLst>
              </p:cNvPr>
              <p:cNvGrpSpPr>
                <a:grpSpLocks/>
              </p:cNvGrpSpPr>
              <p:nvPr/>
            </p:nvGrpSpPr>
            <p:grpSpPr bwMode="auto">
              <a:xfrm>
                <a:off x="5394" y="786"/>
                <a:ext cx="48" cy="99"/>
                <a:chOff x="5508" y="1599"/>
                <a:chExt cx="48" cy="99"/>
              </a:xfrm>
            </p:grpSpPr>
            <p:sp>
              <p:nvSpPr>
                <p:cNvPr id="19568" name="Freeform 20">
                  <a:extLst>
                    <a:ext uri="{FF2B5EF4-FFF2-40B4-BE49-F238E27FC236}">
                      <a16:creationId xmlns:a16="http://schemas.microsoft.com/office/drawing/2014/main" id="{9F55AEDC-5C33-4E25-9BD7-AC1AA63191C3}"/>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69" name="Line 21">
                  <a:extLst>
                    <a:ext uri="{FF2B5EF4-FFF2-40B4-BE49-F238E27FC236}">
                      <a16:creationId xmlns:a16="http://schemas.microsoft.com/office/drawing/2014/main" id="{789B3D53-0BEA-4951-9874-71F38E9FBA1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70" name="Line 22">
                  <a:extLst>
                    <a:ext uri="{FF2B5EF4-FFF2-40B4-BE49-F238E27FC236}">
                      <a16:creationId xmlns:a16="http://schemas.microsoft.com/office/drawing/2014/main" id="{FDBFC69C-2A47-4E89-AB2A-58BE252897ED}"/>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64" name="Group 23">
                <a:extLst>
                  <a:ext uri="{FF2B5EF4-FFF2-40B4-BE49-F238E27FC236}">
                    <a16:creationId xmlns:a16="http://schemas.microsoft.com/office/drawing/2014/main" id="{613B7C12-0DB9-4636-A2B8-80340CEFCE33}"/>
                  </a:ext>
                </a:extLst>
              </p:cNvPr>
              <p:cNvGrpSpPr>
                <a:grpSpLocks/>
              </p:cNvGrpSpPr>
              <p:nvPr/>
            </p:nvGrpSpPr>
            <p:grpSpPr bwMode="auto">
              <a:xfrm>
                <a:off x="5382" y="1044"/>
                <a:ext cx="48" cy="99"/>
                <a:chOff x="5508" y="1599"/>
                <a:chExt cx="48" cy="99"/>
              </a:xfrm>
            </p:grpSpPr>
            <p:sp>
              <p:nvSpPr>
                <p:cNvPr id="19565" name="Freeform 24">
                  <a:extLst>
                    <a:ext uri="{FF2B5EF4-FFF2-40B4-BE49-F238E27FC236}">
                      <a16:creationId xmlns:a16="http://schemas.microsoft.com/office/drawing/2014/main" id="{3D154377-40B0-4A5D-A660-044E2B73A938}"/>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66" name="Line 25">
                  <a:extLst>
                    <a:ext uri="{FF2B5EF4-FFF2-40B4-BE49-F238E27FC236}">
                      <a16:creationId xmlns:a16="http://schemas.microsoft.com/office/drawing/2014/main" id="{2B638223-8A4E-4CFB-94F6-8079708479A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67" name="Line 26">
                  <a:extLst>
                    <a:ext uri="{FF2B5EF4-FFF2-40B4-BE49-F238E27FC236}">
                      <a16:creationId xmlns:a16="http://schemas.microsoft.com/office/drawing/2014/main" id="{C6B11606-6482-4F09-9C8A-61F4DE3775B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9557" name="Freeform 27">
              <a:extLst>
                <a:ext uri="{FF2B5EF4-FFF2-40B4-BE49-F238E27FC236}">
                  <a16:creationId xmlns:a16="http://schemas.microsoft.com/office/drawing/2014/main" id="{D95D450E-C72D-4CF6-9CC4-E805DC40FCD1}"/>
                </a:ext>
              </a:extLst>
            </p:cNvPr>
            <p:cNvSpPr>
              <a:spLocks/>
            </p:cNvSpPr>
            <p:nvPr/>
          </p:nvSpPr>
          <p:spPr bwMode="auto">
            <a:xfrm>
              <a:off x="3573" y="2364"/>
              <a:ext cx="564" cy="342"/>
            </a:xfrm>
            <a:custGeom>
              <a:avLst/>
              <a:gdLst>
                <a:gd name="T0" fmla="*/ 0 w 417"/>
                <a:gd name="T1" fmla="*/ 16622 h 264"/>
                <a:gd name="T2" fmla="*/ 52322 w 417"/>
                <a:gd name="T3" fmla="*/ 16622 h 264"/>
                <a:gd name="T4" fmla="*/ 5232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9558" name="Group 28">
              <a:extLst>
                <a:ext uri="{FF2B5EF4-FFF2-40B4-BE49-F238E27FC236}">
                  <a16:creationId xmlns:a16="http://schemas.microsoft.com/office/drawing/2014/main" id="{1721C423-CEBF-4940-8A50-6CCD9039EF4C}"/>
                </a:ext>
              </a:extLst>
            </p:cNvPr>
            <p:cNvGrpSpPr>
              <a:grpSpLocks/>
            </p:cNvGrpSpPr>
            <p:nvPr/>
          </p:nvGrpSpPr>
          <p:grpSpPr bwMode="auto">
            <a:xfrm>
              <a:off x="4032" y="2419"/>
              <a:ext cx="218" cy="225"/>
              <a:chOff x="5140" y="403"/>
              <a:chExt cx="218" cy="225"/>
            </a:xfrm>
          </p:grpSpPr>
          <p:sp>
            <p:nvSpPr>
              <p:cNvPr id="19559" name="Oval 29">
                <a:extLst>
                  <a:ext uri="{FF2B5EF4-FFF2-40B4-BE49-F238E27FC236}">
                    <a16:creationId xmlns:a16="http://schemas.microsoft.com/office/drawing/2014/main" id="{AAD47BC7-3F42-4059-9CF3-1C67F481528A}"/>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60" name="Text Box 30">
                <a:extLst>
                  <a:ext uri="{FF2B5EF4-FFF2-40B4-BE49-F238E27FC236}">
                    <a16:creationId xmlns:a16="http://schemas.microsoft.com/office/drawing/2014/main" id="{094F38EA-5EB6-421F-B439-2626580B2162}"/>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3</a:t>
                </a:r>
              </a:p>
            </p:txBody>
          </p:sp>
        </p:grpSp>
      </p:grpSp>
      <p:sp>
        <p:nvSpPr>
          <p:cNvPr id="19472" name="Text Box 31">
            <a:extLst>
              <a:ext uri="{FF2B5EF4-FFF2-40B4-BE49-F238E27FC236}">
                <a16:creationId xmlns:a16="http://schemas.microsoft.com/office/drawing/2014/main" id="{8A0ED966-90DD-4415-B511-B44DC48DDA71}"/>
              </a:ext>
            </a:extLst>
          </p:cNvPr>
          <p:cNvSpPr txBox="1">
            <a:spLocks noChangeArrowheads="1"/>
          </p:cNvSpPr>
          <p:nvPr/>
        </p:nvSpPr>
        <p:spPr bwMode="auto">
          <a:xfrm>
            <a:off x="6678614" y="4213226"/>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10.0.0.4</a:t>
            </a:r>
          </a:p>
        </p:txBody>
      </p:sp>
      <p:sp>
        <p:nvSpPr>
          <p:cNvPr id="19473" name="Line 32">
            <a:extLst>
              <a:ext uri="{FF2B5EF4-FFF2-40B4-BE49-F238E27FC236}">
                <a16:creationId xmlns:a16="http://schemas.microsoft.com/office/drawing/2014/main" id="{244C9454-7698-4672-B21C-C3A13D76ABA8}"/>
              </a:ext>
            </a:extLst>
          </p:cNvPr>
          <p:cNvSpPr>
            <a:spLocks noChangeShapeType="1"/>
          </p:cNvSpPr>
          <p:nvPr/>
        </p:nvSpPr>
        <p:spPr bwMode="auto">
          <a:xfrm flipH="1">
            <a:off x="6815138" y="4491040"/>
            <a:ext cx="93662" cy="1412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74" name="Text Box 33">
            <a:extLst>
              <a:ext uri="{FF2B5EF4-FFF2-40B4-BE49-F238E27FC236}">
                <a16:creationId xmlns:a16="http://schemas.microsoft.com/office/drawing/2014/main" id="{7868AA0E-4265-47C1-A82F-6220451AD3CA}"/>
              </a:ext>
            </a:extLst>
          </p:cNvPr>
          <p:cNvSpPr txBox="1">
            <a:spLocks noChangeArrowheads="1"/>
          </p:cNvSpPr>
          <p:nvPr/>
        </p:nvSpPr>
        <p:spPr bwMode="auto">
          <a:xfrm>
            <a:off x="4651376" y="4827589"/>
            <a:ext cx="142183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138.76.29.7</a:t>
            </a:r>
          </a:p>
        </p:txBody>
      </p:sp>
      <p:sp>
        <p:nvSpPr>
          <p:cNvPr id="19475" name="Line 34">
            <a:extLst>
              <a:ext uri="{FF2B5EF4-FFF2-40B4-BE49-F238E27FC236}">
                <a16:creationId xmlns:a16="http://schemas.microsoft.com/office/drawing/2014/main" id="{BD783E4C-F0C0-4607-815D-31B748DDE15A}"/>
              </a:ext>
            </a:extLst>
          </p:cNvPr>
          <p:cNvSpPr>
            <a:spLocks noChangeShapeType="1"/>
          </p:cNvSpPr>
          <p:nvPr/>
        </p:nvSpPr>
        <p:spPr bwMode="auto">
          <a:xfrm flipH="1">
            <a:off x="5999163" y="4752975"/>
            <a:ext cx="93662" cy="141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grpSp>
        <p:nvGrpSpPr>
          <p:cNvPr id="7" name="Group 35">
            <a:extLst>
              <a:ext uri="{FF2B5EF4-FFF2-40B4-BE49-F238E27FC236}">
                <a16:creationId xmlns:a16="http://schemas.microsoft.com/office/drawing/2014/main" id="{0836E2FE-AB7D-4ED0-B1D2-3602C6349F43}"/>
              </a:ext>
            </a:extLst>
          </p:cNvPr>
          <p:cNvGrpSpPr>
            <a:grpSpLocks/>
          </p:cNvGrpSpPr>
          <p:nvPr/>
        </p:nvGrpSpPr>
        <p:grpSpPr bwMode="auto">
          <a:xfrm>
            <a:off x="8810625" y="1698625"/>
            <a:ext cx="2470150" cy="1563688"/>
            <a:chOff x="3944" y="971"/>
            <a:chExt cx="1411" cy="893"/>
          </a:xfrm>
        </p:grpSpPr>
        <p:sp>
          <p:nvSpPr>
            <p:cNvPr id="19554" name="Text Box 36">
              <a:extLst>
                <a:ext uri="{FF2B5EF4-FFF2-40B4-BE49-F238E27FC236}">
                  <a16:creationId xmlns:a16="http://schemas.microsoft.com/office/drawing/2014/main" id="{9F807BA6-0D61-4144-9EB5-DF3A015BF0E4}"/>
                </a:ext>
              </a:extLst>
            </p:cNvPr>
            <p:cNvSpPr txBox="1">
              <a:spLocks noChangeArrowheads="1"/>
            </p:cNvSpPr>
            <p:nvPr/>
          </p:nvSpPr>
          <p:spPr bwMode="auto">
            <a:xfrm>
              <a:off x="4121" y="971"/>
              <a:ext cx="123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3:</a:t>
              </a:r>
              <a:r>
                <a:rPr lang="en-US" altLang="it-IT">
                  <a:solidFill>
                    <a:srgbClr val="FF0000"/>
                  </a:solidFill>
                </a:rPr>
                <a:t> host 10.0.0.1 </a:t>
              </a:r>
            </a:p>
            <a:p>
              <a:pPr eaLnBrk="1"/>
              <a:r>
                <a:rPr lang="en-US" altLang="it-IT">
                  <a:solidFill>
                    <a:srgbClr val="FF0000"/>
                  </a:solidFill>
                </a:rPr>
                <a:t>sends datagram to </a:t>
              </a:r>
            </a:p>
            <a:p>
              <a:pPr eaLnBrk="1"/>
              <a:r>
                <a:rPr lang="en-US" altLang="it-IT">
                  <a:solidFill>
                    <a:srgbClr val="FF0000"/>
                  </a:solidFill>
                </a:rPr>
                <a:t>128.119.40.186</a:t>
              </a:r>
            </a:p>
          </p:txBody>
        </p:sp>
        <p:sp>
          <p:nvSpPr>
            <p:cNvPr id="19555" name="Line 37">
              <a:extLst>
                <a:ext uri="{FF2B5EF4-FFF2-40B4-BE49-F238E27FC236}">
                  <a16:creationId xmlns:a16="http://schemas.microsoft.com/office/drawing/2014/main" id="{097E0A62-7558-41B9-ABBB-C095DD70858F}"/>
                </a:ext>
              </a:extLst>
            </p:cNvPr>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sp>
        <p:nvSpPr>
          <p:cNvPr id="19477" name="Freeform 38">
            <a:extLst>
              <a:ext uri="{FF2B5EF4-FFF2-40B4-BE49-F238E27FC236}">
                <a16:creationId xmlns:a16="http://schemas.microsoft.com/office/drawing/2014/main" id="{D5E37490-8B1F-42D2-B656-3AEA93805DF2}"/>
              </a:ext>
            </a:extLst>
          </p:cNvPr>
          <p:cNvSpPr>
            <a:spLocks/>
          </p:cNvSpPr>
          <p:nvPr/>
        </p:nvSpPr>
        <p:spPr bwMode="auto">
          <a:xfrm>
            <a:off x="4264027" y="2895600"/>
            <a:ext cx="4259263" cy="1689100"/>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lIns="100794" tIns="50397" rIns="100794" bIns="50397"/>
          <a:lstStyle/>
          <a:p>
            <a:endParaRPr lang="it-IT"/>
          </a:p>
        </p:txBody>
      </p:sp>
      <p:grpSp>
        <p:nvGrpSpPr>
          <p:cNvPr id="19478" name="Group 44">
            <a:extLst>
              <a:ext uri="{FF2B5EF4-FFF2-40B4-BE49-F238E27FC236}">
                <a16:creationId xmlns:a16="http://schemas.microsoft.com/office/drawing/2014/main" id="{62B61EE7-C9B6-4AF5-902C-567B0A1D279E}"/>
              </a:ext>
            </a:extLst>
          </p:cNvPr>
          <p:cNvGrpSpPr>
            <a:grpSpLocks/>
          </p:cNvGrpSpPr>
          <p:nvPr/>
        </p:nvGrpSpPr>
        <p:grpSpPr bwMode="auto">
          <a:xfrm>
            <a:off x="6157915" y="4525965"/>
            <a:ext cx="612775" cy="338137"/>
            <a:chOff x="3600" y="219"/>
            <a:chExt cx="360" cy="175"/>
          </a:xfrm>
        </p:grpSpPr>
        <p:sp>
          <p:nvSpPr>
            <p:cNvPr id="19541" name="Oval 45">
              <a:extLst>
                <a:ext uri="{FF2B5EF4-FFF2-40B4-BE49-F238E27FC236}">
                  <a16:creationId xmlns:a16="http://schemas.microsoft.com/office/drawing/2014/main" id="{5FF0C9F3-383F-452A-81F3-5D9C6242B8B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42" name="Line 46">
              <a:extLst>
                <a:ext uri="{FF2B5EF4-FFF2-40B4-BE49-F238E27FC236}">
                  <a16:creationId xmlns:a16="http://schemas.microsoft.com/office/drawing/2014/main" id="{7622CEBD-0027-463E-B6BF-FB8B5985C31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3" name="Line 47">
              <a:extLst>
                <a:ext uri="{FF2B5EF4-FFF2-40B4-BE49-F238E27FC236}">
                  <a16:creationId xmlns:a16="http://schemas.microsoft.com/office/drawing/2014/main" id="{CEFFC962-5368-44E9-BB79-CBA610E9C53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4" name="Rectangle 48">
              <a:extLst>
                <a:ext uri="{FF2B5EF4-FFF2-40B4-BE49-F238E27FC236}">
                  <a16:creationId xmlns:a16="http://schemas.microsoft.com/office/drawing/2014/main" id="{7E43BDA6-CE32-44A3-8B29-495F5691F05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endParaRPr lang="it-IT" altLang="it-IT" sz="2600">
                <a:solidFill>
                  <a:schemeClr val="tx1"/>
                </a:solidFill>
                <a:latin typeface="Times New Roman" panose="02020603050405020304" pitchFamily="18" charset="0"/>
              </a:endParaRPr>
            </a:p>
          </p:txBody>
        </p:sp>
        <p:sp>
          <p:nvSpPr>
            <p:cNvPr id="19545" name="Oval 49">
              <a:extLst>
                <a:ext uri="{FF2B5EF4-FFF2-40B4-BE49-F238E27FC236}">
                  <a16:creationId xmlns:a16="http://schemas.microsoft.com/office/drawing/2014/main" id="{2D4C7838-C83B-4402-8C7A-C94FD7D918D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grpSp>
          <p:nvGrpSpPr>
            <p:cNvPr id="19546" name="Group 50">
              <a:extLst>
                <a:ext uri="{FF2B5EF4-FFF2-40B4-BE49-F238E27FC236}">
                  <a16:creationId xmlns:a16="http://schemas.microsoft.com/office/drawing/2014/main" id="{E436497C-9113-419F-B35F-23732C7AB6BD}"/>
                </a:ext>
              </a:extLst>
            </p:cNvPr>
            <p:cNvGrpSpPr>
              <a:grpSpLocks/>
            </p:cNvGrpSpPr>
            <p:nvPr/>
          </p:nvGrpSpPr>
          <p:grpSpPr bwMode="auto">
            <a:xfrm>
              <a:off x="3686" y="244"/>
              <a:ext cx="177" cy="66"/>
              <a:chOff x="2848" y="848"/>
              <a:chExt cx="140" cy="98"/>
            </a:xfrm>
          </p:grpSpPr>
          <p:sp>
            <p:nvSpPr>
              <p:cNvPr id="19551" name="Line 51">
                <a:extLst>
                  <a:ext uri="{FF2B5EF4-FFF2-40B4-BE49-F238E27FC236}">
                    <a16:creationId xmlns:a16="http://schemas.microsoft.com/office/drawing/2014/main" id="{9E660FF7-A706-40CE-BC9D-E7DE9F33D89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2" name="Line 52">
                <a:extLst>
                  <a:ext uri="{FF2B5EF4-FFF2-40B4-BE49-F238E27FC236}">
                    <a16:creationId xmlns:a16="http://schemas.microsoft.com/office/drawing/2014/main" id="{FADF6D18-0097-46FF-823C-534A8340F45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3" name="Line 53">
                <a:extLst>
                  <a:ext uri="{FF2B5EF4-FFF2-40B4-BE49-F238E27FC236}">
                    <a16:creationId xmlns:a16="http://schemas.microsoft.com/office/drawing/2014/main" id="{60889415-DA4B-4134-8B1B-499896BD728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9547" name="Group 54">
              <a:extLst>
                <a:ext uri="{FF2B5EF4-FFF2-40B4-BE49-F238E27FC236}">
                  <a16:creationId xmlns:a16="http://schemas.microsoft.com/office/drawing/2014/main" id="{C7DC48FB-8E5C-4043-AB44-F7A873A1E7F7}"/>
                </a:ext>
              </a:extLst>
            </p:cNvPr>
            <p:cNvGrpSpPr>
              <a:grpSpLocks/>
            </p:cNvGrpSpPr>
            <p:nvPr/>
          </p:nvGrpSpPr>
          <p:grpSpPr bwMode="auto">
            <a:xfrm flipV="1">
              <a:off x="3686" y="243"/>
              <a:ext cx="177" cy="66"/>
              <a:chOff x="2848" y="848"/>
              <a:chExt cx="140" cy="98"/>
            </a:xfrm>
          </p:grpSpPr>
          <p:sp>
            <p:nvSpPr>
              <p:cNvPr id="19548" name="Line 55">
                <a:extLst>
                  <a:ext uri="{FF2B5EF4-FFF2-40B4-BE49-F238E27FC236}">
                    <a16:creationId xmlns:a16="http://schemas.microsoft.com/office/drawing/2014/main" id="{C3B17516-49BB-40F5-AA6E-4EBFE0147C8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49" name="Line 56">
                <a:extLst>
                  <a:ext uri="{FF2B5EF4-FFF2-40B4-BE49-F238E27FC236}">
                    <a16:creationId xmlns:a16="http://schemas.microsoft.com/office/drawing/2014/main" id="{A1614B36-3C59-422B-96F6-15C79F34CBE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9550" name="Line 57">
                <a:extLst>
                  <a:ext uri="{FF2B5EF4-FFF2-40B4-BE49-F238E27FC236}">
                    <a16:creationId xmlns:a16="http://schemas.microsoft.com/office/drawing/2014/main" id="{EFF8DE45-9743-4409-AF17-F4BD1B73C15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grpSp>
        <p:nvGrpSpPr>
          <p:cNvPr id="19479" name="Gruppo 114">
            <a:extLst>
              <a:ext uri="{FF2B5EF4-FFF2-40B4-BE49-F238E27FC236}">
                <a16:creationId xmlns:a16="http://schemas.microsoft.com/office/drawing/2014/main" id="{582FCB70-0BE7-4BEB-A49E-8D4A543A618B}"/>
              </a:ext>
            </a:extLst>
          </p:cNvPr>
          <p:cNvGrpSpPr>
            <a:grpSpLocks/>
          </p:cNvGrpSpPr>
          <p:nvPr/>
        </p:nvGrpSpPr>
        <p:grpSpPr bwMode="auto">
          <a:xfrm>
            <a:off x="4171952" y="1516063"/>
            <a:ext cx="4405313" cy="1492250"/>
            <a:chOff x="2492374" y="1516063"/>
            <a:chExt cx="4405326" cy="1492250"/>
          </a:xfrm>
        </p:grpSpPr>
        <p:sp>
          <p:nvSpPr>
            <p:cNvPr id="19535" name="Rectangle 39">
              <a:extLst>
                <a:ext uri="{FF2B5EF4-FFF2-40B4-BE49-F238E27FC236}">
                  <a16:creationId xmlns:a16="http://schemas.microsoft.com/office/drawing/2014/main" id="{1468993D-BCFB-44A9-B772-7121E2D44EBA}"/>
                </a:ext>
              </a:extLst>
            </p:cNvPr>
            <p:cNvSpPr>
              <a:spLocks noChangeArrowheads="1"/>
            </p:cNvSpPr>
            <p:nvPr/>
          </p:nvSpPr>
          <p:spPr bwMode="auto">
            <a:xfrm>
              <a:off x="2584450" y="1516063"/>
              <a:ext cx="4171950" cy="1492250"/>
            </a:xfrm>
            <a:prstGeom prst="rect">
              <a:avLst/>
            </a:prstGeom>
            <a:solidFill>
              <a:schemeClr val="bg1"/>
            </a:solidFill>
            <a:ln w="9525">
              <a:solidFill>
                <a:schemeClr val="tx1"/>
              </a:solidFill>
              <a:miter lim="800000"/>
              <a:headEnd/>
              <a:tailEnd/>
            </a:ln>
          </p:spPr>
          <p:txBody>
            <a:bodyPr wrap="none" lIns="100794" tIns="50397" rIns="100794" bIns="50397"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36" name="Text Box 40">
              <a:extLst>
                <a:ext uri="{FF2B5EF4-FFF2-40B4-BE49-F238E27FC236}">
                  <a16:creationId xmlns:a16="http://schemas.microsoft.com/office/drawing/2014/main" id="{36153F24-1015-4490-9268-8DBB5F6A68BA}"/>
                </a:ext>
              </a:extLst>
            </p:cNvPr>
            <p:cNvSpPr txBox="1">
              <a:spLocks noChangeArrowheads="1"/>
            </p:cNvSpPr>
            <p:nvPr/>
          </p:nvSpPr>
          <p:spPr bwMode="auto">
            <a:xfrm>
              <a:off x="2492374" y="1636697"/>
              <a:ext cx="4405326"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chemeClr val="tx1"/>
                  </a:solidFill>
                </a:rPr>
                <a:t>NAT forwarding table</a:t>
              </a:r>
            </a:p>
            <a:p>
              <a:pPr algn="ctr" eaLnBrk="1"/>
              <a:r>
                <a:rPr lang="en-US" altLang="it-IT">
                  <a:solidFill>
                    <a:schemeClr val="tx1"/>
                  </a:solidFill>
                </a:rPr>
                <a:t>WAN side addr        LAN side addr</a:t>
              </a:r>
            </a:p>
          </p:txBody>
        </p:sp>
        <p:sp>
          <p:nvSpPr>
            <p:cNvPr id="19537" name="Line 41">
              <a:extLst>
                <a:ext uri="{FF2B5EF4-FFF2-40B4-BE49-F238E27FC236}">
                  <a16:creationId xmlns:a16="http://schemas.microsoft.com/office/drawing/2014/main" id="{5815147F-D15F-4BA0-A240-B85E615D684F}"/>
                </a:ext>
              </a:extLst>
            </p:cNvPr>
            <p:cNvSpPr>
              <a:spLocks noChangeShapeType="1"/>
            </p:cNvSpPr>
            <p:nvPr/>
          </p:nvSpPr>
          <p:spPr bwMode="auto">
            <a:xfrm flipV="1">
              <a:off x="2584450" y="1927225"/>
              <a:ext cx="4179888"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38" name="Line 42">
              <a:extLst>
                <a:ext uri="{FF2B5EF4-FFF2-40B4-BE49-F238E27FC236}">
                  <a16:creationId xmlns:a16="http://schemas.microsoft.com/office/drawing/2014/main" id="{3BCB844E-837A-490C-8CB2-0032D43889D0}"/>
                </a:ext>
              </a:extLst>
            </p:cNvPr>
            <p:cNvSpPr>
              <a:spLocks noChangeShapeType="1"/>
            </p:cNvSpPr>
            <p:nvPr/>
          </p:nvSpPr>
          <p:spPr bwMode="auto">
            <a:xfrm flipV="1">
              <a:off x="2600325" y="2233613"/>
              <a:ext cx="41338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39" name="Line 43">
              <a:extLst>
                <a:ext uri="{FF2B5EF4-FFF2-40B4-BE49-F238E27FC236}">
                  <a16:creationId xmlns:a16="http://schemas.microsoft.com/office/drawing/2014/main" id="{7A6BE010-202E-43D2-8E10-D744E2B6E49F}"/>
                </a:ext>
              </a:extLst>
            </p:cNvPr>
            <p:cNvSpPr>
              <a:spLocks noChangeShapeType="1"/>
            </p:cNvSpPr>
            <p:nvPr/>
          </p:nvSpPr>
          <p:spPr bwMode="auto">
            <a:xfrm>
              <a:off x="4926013" y="1951038"/>
              <a:ext cx="4762" cy="1054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540" name="Text Box 58">
              <a:extLst>
                <a:ext uri="{FF2B5EF4-FFF2-40B4-BE49-F238E27FC236}">
                  <a16:creationId xmlns:a16="http://schemas.microsoft.com/office/drawing/2014/main" id="{4FF424E4-83B1-4999-B902-DE6E9C26B1CB}"/>
                </a:ext>
              </a:extLst>
            </p:cNvPr>
            <p:cNvSpPr txBox="1">
              <a:spLocks noChangeArrowheads="1"/>
            </p:cNvSpPr>
            <p:nvPr/>
          </p:nvSpPr>
          <p:spPr bwMode="auto">
            <a:xfrm>
              <a:off x="2705100" y="2259013"/>
              <a:ext cx="3978286"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rgbClr val="FF0000"/>
                  </a:solidFill>
                </a:rPr>
                <a:t>138.76.29.7, 80      10.0.0.1, 80</a:t>
              </a:r>
            </a:p>
            <a:p>
              <a:pPr algn="ctr" eaLnBrk="1"/>
              <a:r>
                <a:rPr lang="en-US" altLang="it-IT">
                  <a:solidFill>
                    <a:schemeClr val="tx1"/>
                  </a:solidFill>
                </a:rPr>
                <a:t>……                                         ……</a:t>
              </a:r>
            </a:p>
          </p:txBody>
        </p:sp>
      </p:grpSp>
      <p:grpSp>
        <p:nvGrpSpPr>
          <p:cNvPr id="12" name="Group 59">
            <a:extLst>
              <a:ext uri="{FF2B5EF4-FFF2-40B4-BE49-F238E27FC236}">
                <a16:creationId xmlns:a16="http://schemas.microsoft.com/office/drawing/2014/main" id="{29F926E8-E9EB-43B5-B436-0A4F6A5B8615}"/>
              </a:ext>
            </a:extLst>
          </p:cNvPr>
          <p:cNvGrpSpPr>
            <a:grpSpLocks/>
          </p:cNvGrpSpPr>
          <p:nvPr/>
        </p:nvGrpSpPr>
        <p:grpSpPr bwMode="auto">
          <a:xfrm>
            <a:off x="6932615" y="3786188"/>
            <a:ext cx="3070225" cy="1764000"/>
            <a:chOff x="3002" y="2417"/>
            <a:chExt cx="1754" cy="1008"/>
          </a:xfrm>
        </p:grpSpPr>
        <p:sp>
          <p:nvSpPr>
            <p:cNvPr id="19521" name="Rectangle 60">
              <a:extLst>
                <a:ext uri="{FF2B5EF4-FFF2-40B4-BE49-F238E27FC236}">
                  <a16:creationId xmlns:a16="http://schemas.microsoft.com/office/drawing/2014/main" id="{7F2ABE26-1964-4071-8B05-62B59FDB044C}"/>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22" name="Text Box 61">
              <a:extLst>
                <a:ext uri="{FF2B5EF4-FFF2-40B4-BE49-F238E27FC236}">
                  <a16:creationId xmlns:a16="http://schemas.microsoft.com/office/drawing/2014/main" id="{C0DC16B6-D739-4D6F-B1C7-5008DBFA0D62}"/>
                </a:ext>
              </a:extLst>
            </p:cNvPr>
            <p:cNvSpPr txBox="1">
              <a:spLocks noChangeArrowheads="1"/>
            </p:cNvSpPr>
            <p:nvPr/>
          </p:nvSpPr>
          <p:spPr bwMode="auto">
            <a:xfrm>
              <a:off x="3104" y="3042"/>
              <a:ext cx="111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200">
                  <a:solidFill>
                    <a:schemeClr val="tx1"/>
                  </a:solidFill>
                </a:rPr>
                <a:t>S: 128.119.40.186, 501 </a:t>
              </a:r>
            </a:p>
            <a:p>
              <a:pPr eaLnBrk="1"/>
              <a:r>
                <a:rPr lang="en-US" altLang="it-IT" sz="1200">
                  <a:solidFill>
                    <a:schemeClr val="tx1"/>
                  </a:solidFill>
                </a:rPr>
                <a:t>D: 10.0.0.1, 80</a:t>
              </a:r>
            </a:p>
            <a:p>
              <a:pPr eaLnBrk="1"/>
              <a:endParaRPr lang="en-US" altLang="it-IT" sz="1300">
                <a:solidFill>
                  <a:schemeClr val="tx1"/>
                </a:solidFill>
              </a:endParaRPr>
            </a:p>
          </p:txBody>
        </p:sp>
        <p:grpSp>
          <p:nvGrpSpPr>
            <p:cNvPr id="19523" name="Group 62">
              <a:extLst>
                <a:ext uri="{FF2B5EF4-FFF2-40B4-BE49-F238E27FC236}">
                  <a16:creationId xmlns:a16="http://schemas.microsoft.com/office/drawing/2014/main" id="{B63667CF-495B-46DB-9282-7E9A66FEB803}"/>
                </a:ext>
              </a:extLst>
            </p:cNvPr>
            <p:cNvGrpSpPr>
              <a:grpSpLocks/>
            </p:cNvGrpSpPr>
            <p:nvPr/>
          </p:nvGrpSpPr>
          <p:grpSpPr bwMode="auto">
            <a:xfrm>
              <a:off x="3054" y="3007"/>
              <a:ext cx="51" cy="99"/>
              <a:chOff x="5508" y="1599"/>
              <a:chExt cx="48" cy="99"/>
            </a:xfrm>
          </p:grpSpPr>
          <p:sp>
            <p:nvSpPr>
              <p:cNvPr id="19532" name="Freeform 63">
                <a:extLst>
                  <a:ext uri="{FF2B5EF4-FFF2-40B4-BE49-F238E27FC236}">
                    <a16:creationId xmlns:a16="http://schemas.microsoft.com/office/drawing/2014/main" id="{2EFCEDB3-E740-4A75-B9A3-235AF6F171D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33" name="Line 64">
                <a:extLst>
                  <a:ext uri="{FF2B5EF4-FFF2-40B4-BE49-F238E27FC236}">
                    <a16:creationId xmlns:a16="http://schemas.microsoft.com/office/drawing/2014/main" id="{1EE4DF99-82F5-44DC-9F0C-97A41F2DDF98}"/>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34" name="Line 65">
                <a:extLst>
                  <a:ext uri="{FF2B5EF4-FFF2-40B4-BE49-F238E27FC236}">
                    <a16:creationId xmlns:a16="http://schemas.microsoft.com/office/drawing/2014/main" id="{3DEF59AC-33A9-4B29-8D65-B79A8E24ADF5}"/>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24" name="Group 66">
              <a:extLst>
                <a:ext uri="{FF2B5EF4-FFF2-40B4-BE49-F238E27FC236}">
                  <a16:creationId xmlns:a16="http://schemas.microsoft.com/office/drawing/2014/main" id="{E37883B8-0411-46BA-87DC-8A67B38D5DAB}"/>
                </a:ext>
              </a:extLst>
            </p:cNvPr>
            <p:cNvGrpSpPr>
              <a:grpSpLocks/>
            </p:cNvGrpSpPr>
            <p:nvPr/>
          </p:nvGrpSpPr>
          <p:grpSpPr bwMode="auto">
            <a:xfrm>
              <a:off x="3059" y="3248"/>
              <a:ext cx="51" cy="99"/>
              <a:chOff x="5508" y="1599"/>
              <a:chExt cx="48" cy="99"/>
            </a:xfrm>
          </p:grpSpPr>
          <p:sp>
            <p:nvSpPr>
              <p:cNvPr id="19529" name="Freeform 67">
                <a:extLst>
                  <a:ext uri="{FF2B5EF4-FFF2-40B4-BE49-F238E27FC236}">
                    <a16:creationId xmlns:a16="http://schemas.microsoft.com/office/drawing/2014/main" id="{2EF662CA-F96B-4A45-A018-C1E86F90A26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30" name="Line 68">
                <a:extLst>
                  <a:ext uri="{FF2B5EF4-FFF2-40B4-BE49-F238E27FC236}">
                    <a16:creationId xmlns:a16="http://schemas.microsoft.com/office/drawing/2014/main" id="{8665E75B-AE66-45E0-924E-C8085C5337FF}"/>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31" name="Line 69">
                <a:extLst>
                  <a:ext uri="{FF2B5EF4-FFF2-40B4-BE49-F238E27FC236}">
                    <a16:creationId xmlns:a16="http://schemas.microsoft.com/office/drawing/2014/main" id="{1B0F7D1A-40B0-433F-A2B8-45E74A5DB8A4}"/>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9525" name="Freeform 70">
              <a:extLst>
                <a:ext uri="{FF2B5EF4-FFF2-40B4-BE49-F238E27FC236}">
                  <a16:creationId xmlns:a16="http://schemas.microsoft.com/office/drawing/2014/main" id="{0D437E5C-299D-47A2-ABCC-872429E4517A}"/>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9526" name="Group 71">
              <a:extLst>
                <a:ext uri="{FF2B5EF4-FFF2-40B4-BE49-F238E27FC236}">
                  <a16:creationId xmlns:a16="http://schemas.microsoft.com/office/drawing/2014/main" id="{9EF782B7-A4C7-4C30-8127-5C2E2C0D1A09}"/>
                </a:ext>
              </a:extLst>
            </p:cNvPr>
            <p:cNvGrpSpPr>
              <a:grpSpLocks/>
            </p:cNvGrpSpPr>
            <p:nvPr/>
          </p:nvGrpSpPr>
          <p:grpSpPr bwMode="auto">
            <a:xfrm>
              <a:off x="4240" y="3064"/>
              <a:ext cx="218" cy="225"/>
              <a:chOff x="5140" y="403"/>
              <a:chExt cx="218" cy="225"/>
            </a:xfrm>
          </p:grpSpPr>
          <p:sp>
            <p:nvSpPr>
              <p:cNvPr id="19527" name="Oval 72">
                <a:extLst>
                  <a:ext uri="{FF2B5EF4-FFF2-40B4-BE49-F238E27FC236}">
                    <a16:creationId xmlns:a16="http://schemas.microsoft.com/office/drawing/2014/main" id="{A93E15FD-A803-43A8-BEB0-5699F420DDA4}"/>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28" name="Text Box 73">
                <a:extLst>
                  <a:ext uri="{FF2B5EF4-FFF2-40B4-BE49-F238E27FC236}">
                    <a16:creationId xmlns:a16="http://schemas.microsoft.com/office/drawing/2014/main" id="{7C6C62DA-B0B9-45FD-AA07-4EA4AF14DD11}"/>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2</a:t>
                </a:r>
              </a:p>
            </p:txBody>
          </p:sp>
        </p:grpSp>
      </p:grpSp>
      <p:grpSp>
        <p:nvGrpSpPr>
          <p:cNvPr id="16" name="Group 74">
            <a:extLst>
              <a:ext uri="{FF2B5EF4-FFF2-40B4-BE49-F238E27FC236}">
                <a16:creationId xmlns:a16="http://schemas.microsoft.com/office/drawing/2014/main" id="{CD439DF7-145C-4146-BB66-7232F96CAEA2}"/>
              </a:ext>
            </a:extLst>
          </p:cNvPr>
          <p:cNvGrpSpPr>
            <a:grpSpLocks/>
          </p:cNvGrpSpPr>
          <p:nvPr/>
        </p:nvGrpSpPr>
        <p:grpSpPr bwMode="auto">
          <a:xfrm>
            <a:off x="3368677" y="4014791"/>
            <a:ext cx="2752725" cy="623887"/>
            <a:chOff x="1026" y="3559"/>
            <a:chExt cx="1573" cy="357"/>
          </a:xfrm>
        </p:grpSpPr>
        <p:grpSp>
          <p:nvGrpSpPr>
            <p:cNvPr id="19506" name="Group 75">
              <a:extLst>
                <a:ext uri="{FF2B5EF4-FFF2-40B4-BE49-F238E27FC236}">
                  <a16:creationId xmlns:a16="http://schemas.microsoft.com/office/drawing/2014/main" id="{62A2AABD-68A1-42F2-80E3-5AD78323589E}"/>
                </a:ext>
              </a:extLst>
            </p:cNvPr>
            <p:cNvGrpSpPr>
              <a:grpSpLocks/>
            </p:cNvGrpSpPr>
            <p:nvPr/>
          </p:nvGrpSpPr>
          <p:grpSpPr bwMode="auto">
            <a:xfrm>
              <a:off x="1412" y="3559"/>
              <a:ext cx="1187" cy="357"/>
              <a:chOff x="4381" y="786"/>
              <a:chExt cx="1108" cy="357"/>
            </a:xfrm>
          </p:grpSpPr>
          <p:sp>
            <p:nvSpPr>
              <p:cNvPr id="19511" name="Rectangle 76">
                <a:extLst>
                  <a:ext uri="{FF2B5EF4-FFF2-40B4-BE49-F238E27FC236}">
                    <a16:creationId xmlns:a16="http://schemas.microsoft.com/office/drawing/2014/main" id="{17B39EC6-C390-43E2-8D69-19466D773162}"/>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12" name="Text Box 77">
                <a:extLst>
                  <a:ext uri="{FF2B5EF4-FFF2-40B4-BE49-F238E27FC236}">
                    <a16:creationId xmlns:a16="http://schemas.microsoft.com/office/drawing/2014/main" id="{7068D22D-01BF-4714-8883-B507C608AE1E}"/>
                  </a:ext>
                </a:extLst>
              </p:cNvPr>
              <p:cNvSpPr txBox="1">
                <a:spLocks noChangeArrowheads="1"/>
              </p:cNvSpPr>
              <p:nvPr/>
            </p:nvSpPr>
            <p:spPr bwMode="auto">
              <a:xfrm>
                <a:off x="4381" y="813"/>
                <a:ext cx="104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138.76.29.7, 80</a:t>
                </a:r>
              </a:p>
              <a:p>
                <a:pPr eaLnBrk="1"/>
                <a:r>
                  <a:rPr lang="en-US" altLang="it-IT" sz="1300">
                    <a:solidFill>
                      <a:schemeClr val="tx1"/>
                    </a:solidFill>
                  </a:rPr>
                  <a:t>D: 128.119.40.186, 501</a:t>
                </a:r>
              </a:p>
            </p:txBody>
          </p:sp>
          <p:grpSp>
            <p:nvGrpSpPr>
              <p:cNvPr id="19513" name="Group 78">
                <a:extLst>
                  <a:ext uri="{FF2B5EF4-FFF2-40B4-BE49-F238E27FC236}">
                    <a16:creationId xmlns:a16="http://schemas.microsoft.com/office/drawing/2014/main" id="{73486BD1-8AFC-4A8B-BA55-3DFDF4CA41C2}"/>
                  </a:ext>
                </a:extLst>
              </p:cNvPr>
              <p:cNvGrpSpPr>
                <a:grpSpLocks/>
              </p:cNvGrpSpPr>
              <p:nvPr/>
            </p:nvGrpSpPr>
            <p:grpSpPr bwMode="auto">
              <a:xfrm>
                <a:off x="5394" y="786"/>
                <a:ext cx="48" cy="99"/>
                <a:chOff x="5508" y="1599"/>
                <a:chExt cx="48" cy="99"/>
              </a:xfrm>
            </p:grpSpPr>
            <p:sp>
              <p:nvSpPr>
                <p:cNvPr id="19518" name="Freeform 79">
                  <a:extLst>
                    <a:ext uri="{FF2B5EF4-FFF2-40B4-BE49-F238E27FC236}">
                      <a16:creationId xmlns:a16="http://schemas.microsoft.com/office/drawing/2014/main" id="{D1594A56-6570-4DFA-AB1F-9E069F20E56B}"/>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19" name="Line 80">
                  <a:extLst>
                    <a:ext uri="{FF2B5EF4-FFF2-40B4-BE49-F238E27FC236}">
                      <a16:creationId xmlns:a16="http://schemas.microsoft.com/office/drawing/2014/main" id="{54EF65E6-032C-4C65-8F62-74E582301755}"/>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20" name="Line 81">
                  <a:extLst>
                    <a:ext uri="{FF2B5EF4-FFF2-40B4-BE49-F238E27FC236}">
                      <a16:creationId xmlns:a16="http://schemas.microsoft.com/office/drawing/2014/main" id="{B41BB009-9679-4D1E-B12E-9F86E32F8392}"/>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514" name="Group 82">
                <a:extLst>
                  <a:ext uri="{FF2B5EF4-FFF2-40B4-BE49-F238E27FC236}">
                    <a16:creationId xmlns:a16="http://schemas.microsoft.com/office/drawing/2014/main" id="{7A6A6064-9295-432D-880F-2BB89B9A09B0}"/>
                  </a:ext>
                </a:extLst>
              </p:cNvPr>
              <p:cNvGrpSpPr>
                <a:grpSpLocks/>
              </p:cNvGrpSpPr>
              <p:nvPr/>
            </p:nvGrpSpPr>
            <p:grpSpPr bwMode="auto">
              <a:xfrm>
                <a:off x="5382" y="1044"/>
                <a:ext cx="48" cy="99"/>
                <a:chOff x="5508" y="1599"/>
                <a:chExt cx="48" cy="99"/>
              </a:xfrm>
            </p:grpSpPr>
            <p:sp>
              <p:nvSpPr>
                <p:cNvPr id="19515" name="Freeform 83">
                  <a:extLst>
                    <a:ext uri="{FF2B5EF4-FFF2-40B4-BE49-F238E27FC236}">
                      <a16:creationId xmlns:a16="http://schemas.microsoft.com/office/drawing/2014/main" id="{05DA608B-FF96-4626-B7AC-6BFC57FDCD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16" name="Line 84">
                  <a:extLst>
                    <a:ext uri="{FF2B5EF4-FFF2-40B4-BE49-F238E27FC236}">
                      <a16:creationId xmlns:a16="http://schemas.microsoft.com/office/drawing/2014/main" id="{8B4917CF-E847-45EA-B295-59CC8BF04B44}"/>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17" name="Line 85">
                  <a:extLst>
                    <a:ext uri="{FF2B5EF4-FFF2-40B4-BE49-F238E27FC236}">
                      <a16:creationId xmlns:a16="http://schemas.microsoft.com/office/drawing/2014/main" id="{20821688-DB40-4886-A002-E7BBBEA4C0CA}"/>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9507" name="Line 86">
              <a:extLst>
                <a:ext uri="{FF2B5EF4-FFF2-40B4-BE49-F238E27FC236}">
                  <a16:creationId xmlns:a16="http://schemas.microsoft.com/office/drawing/2014/main" id="{CA916E4B-ECDE-46F3-B324-B8B877C757BF}"/>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nvGrpSpPr>
            <p:cNvPr id="19508" name="Group 87">
              <a:extLst>
                <a:ext uri="{FF2B5EF4-FFF2-40B4-BE49-F238E27FC236}">
                  <a16:creationId xmlns:a16="http://schemas.microsoft.com/office/drawing/2014/main" id="{5851A727-72B8-49A9-A557-43CDA03603F7}"/>
                </a:ext>
              </a:extLst>
            </p:cNvPr>
            <p:cNvGrpSpPr>
              <a:grpSpLocks/>
            </p:cNvGrpSpPr>
            <p:nvPr/>
          </p:nvGrpSpPr>
          <p:grpSpPr bwMode="auto">
            <a:xfrm>
              <a:off x="1143" y="3616"/>
              <a:ext cx="218" cy="225"/>
              <a:chOff x="5140" y="403"/>
              <a:chExt cx="218" cy="225"/>
            </a:xfrm>
          </p:grpSpPr>
          <p:sp>
            <p:nvSpPr>
              <p:cNvPr id="19509" name="Oval 88">
                <a:extLst>
                  <a:ext uri="{FF2B5EF4-FFF2-40B4-BE49-F238E27FC236}">
                    <a16:creationId xmlns:a16="http://schemas.microsoft.com/office/drawing/2014/main" id="{F88D4B48-38FD-470C-BC69-A461F90022FF}"/>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510" name="Text Box 89">
                <a:extLst>
                  <a:ext uri="{FF2B5EF4-FFF2-40B4-BE49-F238E27FC236}">
                    <a16:creationId xmlns:a16="http://schemas.microsoft.com/office/drawing/2014/main" id="{938C2FBF-A0E0-408F-91CD-FE04437AFAA5}"/>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4</a:t>
                </a:r>
              </a:p>
            </p:txBody>
          </p:sp>
        </p:grpSp>
      </p:grpSp>
      <p:grpSp>
        <p:nvGrpSpPr>
          <p:cNvPr id="21" name="Group 90">
            <a:extLst>
              <a:ext uri="{FF2B5EF4-FFF2-40B4-BE49-F238E27FC236}">
                <a16:creationId xmlns:a16="http://schemas.microsoft.com/office/drawing/2014/main" id="{9FD6180D-8D1B-4280-B2D6-6EAA7690F1C3}"/>
              </a:ext>
            </a:extLst>
          </p:cNvPr>
          <p:cNvGrpSpPr>
            <a:grpSpLocks/>
          </p:cNvGrpSpPr>
          <p:nvPr/>
        </p:nvGrpSpPr>
        <p:grpSpPr bwMode="auto">
          <a:xfrm>
            <a:off x="1679575" y="1836740"/>
            <a:ext cx="5683250" cy="2268537"/>
            <a:chOff x="0" y="1303"/>
            <a:chExt cx="3247" cy="1296"/>
          </a:xfrm>
        </p:grpSpPr>
        <p:sp>
          <p:nvSpPr>
            <p:cNvPr id="19502" name="Text Box 91">
              <a:extLst>
                <a:ext uri="{FF2B5EF4-FFF2-40B4-BE49-F238E27FC236}">
                  <a16:creationId xmlns:a16="http://schemas.microsoft.com/office/drawing/2014/main" id="{84E11FB3-92B2-4FF1-AE9D-07738F70CA32}"/>
                </a:ext>
              </a:extLst>
            </p:cNvPr>
            <p:cNvSpPr txBox="1">
              <a:spLocks noChangeArrowheads="1"/>
            </p:cNvSpPr>
            <p:nvPr/>
          </p:nvSpPr>
          <p:spPr bwMode="auto">
            <a:xfrm>
              <a:off x="0" y="1303"/>
              <a:ext cx="1197"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4:</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source addr from</a:t>
              </a:r>
            </a:p>
            <a:p>
              <a:pPr eaLnBrk="1"/>
              <a:r>
                <a:rPr lang="en-US" altLang="it-IT">
                  <a:solidFill>
                    <a:srgbClr val="FF0000"/>
                  </a:solidFill>
                </a:rPr>
                <a:t>10.0.0.1, 80 to</a:t>
              </a:r>
            </a:p>
            <a:p>
              <a:pPr eaLnBrk="1"/>
              <a:r>
                <a:rPr lang="en-US" altLang="it-IT">
                  <a:solidFill>
                    <a:srgbClr val="FF0000"/>
                  </a:solidFill>
                </a:rPr>
                <a:t>138.76.29.7, 80</a:t>
              </a:r>
            </a:p>
          </p:txBody>
        </p:sp>
        <p:sp>
          <p:nvSpPr>
            <p:cNvPr id="19503" name="Line 92">
              <a:extLst>
                <a:ext uri="{FF2B5EF4-FFF2-40B4-BE49-F238E27FC236}">
                  <a16:creationId xmlns:a16="http://schemas.microsoft.com/office/drawing/2014/main" id="{5B5D8A71-FD46-483A-BB21-FCE4FBEC40A6}"/>
                </a:ext>
              </a:extLst>
            </p:cNvPr>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9504" name="Line 93">
              <a:extLst>
                <a:ext uri="{FF2B5EF4-FFF2-40B4-BE49-F238E27FC236}">
                  <a16:creationId xmlns:a16="http://schemas.microsoft.com/office/drawing/2014/main" id="{93AC8AE1-1A2F-4365-9889-54ED3DEBEDFC}"/>
                </a:ext>
              </a:extLst>
            </p:cNvPr>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9505" name="Line 94">
              <a:extLst>
                <a:ext uri="{FF2B5EF4-FFF2-40B4-BE49-F238E27FC236}">
                  <a16:creationId xmlns:a16="http://schemas.microsoft.com/office/drawing/2014/main" id="{5B546E9E-12C4-4A9A-89EA-625BD974CF08}"/>
                </a:ext>
              </a:extLst>
            </p:cNvPr>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grpSp>
        <p:nvGrpSpPr>
          <p:cNvPr id="22" name="Group 95">
            <a:extLst>
              <a:ext uri="{FF2B5EF4-FFF2-40B4-BE49-F238E27FC236}">
                <a16:creationId xmlns:a16="http://schemas.microsoft.com/office/drawing/2014/main" id="{85D3D052-18A3-44A1-BDA6-2753730EF845}"/>
              </a:ext>
            </a:extLst>
          </p:cNvPr>
          <p:cNvGrpSpPr>
            <a:grpSpLocks/>
          </p:cNvGrpSpPr>
          <p:nvPr/>
        </p:nvGrpSpPr>
        <p:grpSpPr bwMode="auto">
          <a:xfrm>
            <a:off x="3179763" y="5160961"/>
            <a:ext cx="2724150" cy="765638"/>
            <a:chOff x="1163" y="3752"/>
            <a:chExt cx="1557" cy="438"/>
          </a:xfrm>
        </p:grpSpPr>
        <p:sp>
          <p:nvSpPr>
            <p:cNvPr id="19488" name="Rectangle 96">
              <a:extLst>
                <a:ext uri="{FF2B5EF4-FFF2-40B4-BE49-F238E27FC236}">
                  <a16:creationId xmlns:a16="http://schemas.microsoft.com/office/drawing/2014/main" id="{73EA8306-1F05-4B7A-9AF5-2ECBCD412E63}"/>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489" name="Text Box 97">
              <a:extLst>
                <a:ext uri="{FF2B5EF4-FFF2-40B4-BE49-F238E27FC236}">
                  <a16:creationId xmlns:a16="http://schemas.microsoft.com/office/drawing/2014/main" id="{CAECCECA-8CE2-445E-965D-FBC386EC494A}"/>
                </a:ext>
              </a:extLst>
            </p:cNvPr>
            <p:cNvSpPr txBox="1">
              <a:spLocks noChangeArrowheads="1"/>
            </p:cNvSpPr>
            <p:nvPr/>
          </p:nvSpPr>
          <p:spPr bwMode="auto">
            <a:xfrm>
              <a:off x="1281" y="3788"/>
              <a:ext cx="11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501</a:t>
              </a:r>
            </a:p>
            <a:p>
              <a:pPr eaLnBrk="1"/>
              <a:r>
                <a:rPr lang="en-US" altLang="it-IT" sz="1300">
                  <a:solidFill>
                    <a:schemeClr val="tx1"/>
                  </a:solidFill>
                </a:rPr>
                <a:t>D: 138.76.29.7, 80</a:t>
              </a:r>
            </a:p>
            <a:p>
              <a:pPr eaLnBrk="1"/>
              <a:endParaRPr lang="en-US" altLang="it-IT" sz="1300">
                <a:solidFill>
                  <a:schemeClr val="tx1"/>
                </a:solidFill>
              </a:endParaRPr>
            </a:p>
          </p:txBody>
        </p:sp>
        <p:grpSp>
          <p:nvGrpSpPr>
            <p:cNvPr id="19490" name="Group 98">
              <a:extLst>
                <a:ext uri="{FF2B5EF4-FFF2-40B4-BE49-F238E27FC236}">
                  <a16:creationId xmlns:a16="http://schemas.microsoft.com/office/drawing/2014/main" id="{0C2F55A9-0FE7-4866-94F9-74E998602CA4}"/>
                </a:ext>
              </a:extLst>
            </p:cNvPr>
            <p:cNvGrpSpPr>
              <a:grpSpLocks/>
            </p:cNvGrpSpPr>
            <p:nvPr/>
          </p:nvGrpSpPr>
          <p:grpSpPr bwMode="auto">
            <a:xfrm>
              <a:off x="1214" y="3752"/>
              <a:ext cx="52" cy="99"/>
              <a:chOff x="5508" y="1599"/>
              <a:chExt cx="48" cy="99"/>
            </a:xfrm>
          </p:grpSpPr>
          <p:sp>
            <p:nvSpPr>
              <p:cNvPr id="19499" name="Freeform 99">
                <a:extLst>
                  <a:ext uri="{FF2B5EF4-FFF2-40B4-BE49-F238E27FC236}">
                    <a16:creationId xmlns:a16="http://schemas.microsoft.com/office/drawing/2014/main" id="{0C612FC2-396C-4703-A001-DE6EC99651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500" name="Line 100">
                <a:extLst>
                  <a:ext uri="{FF2B5EF4-FFF2-40B4-BE49-F238E27FC236}">
                    <a16:creationId xmlns:a16="http://schemas.microsoft.com/office/drawing/2014/main" id="{D179126E-65B3-4879-A370-9EF85677261D}"/>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501" name="Line 101">
                <a:extLst>
                  <a:ext uri="{FF2B5EF4-FFF2-40B4-BE49-F238E27FC236}">
                    <a16:creationId xmlns:a16="http://schemas.microsoft.com/office/drawing/2014/main" id="{0F387232-CB07-4396-8F6B-DC5DFD03415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9491" name="Group 102">
              <a:extLst>
                <a:ext uri="{FF2B5EF4-FFF2-40B4-BE49-F238E27FC236}">
                  <a16:creationId xmlns:a16="http://schemas.microsoft.com/office/drawing/2014/main" id="{46E8A570-BD21-46B7-A9AF-98A12FE52FE8}"/>
                </a:ext>
              </a:extLst>
            </p:cNvPr>
            <p:cNvGrpSpPr>
              <a:grpSpLocks/>
            </p:cNvGrpSpPr>
            <p:nvPr/>
          </p:nvGrpSpPr>
          <p:grpSpPr bwMode="auto">
            <a:xfrm>
              <a:off x="1193" y="3984"/>
              <a:ext cx="52" cy="99"/>
              <a:chOff x="5508" y="1599"/>
              <a:chExt cx="48" cy="99"/>
            </a:xfrm>
          </p:grpSpPr>
          <p:sp>
            <p:nvSpPr>
              <p:cNvPr id="19496" name="Freeform 103">
                <a:extLst>
                  <a:ext uri="{FF2B5EF4-FFF2-40B4-BE49-F238E27FC236}">
                    <a16:creationId xmlns:a16="http://schemas.microsoft.com/office/drawing/2014/main" id="{020B17EA-5F08-4078-9031-792D5D52B17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9497" name="Line 104">
                <a:extLst>
                  <a:ext uri="{FF2B5EF4-FFF2-40B4-BE49-F238E27FC236}">
                    <a16:creationId xmlns:a16="http://schemas.microsoft.com/office/drawing/2014/main" id="{58FBB2EB-AB63-478A-9579-7986763C54C2}"/>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9498" name="Line 105">
                <a:extLst>
                  <a:ext uri="{FF2B5EF4-FFF2-40B4-BE49-F238E27FC236}">
                    <a16:creationId xmlns:a16="http://schemas.microsoft.com/office/drawing/2014/main" id="{6C9E88C8-AE36-432A-BBA1-61B42B1FD26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9492" name="Line 106">
              <a:extLst>
                <a:ext uri="{FF2B5EF4-FFF2-40B4-BE49-F238E27FC236}">
                  <a16:creationId xmlns:a16="http://schemas.microsoft.com/office/drawing/2014/main" id="{736D3AB4-1578-436C-BA19-E0AA2968F1FC}"/>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it-IT"/>
            </a:p>
          </p:txBody>
        </p:sp>
        <p:grpSp>
          <p:nvGrpSpPr>
            <p:cNvPr id="19493" name="Group 107">
              <a:extLst>
                <a:ext uri="{FF2B5EF4-FFF2-40B4-BE49-F238E27FC236}">
                  <a16:creationId xmlns:a16="http://schemas.microsoft.com/office/drawing/2014/main" id="{8DC07D92-9EEA-4E40-AB70-C858B4E6816A}"/>
                </a:ext>
              </a:extLst>
            </p:cNvPr>
            <p:cNvGrpSpPr>
              <a:grpSpLocks/>
            </p:cNvGrpSpPr>
            <p:nvPr/>
          </p:nvGrpSpPr>
          <p:grpSpPr bwMode="auto">
            <a:xfrm>
              <a:off x="2409" y="3818"/>
              <a:ext cx="218" cy="225"/>
              <a:chOff x="5140" y="403"/>
              <a:chExt cx="218" cy="225"/>
            </a:xfrm>
          </p:grpSpPr>
          <p:sp>
            <p:nvSpPr>
              <p:cNvPr id="19494" name="Oval 108">
                <a:extLst>
                  <a:ext uri="{FF2B5EF4-FFF2-40B4-BE49-F238E27FC236}">
                    <a16:creationId xmlns:a16="http://schemas.microsoft.com/office/drawing/2014/main" id="{525E82AE-05A1-42E8-AD8F-F2D482EA8B9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9495" name="Text Box 109">
                <a:extLst>
                  <a:ext uri="{FF2B5EF4-FFF2-40B4-BE49-F238E27FC236}">
                    <a16:creationId xmlns:a16="http://schemas.microsoft.com/office/drawing/2014/main" id="{7FBF9DE8-12EB-420A-91DB-E6F89D7684B1}"/>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a:t>
                </a:r>
              </a:p>
            </p:txBody>
          </p:sp>
        </p:grpSp>
      </p:grpSp>
      <p:sp>
        <p:nvSpPr>
          <p:cNvPr id="753774" name="Text Box 110">
            <a:extLst>
              <a:ext uri="{FF2B5EF4-FFF2-40B4-BE49-F238E27FC236}">
                <a16:creationId xmlns:a16="http://schemas.microsoft.com/office/drawing/2014/main" id="{B5A4A5BE-9CCF-425F-90D1-435DAC51F74F}"/>
              </a:ext>
            </a:extLst>
          </p:cNvPr>
          <p:cNvSpPr txBox="1">
            <a:spLocks noChangeArrowheads="1"/>
          </p:cNvSpPr>
          <p:nvPr/>
        </p:nvSpPr>
        <p:spPr bwMode="auto">
          <a:xfrm>
            <a:off x="3132138" y="5667376"/>
            <a:ext cx="1870680" cy="9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1:</a:t>
            </a:r>
            <a:r>
              <a:rPr lang="en-US" altLang="it-IT">
                <a:solidFill>
                  <a:srgbClr val="FF0000"/>
                </a:solidFill>
              </a:rPr>
              <a:t> Reply arrives</a:t>
            </a:r>
          </a:p>
          <a:p>
            <a:pPr eaLnBrk="1"/>
            <a:r>
              <a:rPr lang="en-US" altLang="it-IT">
                <a:solidFill>
                  <a:srgbClr val="FF0000"/>
                </a:solidFill>
              </a:rPr>
              <a:t> dest. address:</a:t>
            </a:r>
          </a:p>
          <a:p>
            <a:pPr eaLnBrk="1"/>
            <a:r>
              <a:rPr lang="en-US" altLang="it-IT">
                <a:solidFill>
                  <a:srgbClr val="FF0000"/>
                </a:solidFill>
              </a:rPr>
              <a:t> 138.76.29.7, 80</a:t>
            </a:r>
          </a:p>
        </p:txBody>
      </p:sp>
      <p:sp>
        <p:nvSpPr>
          <p:cNvPr id="753775" name="Text Box 111">
            <a:extLst>
              <a:ext uri="{FF2B5EF4-FFF2-40B4-BE49-F238E27FC236}">
                <a16:creationId xmlns:a16="http://schemas.microsoft.com/office/drawing/2014/main" id="{5FEEE586-1660-4A70-8B1B-5FC9470376F8}"/>
              </a:ext>
            </a:extLst>
          </p:cNvPr>
          <p:cNvSpPr txBox="1">
            <a:spLocks noChangeArrowheads="1"/>
          </p:cNvSpPr>
          <p:nvPr/>
        </p:nvSpPr>
        <p:spPr bwMode="auto">
          <a:xfrm>
            <a:off x="6907214" y="5486401"/>
            <a:ext cx="2576001" cy="1522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2:</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dest addr from</a:t>
            </a:r>
          </a:p>
          <a:p>
            <a:pPr eaLnBrk="1"/>
            <a:r>
              <a:rPr lang="en-US" altLang="it-IT">
                <a:solidFill>
                  <a:srgbClr val="FF0000"/>
                </a:solidFill>
              </a:rPr>
              <a:t>138.76.29.7 to 10.0.0.1</a:t>
            </a:r>
          </a:p>
          <a:p>
            <a:pPr eaLnBrk="1"/>
            <a:endParaRPr lang="en-US" altLang="it-IT">
              <a:solidFill>
                <a:schemeClr val="tx1"/>
              </a:solidFill>
            </a:endParaRPr>
          </a:p>
        </p:txBody>
      </p:sp>
      <p:sp>
        <p:nvSpPr>
          <p:cNvPr id="19486" name="Line 112">
            <a:extLst>
              <a:ext uri="{FF2B5EF4-FFF2-40B4-BE49-F238E27FC236}">
                <a16:creationId xmlns:a16="http://schemas.microsoft.com/office/drawing/2014/main" id="{E6CA9157-426E-490C-8200-776C0BA588AC}"/>
              </a:ext>
            </a:extLst>
          </p:cNvPr>
          <p:cNvSpPr>
            <a:spLocks noChangeShapeType="1"/>
          </p:cNvSpPr>
          <p:nvPr/>
        </p:nvSpPr>
        <p:spPr bwMode="auto">
          <a:xfrm>
            <a:off x="2806700" y="4710115"/>
            <a:ext cx="3335338"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9487" name="Text Box 113">
            <a:extLst>
              <a:ext uri="{FF2B5EF4-FFF2-40B4-BE49-F238E27FC236}">
                <a16:creationId xmlns:a16="http://schemas.microsoft.com/office/drawing/2014/main" id="{A13B5836-6C71-4D11-B719-DC6F0B2C6E31}"/>
              </a:ext>
            </a:extLst>
          </p:cNvPr>
          <p:cNvSpPr txBox="1">
            <a:spLocks noChangeArrowheads="1"/>
          </p:cNvSpPr>
          <p:nvPr/>
        </p:nvSpPr>
        <p:spPr bwMode="auto">
          <a:xfrm>
            <a:off x="1966914" y="6851650"/>
            <a:ext cx="969371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This table is set manually or programmed via UPnP. The internal server must have IP FIXED.</a:t>
            </a:r>
            <a:endParaRPr lang="it-IT" altLang="it-IT">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753774"/>
                                        </p:tgtEl>
                                        <p:attrNameLst>
                                          <p:attrName>style.visibility</p:attrName>
                                        </p:attrNameLst>
                                      </p:cBhvr>
                                      <p:to>
                                        <p:strVal val="visible"/>
                                      </p:to>
                                    </p:set>
                                  </p:childTnLst>
                                  <p:subTnLst>
                                    <p:set>
                                      <p:cBhvr override="childStyle">
                                        <p:cTn dur="1" fill="hold" display="0" masterRel="nextClick" afterEffect="1"/>
                                        <p:tgtEl>
                                          <p:spTgt spid="75377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753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right)">
                                      <p:cBhvr>
                                        <p:cTn id="23" dur="1000"/>
                                        <p:tgtEl>
                                          <p:spTgt spid="2"/>
                                        </p:tgtEl>
                                      </p:cBhvr>
                                    </p:animEffec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1000"/>
                                        <p:tgtEl>
                                          <p:spTgt spid="16"/>
                                        </p:tgtEl>
                                      </p:cBhvr>
                                    </p:animEffect>
                                  </p:childTnLst>
                                </p:cTn>
                              </p:par>
                            </p:childTnLst>
                          </p:cTn>
                        </p:par>
                        <p:par>
                          <p:cTn id="32" fill="hold" nodeType="afterGroup">
                            <p:stCondLst>
                              <p:cond delay="1000"/>
                            </p:stCondLst>
                            <p:childTnLst>
                              <p:par>
                                <p:cTn id="33" presetID="1" presetClass="entr" presetSubtype="0"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74" grpId="0"/>
      <p:bldP spid="7537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a:extLst>
              <a:ext uri="{FF2B5EF4-FFF2-40B4-BE49-F238E27FC236}">
                <a16:creationId xmlns:a16="http://schemas.microsoft.com/office/drawing/2014/main" id="{B7847331-E059-4505-88E7-1BFA8F65937B}"/>
              </a:ext>
            </a:extLst>
          </p:cNvPr>
          <p:cNvSpPr>
            <a:spLocks noGrp="1"/>
          </p:cNvSpPr>
          <p:nvPr>
            <p:ph type="title"/>
          </p:nvPr>
        </p:nvSpPr>
        <p:spPr/>
        <p:txBody>
          <a:bodyPr/>
          <a:lstStyle/>
          <a:p>
            <a:pPr eaLnBrk="1" hangingPunct="1"/>
            <a:r>
              <a:rPr lang="it-IT" altLang="it-IT"/>
              <a:t>NAT and other transport protocols</a:t>
            </a:r>
          </a:p>
        </p:txBody>
      </p:sp>
      <p:sp>
        <p:nvSpPr>
          <p:cNvPr id="8195" name="Segnaposto contenuto 2">
            <a:extLst>
              <a:ext uri="{FF2B5EF4-FFF2-40B4-BE49-F238E27FC236}">
                <a16:creationId xmlns:a16="http://schemas.microsoft.com/office/drawing/2014/main" id="{736C5E4D-9E73-4960-A0E7-976692D1B439}"/>
              </a:ext>
            </a:extLst>
          </p:cNvPr>
          <p:cNvSpPr>
            <a:spLocks noGrp="1"/>
          </p:cNvSpPr>
          <p:nvPr>
            <p:ph idx="1"/>
          </p:nvPr>
        </p:nvSpPr>
        <p:spPr/>
        <p:txBody>
          <a:bodyPr rtlCol="0">
            <a:normAutofit fontScale="92500"/>
          </a:bodyPr>
          <a:lstStyle/>
          <a:p>
            <a:pPr marL="377992" indent="-377992" defTabSz="1007977" eaLnBrk="1" fontAlgn="auto" hangingPunct="1">
              <a:spcAft>
                <a:spcPts val="0"/>
              </a:spcAft>
              <a:buNone/>
              <a:defRPr/>
            </a:pPr>
            <a:r>
              <a:rPr lang="it-IT" u="sng" dirty="0"/>
              <a:t>NAT and ICMP</a:t>
            </a:r>
          </a:p>
          <a:p>
            <a:pPr marL="377992" indent="-377992" defTabSz="1007977" eaLnBrk="1" fontAlgn="auto" hangingPunct="1">
              <a:spcAft>
                <a:spcPts val="0"/>
              </a:spcAft>
              <a:buFont typeface="Wingdings 2"/>
              <a:buChar char=""/>
              <a:defRPr/>
            </a:pPr>
            <a:r>
              <a:rPr lang="en-US" dirty="0"/>
              <a:t>You can not use the port number, it is used the "</a:t>
            </a:r>
            <a:r>
              <a:rPr lang="en-US" dirty="0" err="1"/>
              <a:t>ident</a:t>
            </a:r>
            <a:r>
              <a:rPr lang="en-US" dirty="0"/>
              <a:t>" ICMP </a:t>
            </a:r>
            <a:r>
              <a:rPr lang="it-IT" dirty="0" err="1"/>
              <a:t>field</a:t>
            </a:r>
            <a:endParaRPr lang="it-IT" dirty="0"/>
          </a:p>
          <a:p>
            <a:pPr marL="377992" indent="-377992" defTabSz="1007977" eaLnBrk="1" fontAlgn="auto" hangingPunct="1">
              <a:spcAft>
                <a:spcPts val="0"/>
              </a:spcAft>
              <a:buNone/>
              <a:defRPr/>
            </a:pPr>
            <a:r>
              <a:rPr lang="it-IT" u="sng" dirty="0"/>
              <a:t>NAT and GRE</a:t>
            </a:r>
          </a:p>
          <a:p>
            <a:pPr marL="377992" indent="-377992" defTabSz="1007977" eaLnBrk="1" fontAlgn="auto" hangingPunct="1">
              <a:spcAft>
                <a:spcPts val="0"/>
              </a:spcAft>
              <a:buFont typeface="Wingdings 2"/>
              <a:buChar char=""/>
              <a:defRPr/>
            </a:pPr>
            <a:r>
              <a:rPr lang="en-US" dirty="0"/>
              <a:t>A single GRE tunnel in a simple router, otherwise use the tunnel id.</a:t>
            </a:r>
          </a:p>
          <a:p>
            <a:pPr marL="377992" indent="-377992" defTabSz="1007977" eaLnBrk="1" fontAlgn="auto" hangingPunct="1">
              <a:spcAft>
                <a:spcPts val="0"/>
              </a:spcAft>
              <a:buFont typeface="Wingdings 2"/>
              <a:buChar char=""/>
              <a:defRPr/>
            </a:pPr>
            <a:endParaRPr lang="en-US" dirty="0"/>
          </a:p>
          <a:p>
            <a:pPr marL="377992" indent="-377992"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–A FORWARD –p 47 –j ACCEPT</a:t>
            </a:r>
          </a:p>
          <a:p>
            <a:pPr marL="104778" indent="0"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–A FORWARD –i eth0 –p </a:t>
            </a:r>
            <a:r>
              <a:rPr lang="it-IT" sz="1800" dirty="0" err="1">
                <a:latin typeface="Courier New" pitchFamily="49" charset="0"/>
                <a:cs typeface="Courier New" pitchFamily="49" charset="0"/>
              </a:rPr>
              <a:t>tcp</a:t>
            </a:r>
            <a:r>
              <a:rPr lang="it-IT" sz="1800" dirty="0">
                <a:latin typeface="Courier New" pitchFamily="49" charset="0"/>
                <a:cs typeface="Courier New" pitchFamily="49" charset="0"/>
              </a:rPr>
              <a:t> –-</a:t>
            </a:r>
            <a:r>
              <a:rPr lang="it-IT" sz="1800" dirty="0" err="1">
                <a:latin typeface="Courier New" pitchFamily="49" charset="0"/>
                <a:cs typeface="Courier New" pitchFamily="49" charset="0"/>
              </a:rPr>
              <a:t>dport</a:t>
            </a:r>
            <a:r>
              <a:rPr lang="it-IT" sz="1800" dirty="0">
                <a:latin typeface="Courier New" pitchFamily="49" charset="0"/>
                <a:cs typeface="Courier New" pitchFamily="49" charset="0"/>
              </a:rPr>
              <a:t> 1723 –m state –state ESTABLISHED, RELATED –j ACCEPT </a:t>
            </a:r>
          </a:p>
          <a:p>
            <a:pPr marL="104778" indent="0" defTabSz="1007977" eaLnBrk="1" fontAlgn="auto" hangingPunct="1">
              <a:spcAft>
                <a:spcPts val="0"/>
              </a:spcAft>
              <a:buNone/>
              <a:defRPr/>
            </a:pPr>
            <a:r>
              <a:rPr lang="it-IT" sz="1800" dirty="0" err="1">
                <a:latin typeface="Courier New" pitchFamily="49" charset="0"/>
                <a:cs typeface="Courier New" pitchFamily="49" charset="0"/>
              </a:rPr>
              <a:t>iptables</a:t>
            </a:r>
            <a:r>
              <a:rPr lang="it-IT" sz="1800" dirty="0">
                <a:latin typeface="Courier New" pitchFamily="49" charset="0"/>
                <a:cs typeface="Courier New" pitchFamily="49" charset="0"/>
              </a:rPr>
              <a:t> –FORWARD –o eth1 –p </a:t>
            </a:r>
            <a:r>
              <a:rPr lang="it-IT" sz="1800" dirty="0" err="1">
                <a:latin typeface="Courier New" pitchFamily="49" charset="0"/>
                <a:cs typeface="Courier New" pitchFamily="49" charset="0"/>
              </a:rPr>
              <a:t>tcp</a:t>
            </a:r>
            <a:r>
              <a:rPr lang="it-IT" sz="1800" dirty="0">
                <a:latin typeface="Courier New" pitchFamily="49" charset="0"/>
                <a:cs typeface="Courier New" pitchFamily="49" charset="0"/>
              </a:rPr>
              <a:t> –-sport 1723 –m state –state ESTABLISHED, RELATED–j ACCEPT</a:t>
            </a:r>
          </a:p>
          <a:p>
            <a:pPr marL="377992" indent="-377992" defTabSz="1007977" eaLnBrk="1" fontAlgn="auto" hangingPunct="1">
              <a:spcAft>
                <a:spcPts val="0"/>
              </a:spcAft>
              <a:buFont typeface="Wingdings 2"/>
              <a:buChar char=""/>
              <a:defRPr/>
            </a:pP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7A04-8608-E3C0-7661-621985B54F05}"/>
              </a:ext>
            </a:extLst>
          </p:cNvPr>
          <p:cNvSpPr>
            <a:spLocks noGrp="1"/>
          </p:cNvSpPr>
          <p:nvPr>
            <p:ph type="title"/>
          </p:nvPr>
        </p:nvSpPr>
        <p:spPr/>
        <p:txBody>
          <a:bodyPr/>
          <a:lstStyle/>
          <a:p>
            <a:r>
              <a:rPr lang="it-IT" dirty="0"/>
              <a:t>Connection </a:t>
            </a:r>
            <a:r>
              <a:rPr lang="it-IT" dirty="0" err="1"/>
              <a:t>table</a:t>
            </a:r>
            <a:endParaRPr lang="it-IT" dirty="0"/>
          </a:p>
        </p:txBody>
      </p:sp>
      <p:pic>
        <p:nvPicPr>
          <p:cNvPr id="12" name="Picture 11">
            <a:extLst>
              <a:ext uri="{FF2B5EF4-FFF2-40B4-BE49-F238E27FC236}">
                <a16:creationId xmlns:a16="http://schemas.microsoft.com/office/drawing/2014/main" id="{F75FFD12-8C2D-1E9C-659F-4005F498297D}"/>
              </a:ext>
            </a:extLst>
          </p:cNvPr>
          <p:cNvPicPr>
            <a:picLocks noChangeAspect="1"/>
          </p:cNvPicPr>
          <p:nvPr/>
        </p:nvPicPr>
        <p:blipFill>
          <a:blip r:embed="rId2"/>
          <a:stretch>
            <a:fillRect/>
          </a:stretch>
        </p:blipFill>
        <p:spPr>
          <a:xfrm>
            <a:off x="0" y="2657021"/>
            <a:ext cx="13439775" cy="2245633"/>
          </a:xfrm>
          <a:prstGeom prst="rect">
            <a:avLst/>
          </a:prstGeom>
        </p:spPr>
      </p:pic>
    </p:spTree>
    <p:extLst>
      <p:ext uri="{BB962C8B-B14F-4D97-AF65-F5344CB8AC3E}">
        <p14:creationId xmlns:p14="http://schemas.microsoft.com/office/powerpoint/2010/main" val="150427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olo 6">
            <a:extLst>
              <a:ext uri="{FF2B5EF4-FFF2-40B4-BE49-F238E27FC236}">
                <a16:creationId xmlns:a16="http://schemas.microsoft.com/office/drawing/2014/main" id="{A301C714-78DC-4AF4-8250-2FBD4D6E25A0}"/>
              </a:ext>
            </a:extLst>
          </p:cNvPr>
          <p:cNvSpPr>
            <a:spLocks noGrp="1"/>
          </p:cNvSpPr>
          <p:nvPr>
            <p:ph type="title"/>
          </p:nvPr>
        </p:nvSpPr>
        <p:spPr/>
        <p:txBody>
          <a:bodyPr/>
          <a:lstStyle/>
          <a:p>
            <a:pPr eaLnBrk="1" hangingPunct="1"/>
            <a:r>
              <a:rPr lang="it-IT" altLang="it-IT"/>
              <a:t>NAT and P2P connections</a:t>
            </a:r>
          </a:p>
        </p:txBody>
      </p:sp>
      <p:sp>
        <p:nvSpPr>
          <p:cNvPr id="23555" name="Segnaposto contenuto 7">
            <a:extLst>
              <a:ext uri="{FF2B5EF4-FFF2-40B4-BE49-F238E27FC236}">
                <a16:creationId xmlns:a16="http://schemas.microsoft.com/office/drawing/2014/main" id="{AC14FE3C-2401-437B-AF6A-D4BDFE65F08E}"/>
              </a:ext>
            </a:extLst>
          </p:cNvPr>
          <p:cNvSpPr>
            <a:spLocks noGrp="1"/>
          </p:cNvSpPr>
          <p:nvPr>
            <p:ph idx="1"/>
          </p:nvPr>
        </p:nvSpPr>
        <p:spPr>
          <a:xfrm>
            <a:off x="2266952" y="1662113"/>
            <a:ext cx="8569325" cy="5124450"/>
          </a:xfrm>
        </p:spPr>
        <p:txBody>
          <a:bodyPr/>
          <a:lstStyle/>
          <a:p>
            <a:pPr eaLnBrk="1" hangingPunct="1"/>
            <a:r>
              <a:rPr lang="en-US" altLang="it-IT" sz="2800"/>
              <a:t>Consider two peers, Alice and Bob</a:t>
            </a:r>
          </a:p>
          <a:p>
            <a:pPr eaLnBrk="1" hangingPunct="1"/>
            <a:r>
              <a:rPr lang="en-US" altLang="it-IT" sz="2800"/>
              <a:t>Alice and Bob out of NAT (public IP):</a:t>
            </a:r>
            <a:endParaRPr lang="it-IT" altLang="it-IT" sz="2800"/>
          </a:p>
          <a:p>
            <a:pPr lvl="1" eaLnBrk="1" hangingPunct="1"/>
            <a:r>
              <a:rPr lang="en-US" altLang="it-IT" sz="2400"/>
              <a:t>Can open free mutual connections</a:t>
            </a:r>
            <a:endParaRPr lang="it-IT" altLang="it-IT" sz="2400"/>
          </a:p>
          <a:p>
            <a:pPr eaLnBrk="1" hangingPunct="1"/>
            <a:r>
              <a:rPr lang="it-IT" altLang="it-IT" sz="2800"/>
              <a:t>Alice and Bob inside NAT (</a:t>
            </a:r>
            <a:r>
              <a:rPr lang="en-US" altLang="it-IT" sz="2800"/>
              <a:t>no public IP nor Port Forwarding</a:t>
            </a:r>
            <a:r>
              <a:rPr lang="it-IT" altLang="it-IT" sz="2800"/>
              <a:t>):</a:t>
            </a:r>
          </a:p>
          <a:p>
            <a:pPr lvl="1" eaLnBrk="1" hangingPunct="1"/>
            <a:r>
              <a:rPr lang="en-US" altLang="it-IT" sz="2400"/>
              <a:t>Can not open a mutual TCP connection, or talk directly via UDP </a:t>
            </a:r>
          </a:p>
          <a:p>
            <a:pPr eaLnBrk="1" hangingPunct="1"/>
            <a:r>
              <a:rPr lang="it-IT" altLang="it-IT"/>
              <a:t>Alice inside NAT, Bob outside NAT</a:t>
            </a:r>
          </a:p>
          <a:p>
            <a:pPr lvl="1" eaLnBrk="1" hangingPunct="1"/>
            <a:r>
              <a:rPr lang="en-US" altLang="it-IT" sz="2400"/>
              <a:t>Alice can open connections to Bob, but not the reverse (but Bob can use a "callback" protocol via server)</a:t>
            </a:r>
            <a:endParaRPr lang="it-IT" alt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olo 3">
            <a:extLst>
              <a:ext uri="{FF2B5EF4-FFF2-40B4-BE49-F238E27FC236}">
                <a16:creationId xmlns:a16="http://schemas.microsoft.com/office/drawing/2014/main" id="{0DFADBED-BA75-4635-AC93-A4EEADA4C851}"/>
              </a:ext>
            </a:extLst>
          </p:cNvPr>
          <p:cNvSpPr>
            <a:spLocks noGrp="1"/>
          </p:cNvSpPr>
          <p:nvPr>
            <p:ph type="ctrTitle"/>
          </p:nvPr>
        </p:nvSpPr>
        <p:spPr>
          <a:xfrm>
            <a:off x="2435227" y="2347915"/>
            <a:ext cx="8569325" cy="1620837"/>
          </a:xfrm>
        </p:spPr>
        <p:txBody>
          <a:bodyPr rtlCol="0">
            <a:normAutofit fontScale="90000"/>
          </a:bodyPr>
          <a:lstStyle/>
          <a:p>
            <a:pPr defTabSz="1007977" eaLnBrk="1" fontAlgn="auto" hangingPunct="1">
              <a:spcAft>
                <a:spcPts val="0"/>
              </a:spcAft>
              <a:defRPr/>
            </a:pPr>
            <a:br>
              <a:rPr lang="it-IT" b="1" dirty="0"/>
            </a:br>
            <a:r>
              <a:rPr lang="it-IT" b="1" dirty="0"/>
              <a:t>PART II</a:t>
            </a:r>
            <a:br>
              <a:rPr lang="it-IT" b="1" dirty="0"/>
            </a:br>
            <a:r>
              <a:rPr lang="en-US" b="1" dirty="0"/>
              <a:t>How Skype &amp; Co. bypass</a:t>
            </a:r>
            <a:r>
              <a:rPr lang="it-IT" b="1" dirty="0"/>
              <a:t> firewall and router </a:t>
            </a:r>
            <a:r>
              <a:rPr lang="it-IT" b="1" dirty="0" err="1"/>
              <a:t>NATs</a:t>
            </a:r>
            <a:r>
              <a:rPr lang="it-IT" b="1" dirty="0"/>
              <a:t>?</a:t>
            </a:r>
            <a:br>
              <a:rPr lang="it-IT" b="1" dirty="0"/>
            </a:b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0B5C-4C83-99B8-D6B7-B0A1C1F8339F}"/>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E12A3B28-0D33-ABB1-AF64-7316443526DE}"/>
              </a:ext>
            </a:extLst>
          </p:cNvPr>
          <p:cNvSpPr>
            <a:spLocks noGrp="1"/>
          </p:cNvSpPr>
          <p:nvPr>
            <p:ph idx="1"/>
          </p:nvPr>
        </p:nvSpPr>
        <p:spPr/>
        <p:txBody>
          <a:bodyPr/>
          <a:lstStyle/>
          <a:p>
            <a:endParaRPr lang="it-IT"/>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361F5F9-3675-7057-777F-2DFF828B07DB}"/>
                  </a:ext>
                </a:extLst>
              </p14:cNvPr>
              <p14:cNvContentPartPr/>
              <p14:nvPr/>
            </p14:nvContentPartPr>
            <p14:xfrm>
              <a:off x="2055960" y="398160"/>
              <a:ext cx="10257840" cy="6686640"/>
            </p14:xfrm>
          </p:contentPart>
        </mc:Choice>
        <mc:Fallback>
          <p:pic>
            <p:nvPicPr>
              <p:cNvPr id="4" name="Ink 3">
                <a:extLst>
                  <a:ext uri="{FF2B5EF4-FFF2-40B4-BE49-F238E27FC236}">
                    <a16:creationId xmlns:a16="http://schemas.microsoft.com/office/drawing/2014/main" id="{3361F5F9-3675-7057-777F-2DFF828B07DB}"/>
                  </a:ext>
                </a:extLst>
              </p:cNvPr>
              <p:cNvPicPr/>
              <p:nvPr/>
            </p:nvPicPr>
            <p:blipFill>
              <a:blip r:embed="rId3"/>
              <a:stretch>
                <a:fillRect/>
              </a:stretch>
            </p:blipFill>
            <p:spPr>
              <a:xfrm>
                <a:off x="2046600" y="388800"/>
                <a:ext cx="10276560" cy="6705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6A8E104-54A8-B9E0-BE6F-AB0D07CC49CA}"/>
                  </a:ext>
                </a:extLst>
              </p14:cNvPr>
              <p14:cNvContentPartPr/>
              <p14:nvPr/>
            </p14:nvContentPartPr>
            <p14:xfrm>
              <a:off x="3787560" y="1263240"/>
              <a:ext cx="5406120" cy="4680360"/>
            </p14:xfrm>
          </p:contentPart>
        </mc:Choice>
        <mc:Fallback>
          <p:pic>
            <p:nvPicPr>
              <p:cNvPr id="5" name="Ink 4">
                <a:extLst>
                  <a:ext uri="{FF2B5EF4-FFF2-40B4-BE49-F238E27FC236}">
                    <a16:creationId xmlns:a16="http://schemas.microsoft.com/office/drawing/2014/main" id="{46A8E104-54A8-B9E0-BE6F-AB0D07CC49CA}"/>
                  </a:ext>
                </a:extLst>
              </p:cNvPr>
              <p:cNvPicPr/>
              <p:nvPr/>
            </p:nvPicPr>
            <p:blipFill>
              <a:blip r:embed="rId5"/>
              <a:stretch>
                <a:fillRect/>
              </a:stretch>
            </p:blipFill>
            <p:spPr>
              <a:xfrm>
                <a:off x="3778200" y="1253880"/>
                <a:ext cx="5424840" cy="4699080"/>
              </a:xfrm>
              <a:prstGeom prst="rect">
                <a:avLst/>
              </a:prstGeom>
            </p:spPr>
          </p:pic>
        </mc:Fallback>
      </mc:AlternateContent>
    </p:spTree>
    <p:extLst>
      <p:ext uri="{BB962C8B-B14F-4D97-AF65-F5344CB8AC3E}">
        <p14:creationId xmlns:p14="http://schemas.microsoft.com/office/powerpoint/2010/main" val="266878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6E85EF82-4AE8-45A2-A143-79895E4FBA37}"/>
              </a:ext>
            </a:extLst>
          </p:cNvPr>
          <p:cNvSpPr>
            <a:spLocks noGrp="1"/>
          </p:cNvSpPr>
          <p:nvPr>
            <p:ph type="title"/>
          </p:nvPr>
        </p:nvSpPr>
        <p:spPr>
          <a:xfrm>
            <a:off x="2182814" y="434975"/>
            <a:ext cx="9070975" cy="1174750"/>
          </a:xfrm>
        </p:spPr>
        <p:txBody>
          <a:bodyPr/>
          <a:lstStyle/>
          <a:p>
            <a:pPr eaLnBrk="1" hangingPunct="1"/>
            <a:r>
              <a:rPr lang="it-IT" altLang="it-IT" b="1"/>
              <a:t>Firewall</a:t>
            </a:r>
          </a:p>
        </p:txBody>
      </p:sp>
      <p:sp>
        <p:nvSpPr>
          <p:cNvPr id="27651" name="Rectangle 2">
            <a:extLst>
              <a:ext uri="{FF2B5EF4-FFF2-40B4-BE49-F238E27FC236}">
                <a16:creationId xmlns:a16="http://schemas.microsoft.com/office/drawing/2014/main" id="{46E67CE8-9C8C-4E5C-B68A-54C3041519A5}"/>
              </a:ext>
            </a:extLst>
          </p:cNvPr>
          <p:cNvSpPr>
            <a:spLocks noGrp="1"/>
          </p:cNvSpPr>
          <p:nvPr>
            <p:ph idx="1"/>
          </p:nvPr>
        </p:nvSpPr>
        <p:spPr>
          <a:xfrm>
            <a:off x="2182815" y="1768477"/>
            <a:ext cx="9070975" cy="5083175"/>
          </a:xfrm>
        </p:spPr>
        <p:txBody>
          <a:bodyPr/>
          <a:lstStyle/>
          <a:p>
            <a:pPr algn="just" eaLnBrk="1" hangingPunct="1"/>
            <a:r>
              <a:rPr lang="en-US" altLang="it-IT"/>
              <a:t>Typically an attacker cannot directly start a conversation to an internal PC from the outside (connections have to be established from the inside)</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D7C6425A-A8BB-4ABF-9A11-E23B8C532EAE}"/>
              </a:ext>
            </a:extLst>
          </p:cNvPr>
          <p:cNvSpPr>
            <a:spLocks noGrp="1"/>
          </p:cNvSpPr>
          <p:nvPr>
            <p:ph type="title"/>
          </p:nvPr>
        </p:nvSpPr>
        <p:spPr>
          <a:xfrm>
            <a:off x="2182814" y="373063"/>
            <a:ext cx="9070975" cy="1174750"/>
          </a:xfrm>
        </p:spPr>
        <p:txBody>
          <a:bodyPr/>
          <a:lstStyle/>
          <a:p>
            <a:pPr eaLnBrk="1" hangingPunct="1"/>
            <a:r>
              <a:rPr lang="it-IT" altLang="it-IT" b="1"/>
              <a:t>A Firewall is a problem…</a:t>
            </a:r>
          </a:p>
        </p:txBody>
      </p:sp>
      <p:sp>
        <p:nvSpPr>
          <p:cNvPr id="29699" name="Rectangle 2">
            <a:extLst>
              <a:ext uri="{FF2B5EF4-FFF2-40B4-BE49-F238E27FC236}">
                <a16:creationId xmlns:a16="http://schemas.microsoft.com/office/drawing/2014/main" id="{86A156C0-14BC-4FDB-81D6-2B1225D3BE98}"/>
              </a:ext>
            </a:extLst>
          </p:cNvPr>
          <p:cNvSpPr>
            <a:spLocks noGrp="1"/>
          </p:cNvSpPr>
          <p:nvPr>
            <p:ph idx="1"/>
          </p:nvPr>
        </p:nvSpPr>
        <p:spPr>
          <a:xfrm>
            <a:off x="2182815" y="1768477"/>
            <a:ext cx="9070975" cy="5440363"/>
          </a:xfrm>
        </p:spPr>
        <p:txBody>
          <a:bodyPr/>
          <a:lstStyle/>
          <a:p>
            <a:pPr algn="just" eaLnBrk="1" hangingPunct="1"/>
            <a:r>
              <a:rPr lang="en-US" altLang="it-IT"/>
              <a:t>when two computers (behind NAT+firewalls) require to talk directly to each other</a:t>
            </a:r>
            <a:endParaRPr lang="it-IT" altLang="it-IT"/>
          </a:p>
          <a:p>
            <a:pPr lvl="1" algn="just" eaLnBrk="1" hangingPunct="1"/>
            <a:r>
              <a:rPr lang="en-US" altLang="it-IT"/>
              <a:t>If, for example, their users want to call each other using Voice over IP (VoIP)</a:t>
            </a:r>
            <a:r>
              <a:rPr lang="it-IT" altLang="it-IT"/>
              <a:t> </a:t>
            </a:r>
          </a:p>
          <a:p>
            <a:pPr lvl="2" algn="just" eaLnBrk="1" hangingPunct="1"/>
            <a:r>
              <a:rPr lang="en-US" altLang="it-IT"/>
              <a:t>Whichever party calls the other, the recipient's firewall will decline the apparent attack and will simply discard the data packets</a:t>
            </a:r>
            <a:endParaRPr lang="it-IT" altLang="it-IT"/>
          </a:p>
          <a:p>
            <a:pPr lvl="2" algn="just" eaLnBrk="1" hangingPunct="1"/>
            <a:r>
              <a:rPr lang="en-US" altLang="it-IT"/>
              <a:t>At least that's what a network administrator would expect</a:t>
            </a:r>
            <a:r>
              <a:rPr lang="it-IT" altLang="it-IT"/>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1A071639-B46F-4749-B868-D029C7272586}"/>
              </a:ext>
            </a:extLst>
          </p:cNvPr>
          <p:cNvSpPr>
            <a:spLocks noGrp="1"/>
          </p:cNvSpPr>
          <p:nvPr>
            <p:ph type="title"/>
          </p:nvPr>
        </p:nvSpPr>
        <p:spPr>
          <a:xfrm>
            <a:off x="2182814" y="346076"/>
            <a:ext cx="9070975" cy="1171575"/>
          </a:xfrm>
        </p:spPr>
        <p:txBody>
          <a:bodyPr/>
          <a:lstStyle/>
          <a:p>
            <a:pPr marL="428639" indent="-323861" eaLnBrk="1" hangingPunct="1">
              <a:spcAft>
                <a:spcPts val="1425"/>
              </a:spcAft>
              <a:tabLst>
                <a:tab pos="428639" algn="l"/>
                <a:tab pos="876329" algn="l"/>
                <a:tab pos="1325607" algn="l"/>
                <a:tab pos="1774884" algn="l"/>
                <a:tab pos="2224162" algn="l"/>
                <a:tab pos="2673439" algn="l"/>
                <a:tab pos="3122717" algn="l"/>
                <a:tab pos="3571994" algn="l"/>
                <a:tab pos="4021272" algn="l"/>
                <a:tab pos="4470549" algn="l"/>
                <a:tab pos="4919827" algn="l"/>
                <a:tab pos="5369104" algn="l"/>
                <a:tab pos="5818382" algn="l"/>
                <a:tab pos="6267659" algn="l"/>
                <a:tab pos="6716937" algn="l"/>
                <a:tab pos="7166214" algn="l"/>
                <a:tab pos="7615492" algn="l"/>
                <a:tab pos="8064768" algn="l"/>
                <a:tab pos="8514047" algn="l"/>
                <a:tab pos="8963324" algn="l"/>
                <a:tab pos="9412601" algn="l"/>
              </a:tabLst>
            </a:pPr>
            <a:r>
              <a:rPr lang="it-IT" altLang="it-IT" b="1"/>
              <a:t>Firewall hole punching</a:t>
            </a:r>
            <a:endParaRPr lang="it-IT" altLang="it-IT" sz="3200" b="1"/>
          </a:p>
        </p:txBody>
      </p:sp>
      <p:sp>
        <p:nvSpPr>
          <p:cNvPr id="31747" name="Rectangle 2">
            <a:extLst>
              <a:ext uri="{FF2B5EF4-FFF2-40B4-BE49-F238E27FC236}">
                <a16:creationId xmlns:a16="http://schemas.microsoft.com/office/drawing/2014/main" id="{A3552458-BF45-40A7-BC79-48309D51FD96}"/>
              </a:ext>
            </a:extLst>
          </p:cNvPr>
          <p:cNvSpPr>
            <a:spLocks noGrp="1"/>
          </p:cNvSpPr>
          <p:nvPr>
            <p:ph idx="1"/>
          </p:nvPr>
        </p:nvSpPr>
        <p:spPr>
          <a:xfrm>
            <a:off x="2182815" y="1768477"/>
            <a:ext cx="9070975" cy="4924425"/>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a:t>Why thus </a:t>
            </a:r>
            <a:r>
              <a:rPr lang="en-US" altLang="it-IT"/>
              <a:t>Skype and other P2Ps work as smoothly behind a NAT firewall as they do if the PC is connected directly to the internet?</a:t>
            </a:r>
            <a:endParaRPr lang="it-IT" altLang="it-IT"/>
          </a:p>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a:t>The reason for this is that the inventors of Skype and similar software have come up with a solution…</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85E2A049-CA6A-465E-9BFF-A6E46AD22072}"/>
              </a:ext>
            </a:extLst>
          </p:cNvPr>
          <p:cNvSpPr>
            <a:spLocks noGrp="1"/>
          </p:cNvSpPr>
          <p:nvPr>
            <p:ph type="title"/>
          </p:nvPr>
        </p:nvSpPr>
        <p:spPr>
          <a:xfrm>
            <a:off x="2182814" y="395288"/>
            <a:ext cx="9070975" cy="1174750"/>
          </a:xfrm>
        </p:spPr>
        <p:txBody>
          <a:bodyPr/>
          <a:lstStyle/>
          <a:p>
            <a:pPr eaLnBrk="1" hangingPunct="1"/>
            <a:r>
              <a:rPr lang="it-IT" altLang="it-IT" b="1"/>
              <a:t>Considerations</a:t>
            </a:r>
          </a:p>
        </p:txBody>
      </p:sp>
      <p:sp>
        <p:nvSpPr>
          <p:cNvPr id="33795" name="Rectangle 2">
            <a:extLst>
              <a:ext uri="{FF2B5EF4-FFF2-40B4-BE49-F238E27FC236}">
                <a16:creationId xmlns:a16="http://schemas.microsoft.com/office/drawing/2014/main" id="{7D380293-CC9B-4FB8-9907-ED522287F5B2}"/>
              </a:ext>
            </a:extLst>
          </p:cNvPr>
          <p:cNvSpPr>
            <a:spLocks noGrp="1"/>
          </p:cNvSpPr>
          <p:nvPr>
            <p:ph idx="1"/>
          </p:nvPr>
        </p:nvSpPr>
        <p:spPr>
          <a:xfrm>
            <a:off x="2182815" y="1768477"/>
            <a:ext cx="9070975" cy="4899025"/>
          </a:xfrm>
        </p:spPr>
        <p:txBody>
          <a:bodyPr/>
          <a:lstStyle/>
          <a:p>
            <a:pPr algn="just" eaLnBrk="1" hangingPunct="1"/>
            <a:r>
              <a:rPr lang="en-US" altLang="it-IT" sz="2400"/>
              <a:t>A firewall must also let packets through into the local network</a:t>
            </a:r>
            <a:endParaRPr lang="it-IT" altLang="it-IT" sz="2400"/>
          </a:p>
          <a:p>
            <a:pPr lvl="1" algn="just" eaLnBrk="1" hangingPunct="1"/>
            <a:r>
              <a:rPr lang="en-US" altLang="it-IT" sz="2000"/>
              <a:t>Users want to view websites, read e-mails, etc</a:t>
            </a:r>
            <a:endParaRPr lang="it-IT" altLang="it-IT" sz="2000"/>
          </a:p>
          <a:p>
            <a:pPr algn="just" eaLnBrk="1" hangingPunct="1"/>
            <a:r>
              <a:rPr lang="en-US" altLang="it-IT" sz="2400"/>
              <a:t>The firewall must therefore forward the relevant data packets from outside, to the workstation computer on the LAN</a:t>
            </a:r>
            <a:endParaRPr lang="it-IT" altLang="it-IT" sz="2400"/>
          </a:p>
          <a:p>
            <a:pPr lvl="1" algn="just" eaLnBrk="1" hangingPunct="1"/>
            <a:r>
              <a:rPr lang="en-US" altLang="it-IT" sz="2000"/>
              <a:t>However it only does so, when it is convinced that a packet represents the response to an outgoing data packet</a:t>
            </a:r>
            <a:endParaRPr lang="it-IT" altLang="it-IT" sz="2000"/>
          </a:p>
          <a:p>
            <a:pPr algn="just" eaLnBrk="1" hangingPunct="1"/>
            <a:r>
              <a:rPr lang="en-US" altLang="it-IT" sz="2400"/>
              <a:t>A NAT router/firewall therefore keeps tables of which internal computer has communicated with which external computer and which ports the two have used </a:t>
            </a:r>
            <a:r>
              <a:rPr lang="it-IT" altLang="it-IT" sz="2400"/>
              <a:t>(connection tracking)</a:t>
            </a:r>
          </a:p>
          <a:p>
            <a:pPr algn="just" eaLnBrk="1" hangingPunct="1">
              <a:buFont typeface="Wingdings" panose="05000000000000000000" pitchFamily="2" charset="2"/>
              <a:buNone/>
            </a:pPr>
            <a:endParaRPr lang="it-IT" altLang="it-IT"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439775" cy="755967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brick in red wall">
            <a:extLst>
              <a:ext uri="{FF2B5EF4-FFF2-40B4-BE49-F238E27FC236}">
                <a16:creationId xmlns:a16="http://schemas.microsoft.com/office/drawing/2014/main" id="{16C54113-EE22-4C1D-9333-B213217DC4D0}"/>
              </a:ext>
            </a:extLst>
          </p:cNvPr>
          <p:cNvPicPr>
            <a:picLocks noChangeAspect="1"/>
          </p:cNvPicPr>
          <p:nvPr/>
        </p:nvPicPr>
        <p:blipFill rotWithShape="1">
          <a:blip r:embed="rId2">
            <a:alphaModFix amt="50000"/>
          </a:blip>
          <a:srcRect r="-1" b="12111"/>
          <a:stretch/>
        </p:blipFill>
        <p:spPr>
          <a:xfrm>
            <a:off x="20" y="1"/>
            <a:ext cx="13439755" cy="7559674"/>
          </a:xfrm>
          <a:prstGeom prst="rect">
            <a:avLst/>
          </a:prstGeom>
        </p:spPr>
      </p:pic>
      <p:sp>
        <p:nvSpPr>
          <p:cNvPr id="2" name="Title 1">
            <a:extLst>
              <a:ext uri="{FF2B5EF4-FFF2-40B4-BE49-F238E27FC236}">
                <a16:creationId xmlns:a16="http://schemas.microsoft.com/office/drawing/2014/main" id="{F78DA98F-A65D-4AC4-9082-14997B91083B}"/>
              </a:ext>
            </a:extLst>
          </p:cNvPr>
          <p:cNvSpPr>
            <a:spLocks noGrp="1"/>
          </p:cNvSpPr>
          <p:nvPr>
            <p:ph type="title"/>
          </p:nvPr>
        </p:nvSpPr>
        <p:spPr>
          <a:xfrm>
            <a:off x="1679971" y="1237196"/>
            <a:ext cx="10079832" cy="3197284"/>
          </a:xfrm>
        </p:spPr>
        <p:txBody>
          <a:bodyPr vert="horz" lIns="91440" tIns="45720" rIns="91440" bIns="45720" rtlCol="0" anchor="b">
            <a:normAutofit/>
          </a:bodyPr>
          <a:lstStyle/>
          <a:p>
            <a:pPr algn="ctr" defTabSz="914400" eaLnBrk="1" hangingPunct="1">
              <a:lnSpc>
                <a:spcPct val="90000"/>
              </a:lnSpc>
            </a:pPr>
            <a:r>
              <a:rPr lang="en-US" sz="6000">
                <a:solidFill>
                  <a:srgbClr val="FFFFFF"/>
                </a:solidFill>
              </a:rPr>
              <a:t>PART I - RECAP</a:t>
            </a:r>
          </a:p>
        </p:txBody>
      </p:sp>
      <p:sp>
        <p:nvSpPr>
          <p:cNvPr id="3" name="Text Placeholder 2">
            <a:extLst>
              <a:ext uri="{FF2B5EF4-FFF2-40B4-BE49-F238E27FC236}">
                <a16:creationId xmlns:a16="http://schemas.microsoft.com/office/drawing/2014/main" id="{01BA054A-B55D-4872-B350-6155467D83B1}"/>
              </a:ext>
            </a:extLst>
          </p:cNvPr>
          <p:cNvSpPr>
            <a:spLocks noGrp="1"/>
          </p:cNvSpPr>
          <p:nvPr>
            <p:ph type="body" idx="1"/>
          </p:nvPr>
        </p:nvSpPr>
        <p:spPr>
          <a:xfrm>
            <a:off x="1679971" y="4584972"/>
            <a:ext cx="10079832" cy="1210777"/>
          </a:xfrm>
        </p:spPr>
        <p:txBody>
          <a:bodyPr vert="horz" lIns="91440" tIns="45720" rIns="91440" bIns="45720" rtlCol="0">
            <a:normAutofit/>
          </a:bodyPr>
          <a:lstStyle/>
          <a:p>
            <a:pPr algn="ctr" defTabSz="914400" eaLnBrk="1" hangingPunct="1">
              <a:lnSpc>
                <a:spcPct val="90000"/>
              </a:lnSpc>
              <a:spcBef>
                <a:spcPts val="1000"/>
              </a:spcBef>
            </a:pPr>
            <a:r>
              <a:rPr lang="en-US" sz="2400">
                <a:solidFill>
                  <a:srgbClr val="FFFFFF"/>
                </a:solidFill>
              </a:rPr>
              <a:t>NAT and Firewall traversal</a:t>
            </a:r>
          </a:p>
        </p:txBody>
      </p:sp>
    </p:spTree>
    <p:extLst>
      <p:ext uri="{BB962C8B-B14F-4D97-AF65-F5344CB8AC3E}">
        <p14:creationId xmlns:p14="http://schemas.microsoft.com/office/powerpoint/2010/main" val="323154928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7DC0977E-632E-4BC8-A713-204C94BD8BE4}"/>
              </a:ext>
            </a:extLst>
          </p:cNvPr>
          <p:cNvSpPr>
            <a:spLocks noGrp="1"/>
          </p:cNvSpPr>
          <p:nvPr>
            <p:ph type="title"/>
          </p:nvPr>
        </p:nvSpPr>
        <p:spPr>
          <a:xfrm>
            <a:off x="2182814" y="373063"/>
            <a:ext cx="9070975" cy="1174750"/>
          </a:xfrm>
        </p:spPr>
        <p:txBody>
          <a:bodyPr/>
          <a:lstStyle/>
          <a:p>
            <a:pPr eaLnBrk="1" hangingPunct="1"/>
            <a:r>
              <a:rPr lang="it-IT" altLang="it-IT" b="1"/>
              <a:t>The trick</a:t>
            </a:r>
          </a:p>
        </p:txBody>
      </p:sp>
      <p:sp>
        <p:nvSpPr>
          <p:cNvPr id="35843" name="Rectangle 2">
            <a:extLst>
              <a:ext uri="{FF2B5EF4-FFF2-40B4-BE49-F238E27FC236}">
                <a16:creationId xmlns:a16="http://schemas.microsoft.com/office/drawing/2014/main" id="{719C5778-1718-41AA-8430-275A9DDD14B6}"/>
              </a:ext>
            </a:extLst>
          </p:cNvPr>
          <p:cNvSpPr>
            <a:spLocks noGrp="1"/>
          </p:cNvSpPr>
          <p:nvPr>
            <p:ph idx="1"/>
          </p:nvPr>
        </p:nvSpPr>
        <p:spPr>
          <a:xfrm>
            <a:off x="2182815" y="1768477"/>
            <a:ext cx="9070975" cy="5368925"/>
          </a:xfrm>
        </p:spPr>
        <p:txBody>
          <a:bodyPr/>
          <a:lstStyle/>
          <a:p>
            <a:pPr algn="just" eaLnBrk="1" hangingPunct="1"/>
            <a:r>
              <a:rPr lang="en-US" altLang="it-IT" sz="2800"/>
              <a:t>The trick used by VoIP software consists of “persuading” the firewall that a connection has been established, to which it should allocate subsequent incoming data packets</a:t>
            </a:r>
            <a:endParaRPr lang="it-IT" altLang="it-IT" sz="2800"/>
          </a:p>
          <a:p>
            <a:pPr algn="just" eaLnBrk="1" hangingPunct="1"/>
            <a:r>
              <a:rPr lang="en-US" altLang="it-IT" sz="2800"/>
              <a:t>The fact that audio data for VoIP is sent using the UDP protocol (which is not connection-oriented) acts to Skype's advantage</a:t>
            </a:r>
            <a:endParaRPr lang="it-IT" altLang="it-IT" sz="2800"/>
          </a:p>
          <a:p>
            <a:pPr lvl="1" algn="just" eaLnBrk="1" hangingPunct="1"/>
            <a:r>
              <a:rPr lang="en-US" altLang="it-IT" sz="2400"/>
              <a:t>with UDP, a firewall sees only the addresses and ports of the source and destination systems and if for an incoming UDP packet, these match an NAT table entry, it will pass the packet on to an internal computer</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99C84CDD-72AD-4EEE-9D7B-6764968E8114}"/>
              </a:ext>
            </a:extLst>
          </p:cNvPr>
          <p:cNvSpPr>
            <a:spLocks noGrp="1"/>
          </p:cNvSpPr>
          <p:nvPr>
            <p:ph type="title"/>
          </p:nvPr>
        </p:nvSpPr>
        <p:spPr>
          <a:xfrm>
            <a:off x="2182814" y="346076"/>
            <a:ext cx="9070975" cy="1171575"/>
          </a:xfrm>
        </p:spPr>
        <p:txBody>
          <a:bodyPr/>
          <a:lstStyle/>
          <a:p>
            <a:pPr eaLnBrk="1" hangingPunct="1">
              <a:tabLst>
                <a:tab pos="0" algn="l"/>
                <a:tab pos="447690" algn="l"/>
                <a:tab pos="896968" algn="l"/>
                <a:tab pos="1346245" algn="l"/>
                <a:tab pos="1795523" algn="l"/>
                <a:tab pos="2244800" algn="l"/>
                <a:tab pos="2694078" algn="l"/>
                <a:tab pos="3143355" algn="l"/>
                <a:tab pos="3592632" algn="l"/>
                <a:tab pos="4041909" algn="l"/>
                <a:tab pos="4491188" algn="l"/>
                <a:tab pos="4940465" algn="l"/>
                <a:tab pos="5389742" algn="l"/>
                <a:tab pos="5839019" algn="l"/>
                <a:tab pos="6288298" algn="l"/>
                <a:tab pos="6737574" algn="l"/>
                <a:tab pos="7186852" algn="l"/>
                <a:tab pos="7636130" algn="l"/>
                <a:tab pos="8085407" algn="l"/>
                <a:tab pos="8534684" algn="l"/>
                <a:tab pos="8983963" algn="l"/>
              </a:tabLst>
            </a:pPr>
            <a:r>
              <a:rPr lang="it-IT" altLang="it-IT" b="1"/>
              <a:t>Switching</a:t>
            </a:r>
          </a:p>
        </p:txBody>
      </p:sp>
      <p:sp>
        <p:nvSpPr>
          <p:cNvPr id="37891" name="Rectangle 2">
            <a:extLst>
              <a:ext uri="{FF2B5EF4-FFF2-40B4-BE49-F238E27FC236}">
                <a16:creationId xmlns:a16="http://schemas.microsoft.com/office/drawing/2014/main" id="{754C9808-9773-47D1-BBE1-F1313CE40A4F}"/>
              </a:ext>
            </a:extLst>
          </p:cNvPr>
          <p:cNvSpPr>
            <a:spLocks noGrp="1"/>
          </p:cNvSpPr>
          <p:nvPr>
            <p:ph idx="1"/>
          </p:nvPr>
        </p:nvSpPr>
        <p:spPr>
          <a:xfrm>
            <a:off x="2182815" y="1768477"/>
            <a:ext cx="9070975" cy="5368925"/>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800"/>
              <a:t>The switching server, with which both ends of a call are in constant contact, plays an important role when establishing a connection using Skype</a:t>
            </a:r>
            <a:endParaRPr lang="it-IT" altLang="it-IT" sz="2800"/>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This occurs via a TCP connection, which the clients themselves establish  </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The Skype server therefore always knows under what address a Skype user is currently available on the internet</a:t>
            </a:r>
          </a:p>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800"/>
              <a:t>Whenever possible, the actual telephone connections do not run via a Skype server (or with other peers) but rather the clients exchange data directly</a:t>
            </a:r>
            <a:endParaRPr lang="it-IT" altLang="it-IT" sz="28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2C04E201-A496-4C39-8D35-3AEC77D44047}"/>
              </a:ext>
            </a:extLst>
          </p:cNvPr>
          <p:cNvSpPr>
            <a:spLocks noGrp="1"/>
          </p:cNvSpPr>
          <p:nvPr>
            <p:ph type="title"/>
          </p:nvPr>
        </p:nvSpPr>
        <p:spPr>
          <a:xfrm>
            <a:off x="2182814" y="434975"/>
            <a:ext cx="9070975" cy="1174750"/>
          </a:xfrm>
        </p:spPr>
        <p:txBody>
          <a:bodyPr/>
          <a:lstStyle/>
          <a:p>
            <a:pPr eaLnBrk="1" hangingPunct="1"/>
            <a:r>
              <a:rPr lang="it-IT" altLang="it-IT" b="1"/>
              <a:t>Example</a:t>
            </a:r>
          </a:p>
        </p:txBody>
      </p:sp>
      <p:sp>
        <p:nvSpPr>
          <p:cNvPr id="39939" name="Rectangle 2">
            <a:extLst>
              <a:ext uri="{FF2B5EF4-FFF2-40B4-BE49-F238E27FC236}">
                <a16:creationId xmlns:a16="http://schemas.microsoft.com/office/drawing/2014/main" id="{003AA089-57E2-4138-B09E-DD3D9B3ABC98}"/>
              </a:ext>
            </a:extLst>
          </p:cNvPr>
          <p:cNvSpPr>
            <a:spLocks noGrp="1"/>
          </p:cNvSpPr>
          <p:nvPr>
            <p:ph idx="1"/>
          </p:nvPr>
        </p:nvSpPr>
        <p:spPr>
          <a:xfrm>
            <a:off x="2182815" y="1768475"/>
            <a:ext cx="9070975" cy="5791200"/>
          </a:xfrm>
        </p:spPr>
        <p:txBody>
          <a:bodyPr/>
          <a:lstStyle/>
          <a:p>
            <a:pPr algn="just" eaLnBrk="1" hangingPunct="1"/>
            <a:r>
              <a:rPr lang="it-IT" altLang="it-IT" sz="2800" i="1"/>
              <a:t>Alice</a:t>
            </a:r>
            <a:r>
              <a:rPr lang="it-IT" altLang="it-IT" sz="2800"/>
              <a:t> wants to call </a:t>
            </a:r>
            <a:r>
              <a:rPr lang="it-IT" altLang="it-IT" sz="2800" i="1"/>
              <a:t>Bob</a:t>
            </a:r>
          </a:p>
          <a:p>
            <a:pPr algn="just" eaLnBrk="1" hangingPunct="1"/>
            <a:r>
              <a:rPr lang="it-IT" altLang="it-IT" sz="2800"/>
              <a:t>Alice notifies a </a:t>
            </a:r>
            <a:r>
              <a:rPr lang="it-IT" altLang="it-IT" sz="2800" i="1"/>
              <a:t>Skype </a:t>
            </a:r>
            <a:r>
              <a:rPr lang="it-IT" altLang="it-IT" sz="2800"/>
              <a:t>Server about this request</a:t>
            </a:r>
            <a:endParaRPr lang="it-IT" altLang="it-IT" sz="2800" i="1"/>
          </a:p>
          <a:p>
            <a:pPr algn="just" eaLnBrk="1" hangingPunct="1"/>
            <a:r>
              <a:rPr lang="it-IT" altLang="it-IT" sz="2800"/>
              <a:t>The </a:t>
            </a:r>
            <a:r>
              <a:rPr lang="it-IT" altLang="it-IT" sz="2800" i="1"/>
              <a:t>Skype server collects implicit and explicit info from Alice</a:t>
            </a:r>
          </a:p>
          <a:p>
            <a:pPr lvl="1" algn="just" eaLnBrk="1" hangingPunct="1"/>
            <a:r>
              <a:rPr lang="it-IT" altLang="it-IT" sz="2400"/>
              <a:t>The Alice request reveals </a:t>
            </a:r>
            <a:r>
              <a:rPr lang="it-IT" altLang="it-IT" sz="2400" i="1"/>
              <a:t>her</a:t>
            </a:r>
            <a:r>
              <a:rPr lang="it-IT" altLang="it-IT" sz="2400"/>
              <a:t> IP </a:t>
            </a:r>
            <a:r>
              <a:rPr lang="it-IT" altLang="it-IT" sz="2400" i="1"/>
              <a:t>1.1.1.1</a:t>
            </a:r>
            <a:r>
              <a:rPr lang="it-IT" altLang="it-IT" sz="2400"/>
              <a:t>  and UDP outgoing port </a:t>
            </a:r>
            <a:r>
              <a:rPr lang="it-IT" altLang="it-IT" sz="2400" i="1"/>
              <a:t>1414</a:t>
            </a:r>
            <a:r>
              <a:rPr lang="it-IT" altLang="it-IT" sz="2400"/>
              <a:t> </a:t>
            </a:r>
          </a:p>
          <a:p>
            <a:pPr algn="just" eaLnBrk="1" hangingPunct="1"/>
            <a:r>
              <a:rPr lang="it-IT" altLang="it-IT" sz="2800"/>
              <a:t>The skype server notifies Bob about Alice coordinates</a:t>
            </a:r>
          </a:p>
          <a:p>
            <a:pPr lvl="1" algn="just" eaLnBrk="1" hangingPunct="1"/>
            <a:r>
              <a:rPr lang="it-IT" altLang="it-IT" sz="2400"/>
              <a:t>Bob is instead recorded as reachable at 2.2.2.2:2828 (UDP)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a:extLst>
              <a:ext uri="{FF2B5EF4-FFF2-40B4-BE49-F238E27FC236}">
                <a16:creationId xmlns:a16="http://schemas.microsoft.com/office/drawing/2014/main" id="{1F1CD301-6A64-433C-A287-002CA44AB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325" y="1279525"/>
            <a:ext cx="628650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1987" name="Text Box 4">
            <a:extLst>
              <a:ext uri="{FF2B5EF4-FFF2-40B4-BE49-F238E27FC236}">
                <a16:creationId xmlns:a16="http://schemas.microsoft.com/office/drawing/2014/main" id="{2FD21994-70B4-401B-9D9C-603B4CB670C9}"/>
              </a:ext>
            </a:extLst>
          </p:cNvPr>
          <p:cNvSpPr txBox="1">
            <a:spLocks noChangeArrowheads="1"/>
          </p:cNvSpPr>
          <p:nvPr/>
        </p:nvSpPr>
        <p:spPr bwMode="auto">
          <a:xfrm>
            <a:off x="1790702" y="5691190"/>
            <a:ext cx="954087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en-US" altLang="it-IT" sz="2400">
                <a:solidFill>
                  <a:srgbClr val="000000"/>
                </a:solidFill>
              </a:rPr>
              <a:t>Step 1: Alice (visible on the network with IP 1.1.1.1) tries to call Bob, which signals Skype</a:t>
            </a:r>
            <a:endParaRPr lang="it-IT" altLang="it-IT" sz="24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a:extLst>
              <a:ext uri="{FF2B5EF4-FFF2-40B4-BE49-F238E27FC236}">
                <a16:creationId xmlns:a16="http://schemas.microsoft.com/office/drawing/2014/main" id="{CA339EAD-4B7D-4256-855E-1C1F8CE3F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1779588"/>
            <a:ext cx="6284912"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4035" name="Text Box 4">
            <a:extLst>
              <a:ext uri="{FF2B5EF4-FFF2-40B4-BE49-F238E27FC236}">
                <a16:creationId xmlns:a16="http://schemas.microsoft.com/office/drawing/2014/main" id="{9231388A-ABDC-43BE-8C7F-DE2B38D2B4E4}"/>
              </a:ext>
            </a:extLst>
          </p:cNvPr>
          <p:cNvSpPr txBox="1">
            <a:spLocks noChangeArrowheads="1"/>
          </p:cNvSpPr>
          <p:nvPr/>
        </p:nvSpPr>
        <p:spPr bwMode="auto">
          <a:xfrm>
            <a:off x="2219325" y="5330825"/>
            <a:ext cx="914400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en-US" altLang="it-IT" sz="2400">
                <a:solidFill>
                  <a:srgbClr val="000000"/>
                </a:solidFill>
              </a:rPr>
              <a:t>Step 2: Bob tries to reach Alice on known IP and port. The Bob's router / firewall allows this marking the outgoing datagram as NEW. Alice's subsequent replies will be tagged as ESTABLISHED (related to the first datagram to Bob)</a:t>
            </a:r>
            <a:endParaRPr lang="it-IT" altLang="it-IT" sz="240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2D385D24-6ACE-4921-931D-452984A1E23C}"/>
              </a:ext>
            </a:extLst>
          </p:cNvPr>
          <p:cNvSpPr>
            <a:spLocks noGrp="1"/>
          </p:cNvSpPr>
          <p:nvPr>
            <p:ph type="title"/>
          </p:nvPr>
        </p:nvSpPr>
        <p:spPr>
          <a:xfrm>
            <a:off x="2182814" y="434975"/>
            <a:ext cx="9070975" cy="1174750"/>
          </a:xfrm>
        </p:spPr>
        <p:txBody>
          <a:bodyPr/>
          <a:lstStyle/>
          <a:p>
            <a:pPr eaLnBrk="1" hangingPunct="1"/>
            <a:r>
              <a:rPr lang="it-IT" altLang="it-IT" b="1"/>
              <a:t>Example</a:t>
            </a:r>
            <a:endParaRPr lang="it-IT" altLang="it-IT"/>
          </a:p>
        </p:txBody>
      </p:sp>
      <p:sp>
        <p:nvSpPr>
          <p:cNvPr id="46083" name="Rectangle 2">
            <a:extLst>
              <a:ext uri="{FF2B5EF4-FFF2-40B4-BE49-F238E27FC236}">
                <a16:creationId xmlns:a16="http://schemas.microsoft.com/office/drawing/2014/main" id="{FCFEBCB3-137A-4905-94C7-F6FA1055D1E8}"/>
              </a:ext>
            </a:extLst>
          </p:cNvPr>
          <p:cNvSpPr>
            <a:spLocks noGrp="1"/>
          </p:cNvSpPr>
          <p:nvPr>
            <p:ph idx="1"/>
          </p:nvPr>
        </p:nvSpPr>
        <p:spPr>
          <a:xfrm>
            <a:off x="2182815" y="1768475"/>
            <a:ext cx="9070975" cy="5791200"/>
          </a:xfrm>
        </p:spPr>
        <p:txBody>
          <a:bodyPr/>
          <a:lstStyle/>
          <a:p>
            <a:pPr algn="just" eaLnBrk="1" hangingPunct="1"/>
            <a:r>
              <a:rPr lang="en-US" altLang="it-IT" sz="2800"/>
              <a:t>Bob's </a:t>
            </a:r>
            <a:r>
              <a:rPr lang="en-US" altLang="it-IT" sz="2800" i="1"/>
              <a:t>Skype program </a:t>
            </a:r>
            <a:r>
              <a:rPr lang="en-US" altLang="it-IT" sz="2800"/>
              <a:t>then punches a hole in its own network firewall: It sends a UDP packet to 1.1.1.1 port 1414</a:t>
            </a:r>
            <a:endParaRPr lang="it-IT" altLang="it-IT" sz="2800"/>
          </a:p>
          <a:p>
            <a:pPr algn="just" eaLnBrk="1" hangingPunct="1"/>
            <a:r>
              <a:rPr lang="en-US" altLang="it-IT" sz="2800"/>
              <a:t>This is discarded by </a:t>
            </a:r>
            <a:r>
              <a:rPr lang="en-US" altLang="it-IT" sz="2800" i="1"/>
              <a:t>Alice</a:t>
            </a:r>
            <a:r>
              <a:rPr lang="en-US" altLang="it-IT" sz="2800"/>
              <a:t>'s firewall, but </a:t>
            </a:r>
            <a:r>
              <a:rPr lang="en-US" altLang="it-IT" sz="2800" i="1"/>
              <a:t>Bob</a:t>
            </a:r>
            <a:r>
              <a:rPr lang="en-US" altLang="it-IT" sz="2800"/>
              <a:t>'s firewall doesn't know that</a:t>
            </a:r>
            <a:endParaRPr lang="it-IT" altLang="it-IT" sz="2800" i="1"/>
          </a:p>
          <a:p>
            <a:pPr lvl="1" algn="just" eaLnBrk="1" hangingPunct="1"/>
            <a:r>
              <a:rPr lang="en-US" altLang="it-IT" sz="2400"/>
              <a:t>The Bob's firewall now thinks that anything which comes from 1.1.1.1 port 1414 and is addressed to Bob's IP address 2.2.2.2 and port 2828 is legitimate (it must be the response to the query which has just been sent by Bob)</a:t>
            </a:r>
            <a:endParaRPr lang="it-IT" altLang="it-IT"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08F741D3-9DA0-4EC5-9F40-B16811A5090E}"/>
              </a:ext>
            </a:extLst>
          </p:cNvPr>
          <p:cNvSpPr>
            <a:spLocks noGrp="1"/>
          </p:cNvSpPr>
          <p:nvPr>
            <p:ph type="title"/>
          </p:nvPr>
        </p:nvSpPr>
        <p:spPr>
          <a:xfrm>
            <a:off x="2182814" y="434975"/>
            <a:ext cx="9070975" cy="1174750"/>
          </a:xfrm>
        </p:spPr>
        <p:txBody>
          <a:bodyPr/>
          <a:lstStyle/>
          <a:p>
            <a:pPr eaLnBrk="1" hangingPunct="1"/>
            <a:r>
              <a:rPr lang="it-IT" altLang="it-IT" b="1"/>
              <a:t>Example</a:t>
            </a:r>
          </a:p>
        </p:txBody>
      </p:sp>
      <p:sp>
        <p:nvSpPr>
          <p:cNvPr id="48131" name="Rectangle 2">
            <a:extLst>
              <a:ext uri="{FF2B5EF4-FFF2-40B4-BE49-F238E27FC236}">
                <a16:creationId xmlns:a16="http://schemas.microsoft.com/office/drawing/2014/main" id="{8A4050BA-E3EB-4EBE-9065-657F8877118E}"/>
              </a:ext>
            </a:extLst>
          </p:cNvPr>
          <p:cNvSpPr>
            <a:spLocks noGrp="1"/>
          </p:cNvSpPr>
          <p:nvPr>
            <p:ph idx="1"/>
          </p:nvPr>
        </p:nvSpPr>
        <p:spPr>
          <a:xfrm>
            <a:off x="2182815" y="1768477"/>
            <a:ext cx="9070975" cy="4899025"/>
          </a:xfrm>
        </p:spPr>
        <p:txBody>
          <a:bodyPr/>
          <a:lstStyle/>
          <a:p>
            <a:pPr algn="just" eaLnBrk="1" hangingPunct="1"/>
            <a:r>
              <a:rPr lang="it-IT" altLang="it-IT"/>
              <a:t>Now, the </a:t>
            </a:r>
            <a:r>
              <a:rPr lang="en-US" altLang="it-IT" i="1"/>
              <a:t>Skype server </a:t>
            </a:r>
            <a:r>
              <a:rPr lang="en-US" altLang="it-IT"/>
              <a:t>passes </a:t>
            </a:r>
            <a:r>
              <a:rPr lang="en-US" altLang="it-IT" i="1"/>
              <a:t>Bob</a:t>
            </a:r>
            <a:r>
              <a:rPr lang="en-US" altLang="it-IT"/>
              <a:t>'s coordinates on to </a:t>
            </a:r>
            <a:r>
              <a:rPr lang="en-US" altLang="it-IT" i="1"/>
              <a:t>Alice</a:t>
            </a:r>
            <a:r>
              <a:rPr lang="en-US" altLang="it-IT"/>
              <a:t>, whose </a:t>
            </a:r>
            <a:r>
              <a:rPr lang="en-US" altLang="it-IT" i="1"/>
              <a:t>Skype application</a:t>
            </a:r>
            <a:r>
              <a:rPr lang="en-US" altLang="it-IT"/>
              <a:t> attempts to contact Bob at 2.2.2.2:2828</a:t>
            </a:r>
            <a:endParaRPr lang="it-IT" altLang="it-IT" i="1"/>
          </a:p>
          <a:p>
            <a:pPr algn="just" eaLnBrk="1" hangingPunct="1"/>
            <a:r>
              <a:rPr lang="en-US" altLang="it-IT" i="1"/>
              <a:t>Bob</a:t>
            </a:r>
            <a:r>
              <a:rPr lang="en-US" altLang="it-IT"/>
              <a:t>'s firewall sees the recognised sender address and passes the apparent response on to Bob's PC (and his Skype phone rings)</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3">
            <a:extLst>
              <a:ext uri="{FF2B5EF4-FFF2-40B4-BE49-F238E27FC236}">
                <a16:creationId xmlns:a16="http://schemas.microsoft.com/office/drawing/2014/main" id="{BA656F04-1549-4DF7-94C7-F5A19D385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8138" y="1493838"/>
            <a:ext cx="5948362" cy="373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0179" name="Text Box 4">
            <a:extLst>
              <a:ext uri="{FF2B5EF4-FFF2-40B4-BE49-F238E27FC236}">
                <a16:creationId xmlns:a16="http://schemas.microsoft.com/office/drawing/2014/main" id="{386BF173-6C41-474B-BBCD-B3F5D9A5264A}"/>
              </a:ext>
            </a:extLst>
          </p:cNvPr>
          <p:cNvSpPr txBox="1">
            <a:spLocks noChangeArrowheads="1"/>
          </p:cNvSpPr>
          <p:nvPr/>
        </p:nvSpPr>
        <p:spPr bwMode="auto">
          <a:xfrm>
            <a:off x="2433638" y="5637215"/>
            <a:ext cx="88582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eaLnBrk="1">
              <a:spcBef>
                <a:spcPts val="1200"/>
              </a:spcBef>
              <a:spcAft>
                <a:spcPts val="1000"/>
              </a:spcAft>
            </a:pPr>
            <a:r>
              <a:rPr lang="it-IT" altLang="it-IT" sz="2400">
                <a:solidFill>
                  <a:srgbClr val="000000"/>
                </a:solidFill>
              </a:rPr>
              <a:t>Step 3: Alice finally reaches Bobs computer through the hole.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6">
            <a:extLst>
              <a:ext uri="{FF2B5EF4-FFF2-40B4-BE49-F238E27FC236}">
                <a16:creationId xmlns:a16="http://schemas.microsoft.com/office/drawing/2014/main" id="{FB29C2C9-286C-4664-964F-9CD76D16B6B2}"/>
              </a:ext>
            </a:extLst>
          </p:cNvPr>
          <p:cNvSpPr>
            <a:spLocks noGrp="1"/>
          </p:cNvSpPr>
          <p:nvPr>
            <p:ph type="title"/>
          </p:nvPr>
        </p:nvSpPr>
        <p:spPr/>
        <p:txBody>
          <a:bodyPr/>
          <a:lstStyle/>
          <a:p>
            <a:pPr eaLnBrk="1" hangingPunct="1"/>
            <a:r>
              <a:rPr lang="it-IT" altLang="it-IT" b="1"/>
              <a:t>Note</a:t>
            </a:r>
          </a:p>
        </p:txBody>
      </p:sp>
      <p:sp>
        <p:nvSpPr>
          <p:cNvPr id="52227" name="Rectangle 2">
            <a:extLst>
              <a:ext uri="{FF2B5EF4-FFF2-40B4-BE49-F238E27FC236}">
                <a16:creationId xmlns:a16="http://schemas.microsoft.com/office/drawing/2014/main" id="{A4F307C1-77B7-4BBC-884C-A6648A16FA46}"/>
              </a:ext>
            </a:extLst>
          </p:cNvPr>
          <p:cNvSpPr>
            <a:spLocks noGrp="1"/>
          </p:cNvSpPr>
          <p:nvPr>
            <p:ph idx="1"/>
          </p:nvPr>
        </p:nvSpPr>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a:t>This simplified description depends on the specific properties of the firewalls used. But it corresponds in principle to our observations of the process of establishing a connection between two Skype clients, each of which was behind a Linux firewall. The firewalls were configured with NAT for a LAN and permitted outgoing UDP traffic</a:t>
            </a: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224C9174-1771-4BAD-8419-8DBFDB22FC7D}"/>
              </a:ext>
            </a:extLst>
          </p:cNvPr>
          <p:cNvSpPr>
            <a:spLocks noGrp="1"/>
          </p:cNvSpPr>
          <p:nvPr>
            <p:ph type="title"/>
          </p:nvPr>
        </p:nvSpPr>
        <p:spPr>
          <a:xfrm>
            <a:off x="2182814" y="390525"/>
            <a:ext cx="9069387" cy="1169988"/>
          </a:xfrm>
        </p:spPr>
        <p:txBody>
          <a:bodyPr/>
          <a:lstStyle/>
          <a:p>
            <a:pPr eaLnBrk="1" hangingPunct="1"/>
            <a:r>
              <a:rPr lang="it-IT" altLang="it-IT" b="1"/>
              <a:t>Linux NAT</a:t>
            </a:r>
          </a:p>
        </p:txBody>
      </p:sp>
      <p:sp>
        <p:nvSpPr>
          <p:cNvPr id="54275" name="Rectangle 2">
            <a:extLst>
              <a:ext uri="{FF2B5EF4-FFF2-40B4-BE49-F238E27FC236}">
                <a16:creationId xmlns:a16="http://schemas.microsoft.com/office/drawing/2014/main" id="{DAC2F70F-6748-4FA9-9DF4-74CE41102F1F}"/>
              </a:ext>
            </a:extLst>
          </p:cNvPr>
          <p:cNvSpPr>
            <a:spLocks noGrp="1"/>
          </p:cNvSpPr>
          <p:nvPr>
            <p:ph idx="1"/>
          </p:nvPr>
        </p:nvSpPr>
        <p:spPr>
          <a:xfrm>
            <a:off x="2182815" y="1768475"/>
            <a:ext cx="9069387" cy="5583238"/>
          </a:xfrm>
        </p:spPr>
        <p:txBody>
          <a:bodyPr/>
          <a:lstStyle/>
          <a:p>
            <a:pPr algn="just" eaLnBrk="1" hangingPunct="1"/>
            <a:r>
              <a:rPr lang="en-US" altLang="it-IT" sz="2400"/>
              <a:t>Linux' NAT functions have the </a:t>
            </a:r>
            <a:r>
              <a:rPr lang="en-US" altLang="it-IT" sz="2400" i="1"/>
              <a:t>VoIP friendly </a:t>
            </a:r>
            <a:r>
              <a:rPr lang="en-US" altLang="it-IT" sz="2400"/>
              <a:t>property of, at least initially, not changing the ports of outgoing packets</a:t>
            </a:r>
            <a:endParaRPr lang="it-IT" altLang="it-IT" sz="2400"/>
          </a:p>
          <a:p>
            <a:pPr lvl="1" algn="just" eaLnBrk="1" hangingPunct="1"/>
            <a:r>
              <a:rPr lang="en-US" altLang="it-IT" sz="2000"/>
              <a:t>The NAT router merely replaces the private, local IP address with its own address - the UDP source port selected by Skype is retained</a:t>
            </a:r>
            <a:endParaRPr lang="it-IT" altLang="it-IT" sz="2000"/>
          </a:p>
          <a:p>
            <a:pPr algn="just" eaLnBrk="1" hangingPunct="1"/>
            <a:r>
              <a:rPr lang="en-US" altLang="it-IT" sz="2400"/>
              <a:t> Only when multiple clients on the local network use the same source port, the NAT router resets the outgoing port number to a previously unused value</a:t>
            </a:r>
            <a:endParaRPr lang="it-IT" altLang="it-IT" sz="2400"/>
          </a:p>
          <a:p>
            <a:pPr lvl="1" algn="just" eaLnBrk="1" hangingPunct="1"/>
            <a:r>
              <a:rPr lang="en-US" altLang="it-IT" sz="2000"/>
              <a:t>Each set of two IP addresses and ports must be able to be unambiguously assigned to a connection between two computers at all times</a:t>
            </a:r>
            <a:endParaRPr lang="it-IT" altLang="it-IT" sz="2000"/>
          </a:p>
          <a:p>
            <a:pPr lvl="1" algn="just" eaLnBrk="1" hangingPunct="1"/>
            <a:r>
              <a:rPr lang="en-US" altLang="it-IT" sz="2000"/>
              <a:t>The router will subsequently have to reconstruct the internal IP address of the original sender from the response packet's destination port</a:t>
            </a:r>
            <a:endParaRPr lang="it-IT" altLang="it-IT" sz="2400"/>
          </a:p>
          <a:p>
            <a:pPr algn="just" eaLnBrk="1" hangingPunct="1"/>
            <a:endParaRPr lang="it-IT" altLang="it-IT" sz="2800"/>
          </a:p>
          <a:p>
            <a:pPr lvl="1" algn="just" eaLnBrk="1" hangingPunct="1"/>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2247D6-E343-4C49-A159-02E99CA15206}"/>
              </a:ext>
            </a:extLst>
          </p:cNvPr>
          <p:cNvSpPr>
            <a:spLocks noGrp="1"/>
          </p:cNvSpPr>
          <p:nvPr>
            <p:ph type="title"/>
          </p:nvPr>
        </p:nvSpPr>
        <p:spPr/>
        <p:txBody>
          <a:bodyPr/>
          <a:lstStyle/>
          <a:p>
            <a:pPr eaLnBrk="1" hangingPunct="1"/>
            <a:r>
              <a:rPr lang="it-IT" altLang="it-IT" sz="4400"/>
              <a:t>A typical firewalled company</a:t>
            </a:r>
          </a:p>
        </p:txBody>
      </p:sp>
      <p:graphicFrame>
        <p:nvGraphicFramePr>
          <p:cNvPr id="5123" name="Object 6">
            <a:extLst>
              <a:ext uri="{FF2B5EF4-FFF2-40B4-BE49-F238E27FC236}">
                <a16:creationId xmlns:a16="http://schemas.microsoft.com/office/drawing/2014/main" id="{9FCB313B-8420-4ACA-92AB-2276EAA6B2CD}"/>
              </a:ext>
            </a:extLst>
          </p:cNvPr>
          <p:cNvGraphicFramePr>
            <a:graphicFrameLocks noGrp="1" noChangeAspect="1"/>
          </p:cNvGraphicFramePr>
          <p:nvPr>
            <p:ph idx="1"/>
          </p:nvPr>
        </p:nvGraphicFramePr>
        <p:xfrm>
          <a:off x="2670175" y="1763713"/>
          <a:ext cx="8097838" cy="4989512"/>
        </p:xfrm>
        <a:graphic>
          <a:graphicData uri="http://schemas.openxmlformats.org/presentationml/2006/ole">
            <mc:AlternateContent xmlns:mc="http://schemas.openxmlformats.org/markup-compatibility/2006">
              <mc:Choice xmlns:v="urn:schemas-microsoft-com:vml" Requires="v">
                <p:oleObj name="Visio" r:id="rId3" imgW="8391449" imgH="5169789" progId="Visio.Drawing.11">
                  <p:embed/>
                </p:oleObj>
              </mc:Choice>
              <mc:Fallback>
                <p:oleObj name="Visio" r:id="rId3" imgW="8391449" imgH="5169789" progId="Visio.Drawing.11">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175" y="1763713"/>
                        <a:ext cx="8097838" cy="498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8">
            <a:extLst>
              <a:ext uri="{FF2B5EF4-FFF2-40B4-BE49-F238E27FC236}">
                <a16:creationId xmlns:a16="http://schemas.microsoft.com/office/drawing/2014/main" id="{46D5FD73-0701-405C-B8AE-3DA06B0F453C}"/>
              </a:ext>
            </a:extLst>
          </p:cNvPr>
          <p:cNvSpPr txBox="1">
            <a:spLocks noChangeArrowheads="1"/>
          </p:cNvSpPr>
          <p:nvPr/>
        </p:nvSpPr>
        <p:spPr bwMode="auto">
          <a:xfrm>
            <a:off x="8286751" y="6580188"/>
            <a:ext cx="759799"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DMZ</a:t>
            </a:r>
          </a:p>
        </p:txBody>
      </p:sp>
      <p:sp>
        <p:nvSpPr>
          <p:cNvPr id="5125" name="Text Box 9">
            <a:extLst>
              <a:ext uri="{FF2B5EF4-FFF2-40B4-BE49-F238E27FC236}">
                <a16:creationId xmlns:a16="http://schemas.microsoft.com/office/drawing/2014/main" id="{54F32029-F4CA-4ED1-A218-393EC9C65040}"/>
              </a:ext>
            </a:extLst>
          </p:cNvPr>
          <p:cNvSpPr txBox="1">
            <a:spLocks noChangeArrowheads="1"/>
          </p:cNvSpPr>
          <p:nvPr/>
        </p:nvSpPr>
        <p:spPr bwMode="auto">
          <a:xfrm>
            <a:off x="3702051" y="2430463"/>
            <a:ext cx="2188074"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LAN (REDAREA)</a:t>
            </a:r>
          </a:p>
        </p:txBody>
      </p:sp>
      <p:sp>
        <p:nvSpPr>
          <p:cNvPr id="5126" name="Text Box 10">
            <a:extLst>
              <a:ext uri="{FF2B5EF4-FFF2-40B4-BE49-F238E27FC236}">
                <a16:creationId xmlns:a16="http://schemas.microsoft.com/office/drawing/2014/main" id="{7187192E-63A7-49AC-A6AB-927FDB9E7F71}"/>
              </a:ext>
            </a:extLst>
          </p:cNvPr>
          <p:cNvSpPr txBox="1">
            <a:spLocks noChangeArrowheads="1"/>
          </p:cNvSpPr>
          <p:nvPr/>
        </p:nvSpPr>
        <p:spPr bwMode="auto">
          <a:xfrm>
            <a:off x="9499601" y="1874838"/>
            <a:ext cx="1912358"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Mondo esterno</a:t>
            </a:r>
          </a:p>
        </p:txBody>
      </p:sp>
      <p:sp>
        <p:nvSpPr>
          <p:cNvPr id="5127" name="CasellaDiTesto 9">
            <a:extLst>
              <a:ext uri="{FF2B5EF4-FFF2-40B4-BE49-F238E27FC236}">
                <a16:creationId xmlns:a16="http://schemas.microsoft.com/office/drawing/2014/main" id="{4948074A-6393-44E1-8060-4FDC4D8E566A}"/>
              </a:ext>
            </a:extLst>
          </p:cNvPr>
          <p:cNvSpPr txBox="1">
            <a:spLocks noChangeArrowheads="1"/>
          </p:cNvSpPr>
          <p:nvPr/>
        </p:nvSpPr>
        <p:spPr bwMode="auto">
          <a:xfrm>
            <a:off x="3017838" y="6929438"/>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10.1.1.0/24</a:t>
            </a:r>
          </a:p>
        </p:txBody>
      </p:sp>
      <p:sp>
        <p:nvSpPr>
          <p:cNvPr id="5128" name="CasellaDiTesto 10">
            <a:extLst>
              <a:ext uri="{FF2B5EF4-FFF2-40B4-BE49-F238E27FC236}">
                <a16:creationId xmlns:a16="http://schemas.microsoft.com/office/drawing/2014/main" id="{BA579A04-E415-40B0-A1C8-A460E382AC43}"/>
              </a:ext>
            </a:extLst>
          </p:cNvPr>
          <p:cNvSpPr txBox="1">
            <a:spLocks noChangeArrowheads="1"/>
          </p:cNvSpPr>
          <p:nvPr/>
        </p:nvSpPr>
        <p:spPr bwMode="auto">
          <a:xfrm>
            <a:off x="6483351" y="3065463"/>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10.1.0.0/16</a:t>
            </a:r>
          </a:p>
        </p:txBody>
      </p:sp>
      <p:sp>
        <p:nvSpPr>
          <p:cNvPr id="5129" name="CasellaDiTesto 11">
            <a:extLst>
              <a:ext uri="{FF2B5EF4-FFF2-40B4-BE49-F238E27FC236}">
                <a16:creationId xmlns:a16="http://schemas.microsoft.com/office/drawing/2014/main" id="{1739B3EB-9055-4044-8E44-37EFF920F666}"/>
              </a:ext>
            </a:extLst>
          </p:cNvPr>
          <p:cNvSpPr txBox="1">
            <a:spLocks noChangeArrowheads="1"/>
          </p:cNvSpPr>
          <p:nvPr/>
        </p:nvSpPr>
        <p:spPr bwMode="auto">
          <a:xfrm>
            <a:off x="9712326" y="6299200"/>
            <a:ext cx="1484356"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10.1.2.0/24</a:t>
            </a:r>
          </a:p>
        </p:txBody>
      </p:sp>
      <p:sp>
        <p:nvSpPr>
          <p:cNvPr id="5130" name="CasellaDiTesto 12">
            <a:extLst>
              <a:ext uri="{FF2B5EF4-FFF2-40B4-BE49-F238E27FC236}">
                <a16:creationId xmlns:a16="http://schemas.microsoft.com/office/drawing/2014/main" id="{95F39B35-0E68-4E46-B245-DFD02937AA1F}"/>
              </a:ext>
            </a:extLst>
          </p:cNvPr>
          <p:cNvSpPr txBox="1">
            <a:spLocks noChangeArrowheads="1"/>
          </p:cNvSpPr>
          <p:nvPr/>
        </p:nvSpPr>
        <p:spPr bwMode="auto">
          <a:xfrm>
            <a:off x="6326189" y="4724400"/>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eth0</a:t>
            </a:r>
          </a:p>
        </p:txBody>
      </p:sp>
      <p:sp>
        <p:nvSpPr>
          <p:cNvPr id="5131" name="CasellaDiTesto 13">
            <a:extLst>
              <a:ext uri="{FF2B5EF4-FFF2-40B4-BE49-F238E27FC236}">
                <a16:creationId xmlns:a16="http://schemas.microsoft.com/office/drawing/2014/main" id="{5DD666F4-4AA3-4BE1-9183-F08414AF5766}"/>
              </a:ext>
            </a:extLst>
          </p:cNvPr>
          <p:cNvSpPr txBox="1">
            <a:spLocks noChangeArrowheads="1"/>
          </p:cNvSpPr>
          <p:nvPr/>
        </p:nvSpPr>
        <p:spPr bwMode="auto">
          <a:xfrm>
            <a:off x="7507289" y="4173538"/>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eth1</a:t>
            </a:r>
          </a:p>
        </p:txBody>
      </p:sp>
      <p:sp>
        <p:nvSpPr>
          <p:cNvPr id="5132" name="CasellaDiTesto 14">
            <a:extLst>
              <a:ext uri="{FF2B5EF4-FFF2-40B4-BE49-F238E27FC236}">
                <a16:creationId xmlns:a16="http://schemas.microsoft.com/office/drawing/2014/main" id="{799B5988-29AB-4F68-8493-7B6A9B01F15E}"/>
              </a:ext>
            </a:extLst>
          </p:cNvPr>
          <p:cNvSpPr txBox="1">
            <a:spLocks noChangeArrowheads="1"/>
          </p:cNvSpPr>
          <p:nvPr/>
        </p:nvSpPr>
        <p:spPr bwMode="auto">
          <a:xfrm>
            <a:off x="7350126" y="3622675"/>
            <a:ext cx="702091" cy="4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hangingPunct="1">
              <a:buFontTx/>
              <a:buNone/>
            </a:pPr>
            <a:r>
              <a:rPr lang="it-IT" altLang="it-IT" sz="2000">
                <a:solidFill>
                  <a:schemeClr val="tx1"/>
                </a:solidFill>
              </a:rPr>
              <a:t>eth2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F0947C96-6250-444D-ADEF-04819BE29E8F}"/>
              </a:ext>
            </a:extLst>
          </p:cNvPr>
          <p:cNvSpPr>
            <a:spLocks noGrp="1"/>
          </p:cNvSpPr>
          <p:nvPr>
            <p:ph type="title"/>
          </p:nvPr>
        </p:nvSpPr>
        <p:spPr>
          <a:xfrm>
            <a:off x="2182814" y="390525"/>
            <a:ext cx="9069387" cy="1169988"/>
          </a:xfrm>
        </p:spPr>
        <p:txBody>
          <a:bodyPr/>
          <a:lstStyle/>
          <a:p>
            <a:pPr eaLnBrk="1" hangingPunct="1"/>
            <a:r>
              <a:rPr lang="it-IT" altLang="it-IT" b="1"/>
              <a:t>Other NAT routers</a:t>
            </a:r>
          </a:p>
        </p:txBody>
      </p:sp>
      <p:sp>
        <p:nvSpPr>
          <p:cNvPr id="56323" name="Rectangle 2">
            <a:extLst>
              <a:ext uri="{FF2B5EF4-FFF2-40B4-BE49-F238E27FC236}">
                <a16:creationId xmlns:a16="http://schemas.microsoft.com/office/drawing/2014/main" id="{10CA5F81-F747-454D-A924-88914A8120CD}"/>
              </a:ext>
            </a:extLst>
          </p:cNvPr>
          <p:cNvSpPr>
            <a:spLocks noGrp="1"/>
          </p:cNvSpPr>
          <p:nvPr>
            <p:ph idx="1"/>
          </p:nvPr>
        </p:nvSpPr>
        <p:spPr>
          <a:xfrm>
            <a:off x="2182815" y="1768477"/>
            <a:ext cx="9069387" cy="4899025"/>
          </a:xfrm>
        </p:spPr>
        <p:txBody>
          <a:bodyPr/>
          <a:lstStyle/>
          <a:p>
            <a:pPr algn="just" eaLnBrk="1" hangingPunct="1"/>
            <a:r>
              <a:rPr lang="en-US" altLang="it-IT" sz="3200"/>
              <a:t>Other NAT routers will try to assign ports in a specific range</a:t>
            </a:r>
            <a:endParaRPr lang="it-IT" altLang="it-IT" sz="3200"/>
          </a:p>
          <a:p>
            <a:pPr lvl="1" algn="just" eaLnBrk="1" hangingPunct="1"/>
            <a:r>
              <a:rPr lang="en-US" altLang="it-IT" sz="2800"/>
              <a:t>for example ports from 30,000 onwards, and translate UDP port 1414, if possible, to 31414</a:t>
            </a:r>
            <a:r>
              <a:rPr lang="it-IT" altLang="it-IT" sz="2800"/>
              <a:t> </a:t>
            </a:r>
          </a:p>
          <a:p>
            <a:pPr algn="just" eaLnBrk="1" hangingPunct="1"/>
            <a:r>
              <a:rPr lang="en-US" altLang="it-IT" sz="3200"/>
              <a:t>This is, of course, no problem for Skype</a:t>
            </a:r>
            <a:endParaRPr lang="it-IT" altLang="it-IT" sz="3200"/>
          </a:p>
          <a:p>
            <a:pPr lvl="1" algn="just" eaLnBrk="1" hangingPunct="1"/>
            <a:r>
              <a:rPr lang="en-US" altLang="it-IT" sz="2800"/>
              <a:t>The procedure described above continues to work in a similar manner without limitations, provided it is possible to reconstruct from the Alice’s port value, the actual value replaced by his router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9FC7AFAE-8329-4692-9AF1-ECF956248011}"/>
              </a:ext>
            </a:extLst>
          </p:cNvPr>
          <p:cNvSpPr>
            <a:spLocks noGrp="1"/>
          </p:cNvSpPr>
          <p:nvPr>
            <p:ph type="title"/>
          </p:nvPr>
        </p:nvSpPr>
        <p:spPr>
          <a:xfrm>
            <a:off x="2182814" y="390525"/>
            <a:ext cx="9069387" cy="1169988"/>
          </a:xfrm>
        </p:spPr>
        <p:txBody>
          <a:bodyPr/>
          <a:lstStyle/>
          <a:p>
            <a:pPr eaLnBrk="1" hangingPunct="1"/>
            <a:r>
              <a:rPr lang="it-IT" altLang="it-IT" b="1"/>
              <a:t>Complication</a:t>
            </a:r>
          </a:p>
        </p:txBody>
      </p:sp>
      <p:sp>
        <p:nvSpPr>
          <p:cNvPr id="58371" name="Rectangle 2">
            <a:extLst>
              <a:ext uri="{FF2B5EF4-FFF2-40B4-BE49-F238E27FC236}">
                <a16:creationId xmlns:a16="http://schemas.microsoft.com/office/drawing/2014/main" id="{D446C388-8885-48CB-9273-0F0DDA597A5B}"/>
              </a:ext>
            </a:extLst>
          </p:cNvPr>
          <p:cNvSpPr>
            <a:spLocks noGrp="1"/>
          </p:cNvSpPr>
          <p:nvPr>
            <p:ph idx="1"/>
          </p:nvPr>
        </p:nvSpPr>
        <p:spPr>
          <a:xfrm>
            <a:off x="2182815" y="1768477"/>
            <a:ext cx="9069387" cy="4899025"/>
          </a:xfrm>
        </p:spPr>
        <p:txBody>
          <a:bodyPr/>
          <a:lstStyle/>
          <a:p>
            <a:pPr algn="just" eaLnBrk="1" hangingPunct="1"/>
            <a:r>
              <a:rPr lang="en-US" altLang="it-IT" sz="2800"/>
              <a:t>It becomes a little more complicated if a firewall simply assigns ports in sequence</a:t>
            </a:r>
            <a:endParaRPr lang="it-IT" altLang="it-IT" sz="2800"/>
          </a:p>
          <a:p>
            <a:pPr lvl="1" algn="just" eaLnBrk="1" hangingPunct="1"/>
            <a:r>
              <a:rPr lang="en-US" altLang="it-IT" sz="2400"/>
              <a:t>Check Point's FireWall-1: the first connection is assigned 30001, the next 30002, etc. </a:t>
            </a:r>
            <a:endParaRPr lang="it-IT" altLang="it-IT" sz="2400"/>
          </a:p>
          <a:p>
            <a:pPr lvl="1" algn="just" eaLnBrk="1" hangingPunct="1"/>
            <a:r>
              <a:rPr lang="en-US" altLang="it-IT" sz="2400"/>
              <a:t>The </a:t>
            </a:r>
            <a:r>
              <a:rPr lang="en-US" altLang="it-IT" sz="2400" i="1"/>
              <a:t>Skype server </a:t>
            </a:r>
            <a:r>
              <a:rPr lang="en-US" altLang="it-IT" sz="2400"/>
              <a:t>knows that Bob is talking to it from port 31234, but the connection to Alice will run via a different port</a:t>
            </a:r>
            <a:endParaRPr lang="it-IT" altLang="it-IT" sz="2400"/>
          </a:p>
          <a:p>
            <a:pPr lvl="1" algn="just" eaLnBrk="1" hangingPunct="1"/>
            <a:endParaRPr lang="it-IT" altLang="it-IT" u="sng"/>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a:extLst>
              <a:ext uri="{FF2B5EF4-FFF2-40B4-BE49-F238E27FC236}">
                <a16:creationId xmlns:a16="http://schemas.microsoft.com/office/drawing/2014/main" id="{C8CBE293-D187-4AE8-A72D-84F870115ADD}"/>
              </a:ext>
            </a:extLst>
          </p:cNvPr>
          <p:cNvSpPr>
            <a:spLocks noGrp="1"/>
          </p:cNvSpPr>
          <p:nvPr>
            <p:ph type="title"/>
          </p:nvPr>
        </p:nvSpPr>
        <p:spPr/>
        <p:txBody>
          <a:bodyPr/>
          <a:lstStyle/>
          <a:p>
            <a:pPr eaLnBrk="1" hangingPunct="1"/>
            <a:r>
              <a:rPr lang="it-IT" altLang="it-IT"/>
              <a:t>NAT Testing</a:t>
            </a:r>
          </a:p>
        </p:txBody>
      </p:sp>
      <p:sp>
        <p:nvSpPr>
          <p:cNvPr id="60419" name="Segnaposto contenuto 2">
            <a:extLst>
              <a:ext uri="{FF2B5EF4-FFF2-40B4-BE49-F238E27FC236}">
                <a16:creationId xmlns:a16="http://schemas.microsoft.com/office/drawing/2014/main" id="{35341676-DB79-416C-A746-F967309877A7}"/>
              </a:ext>
            </a:extLst>
          </p:cNvPr>
          <p:cNvSpPr>
            <a:spLocks noGrp="1"/>
          </p:cNvSpPr>
          <p:nvPr>
            <p:ph idx="1"/>
          </p:nvPr>
        </p:nvSpPr>
        <p:spPr/>
        <p:txBody>
          <a:bodyPr/>
          <a:lstStyle/>
          <a:p>
            <a:pPr eaLnBrk="1" hangingPunct="1">
              <a:buFont typeface="Wingdings" panose="05000000000000000000" pitchFamily="2" charset="2"/>
              <a:buNone/>
            </a:pPr>
            <a:r>
              <a:rPr lang="it-IT" altLang="it-IT"/>
              <a:t>How a commercial NAT router reallocates the ports?</a:t>
            </a:r>
          </a:p>
          <a:p>
            <a:pPr eaLnBrk="1" hangingPunct="1"/>
            <a:r>
              <a:rPr lang="it-IT" altLang="it-IT">
                <a:hlinkClick r:id="rId3"/>
              </a:rPr>
              <a:t>http://nattest.net.in.tum.de/?mod=publications</a:t>
            </a:r>
            <a:endParaRPr lang="it-IT" altLang="it-IT"/>
          </a:p>
          <a:p>
            <a:pPr eaLnBrk="1" hangingPunct="1"/>
            <a:endParaRPr lang="it-IT" altLang="it-IT"/>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88D0B312-A72C-4FB7-8A87-9907FF8D6CF6}"/>
              </a:ext>
            </a:extLst>
          </p:cNvPr>
          <p:cNvSpPr>
            <a:spLocks noGrp="1"/>
          </p:cNvSpPr>
          <p:nvPr>
            <p:ph type="title"/>
          </p:nvPr>
        </p:nvSpPr>
        <p:spPr>
          <a:xfrm>
            <a:off x="2182814" y="390525"/>
            <a:ext cx="9069387" cy="1169988"/>
          </a:xfrm>
        </p:spPr>
        <p:txBody>
          <a:bodyPr/>
          <a:lstStyle/>
          <a:p>
            <a:pPr eaLnBrk="1" hangingPunct="1"/>
            <a:r>
              <a:rPr lang="it-IT" altLang="it-IT" b="1"/>
              <a:t>Complication</a:t>
            </a:r>
            <a:endParaRPr lang="it-IT" altLang="it-IT"/>
          </a:p>
        </p:txBody>
      </p:sp>
      <p:sp>
        <p:nvSpPr>
          <p:cNvPr id="62467" name="Rectangle 2">
            <a:extLst>
              <a:ext uri="{FF2B5EF4-FFF2-40B4-BE49-F238E27FC236}">
                <a16:creationId xmlns:a16="http://schemas.microsoft.com/office/drawing/2014/main" id="{DF3DAD25-12B7-4144-8851-A4DC03B8DA81}"/>
              </a:ext>
            </a:extLst>
          </p:cNvPr>
          <p:cNvSpPr>
            <a:spLocks noGrp="1"/>
          </p:cNvSpPr>
          <p:nvPr>
            <p:ph idx="1"/>
          </p:nvPr>
        </p:nvSpPr>
        <p:spPr>
          <a:xfrm>
            <a:off x="2182815" y="1768477"/>
            <a:ext cx="9069387" cy="6118225"/>
          </a:xfrm>
        </p:spPr>
        <p:txBody>
          <a:bodyPr/>
          <a:lstStyle/>
          <a:p>
            <a:pPr algn="just" eaLnBrk="1" hangingPunct="1"/>
            <a:r>
              <a:rPr lang="en-US" altLang="it-IT" sz="2800"/>
              <a:t> But even here Skype is able to bypass the firewall</a:t>
            </a:r>
            <a:r>
              <a:rPr lang="it-IT" altLang="it-IT" sz="2800"/>
              <a:t> </a:t>
            </a:r>
          </a:p>
          <a:p>
            <a:pPr marL="1031910" lvl="1" indent="-457215" algn="just" eaLnBrk="1" hangingPunct="1">
              <a:buFont typeface="Arial" panose="020B0604020202020204" pitchFamily="34" charset="0"/>
              <a:buAutoNum type="arabicPeriod"/>
            </a:pPr>
            <a:r>
              <a:rPr lang="en-US" altLang="it-IT" sz="2400"/>
              <a:t>It simply runs through the ports above 31234 in sequence, hoping at some point to stumble on the right one</a:t>
            </a:r>
            <a:endParaRPr lang="it-IT" altLang="it-IT" sz="2400"/>
          </a:p>
          <a:p>
            <a:pPr marL="1031910" lvl="1" indent="-457215" eaLnBrk="1" hangingPunct="1">
              <a:buFont typeface="Arial" panose="020B0604020202020204" pitchFamily="34" charset="0"/>
              <a:buAutoNum type="arabicPeriod"/>
            </a:pPr>
            <a:r>
              <a:rPr lang="en-US" altLang="it-IT" sz="2400"/>
              <a:t>If this doesn't work at the first go, </a:t>
            </a:r>
            <a:r>
              <a:rPr lang="en-US" altLang="it-IT" sz="2400" i="1"/>
              <a:t>Skype</a:t>
            </a:r>
            <a:r>
              <a:rPr lang="en-US" altLang="it-IT" sz="2400"/>
              <a:t> doesn't give up. Bob's </a:t>
            </a:r>
            <a:r>
              <a:rPr lang="en-US" altLang="it-IT" sz="2400" i="1"/>
              <a:t>Skype</a:t>
            </a:r>
            <a:r>
              <a:rPr lang="en-US" altLang="it-IT" sz="2400"/>
              <a:t> opens a new connection to the </a:t>
            </a:r>
            <a:r>
              <a:rPr lang="en-US" altLang="it-IT" sz="2400" i="1"/>
              <a:t>Skype server</a:t>
            </a:r>
            <a:r>
              <a:rPr lang="en-US" altLang="it-IT" sz="2400"/>
              <a:t>, the source port of which is then used for a further sequence of </a:t>
            </a:r>
            <a:r>
              <a:rPr lang="en-US" altLang="it-IT" sz="2400" i="1"/>
              <a:t>probes</a:t>
            </a:r>
            <a:endParaRPr lang="it-IT" altLang="it-IT" i="1" u="sng"/>
          </a:p>
          <a:p>
            <a:pPr eaLnBrk="1" hangingPunct="1">
              <a:buFont typeface="Wingdings" panose="05000000000000000000" pitchFamily="2" charset="2"/>
              <a:buNone/>
            </a:pPr>
            <a:endParaRPr lang="it-IT" altLang="it-IT"/>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3">
            <a:extLst>
              <a:ext uri="{FF2B5EF4-FFF2-40B4-BE49-F238E27FC236}">
                <a16:creationId xmlns:a16="http://schemas.microsoft.com/office/drawing/2014/main" id="{30A1D020-8272-4A06-AE3E-22EB3253D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90" y="1111250"/>
            <a:ext cx="9286875"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4515" name="Text Box 4">
            <a:extLst>
              <a:ext uri="{FF2B5EF4-FFF2-40B4-BE49-F238E27FC236}">
                <a16:creationId xmlns:a16="http://schemas.microsoft.com/office/drawing/2014/main" id="{8D86AA07-E282-4086-9C88-CEFFA6D1681D}"/>
              </a:ext>
            </a:extLst>
          </p:cNvPr>
          <p:cNvSpPr txBox="1">
            <a:spLocks noChangeArrowheads="1"/>
          </p:cNvSpPr>
          <p:nvPr/>
        </p:nvSpPr>
        <p:spPr bwMode="auto">
          <a:xfrm>
            <a:off x="2290765" y="6045200"/>
            <a:ext cx="92868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DejaVu Sans" pitchFamily="34" charset="0"/>
              </a:defRPr>
            </a:lvl9pPr>
          </a:lstStyle>
          <a:p>
            <a:pPr algn="ctr" eaLnBrk="1">
              <a:spcBef>
                <a:spcPts val="1200"/>
              </a:spcBef>
              <a:spcAft>
                <a:spcPts val="1000"/>
              </a:spcAft>
            </a:pPr>
            <a:r>
              <a:rPr lang="it-IT" altLang="it-IT" sz="2400">
                <a:solidFill>
                  <a:srgbClr val="000000"/>
                </a:solidFill>
              </a:rPr>
              <a:t>Skype can do port scans. Here it suceeds on port 38901 and connects through the firewall.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71C5AF26-666B-45AE-B9C2-87DDAC20988A}"/>
              </a:ext>
            </a:extLst>
          </p:cNvPr>
          <p:cNvSpPr>
            <a:spLocks noGrp="1" noChangeArrowheads="1"/>
          </p:cNvSpPr>
          <p:nvPr>
            <p:ph type="title"/>
          </p:nvPr>
        </p:nvSpPr>
        <p:spPr>
          <a:xfrm>
            <a:off x="2182814" y="390525"/>
            <a:ext cx="9069387" cy="1169988"/>
          </a:xfrm>
        </p:spPr>
        <p:txBody>
          <a:bodyPr rtlCol="0">
            <a:normAutofit fontScale="90000"/>
          </a:bodyPr>
          <a:lstStyle/>
          <a:p>
            <a:pPr defTabSz="1007977" eaLnBrk="1" fontAlgn="auto" hangingPunct="1">
              <a:spcAft>
                <a:spcPts val="0"/>
              </a:spcAft>
              <a:defRPr/>
            </a:pPr>
            <a:r>
              <a:rPr lang="en-US" b="1" dirty="0"/>
              <a:t>necessity of predicting the two port numbers</a:t>
            </a:r>
          </a:p>
        </p:txBody>
      </p:sp>
      <p:sp>
        <p:nvSpPr>
          <p:cNvPr id="30723" name="Rectangle 2">
            <a:extLst>
              <a:ext uri="{FF2B5EF4-FFF2-40B4-BE49-F238E27FC236}">
                <a16:creationId xmlns:a16="http://schemas.microsoft.com/office/drawing/2014/main" id="{D904F5C5-5B30-4244-8B8E-BD3DF38A4220}"/>
              </a:ext>
            </a:extLst>
          </p:cNvPr>
          <p:cNvSpPr>
            <a:spLocks noGrp="1" noChangeArrowheads="1"/>
          </p:cNvSpPr>
          <p:nvPr>
            <p:ph idx="1"/>
          </p:nvPr>
        </p:nvSpPr>
        <p:spPr>
          <a:xfrm>
            <a:off x="2362200" y="2065338"/>
            <a:ext cx="8890000" cy="5072062"/>
          </a:xfrm>
        </p:spPr>
        <p:txBody>
          <a:bodyPr rtlCol="0">
            <a:normAutofit lnSpcReduction="10000"/>
          </a:bodyPr>
          <a:lstStyle/>
          <a:p>
            <a:pPr marL="377992" indent="-377992" algn="just" defTabSz="1007977" eaLnBrk="1" fontAlgn="auto" hangingPunct="1">
              <a:spcAft>
                <a:spcPts val="0"/>
              </a:spcAft>
              <a:buFont typeface="Wingdings 2"/>
              <a:buChar char=""/>
              <a:defRPr/>
            </a:pPr>
            <a:r>
              <a:rPr lang="en-US" sz="2800" dirty="0"/>
              <a:t>Nevertheless, in very active networks Alice may not find the correct open port</a:t>
            </a:r>
            <a:endParaRPr lang="it-IT" sz="2800" dirty="0"/>
          </a:p>
          <a:p>
            <a:pPr marL="377992" indent="-377992" algn="just" defTabSz="1007977" eaLnBrk="1" fontAlgn="auto" hangingPunct="1">
              <a:spcAft>
                <a:spcPts val="0"/>
              </a:spcAft>
              <a:buFont typeface="Wingdings 2"/>
              <a:buChar char=""/>
              <a:defRPr/>
            </a:pPr>
            <a:r>
              <a:rPr lang="en-US" sz="2800" dirty="0"/>
              <a:t>The same also applies for a particular type of firewall, which assigns every new connection to a random source port</a:t>
            </a:r>
          </a:p>
          <a:p>
            <a:pPr marL="377992" indent="-377992" algn="just" defTabSz="1007977" eaLnBrk="1" fontAlgn="auto" hangingPunct="1">
              <a:spcAft>
                <a:spcPts val="0"/>
              </a:spcAft>
              <a:buFont typeface="Wingdings 2"/>
              <a:buChar char=""/>
              <a:defRPr/>
            </a:pPr>
            <a:r>
              <a:rPr lang="en-US" sz="2800" dirty="0"/>
              <a:t>The </a:t>
            </a:r>
            <a:r>
              <a:rPr lang="en-US" sz="2800" i="1" dirty="0"/>
              <a:t>Skype server </a:t>
            </a:r>
            <a:r>
              <a:rPr lang="en-US" sz="2800" dirty="0"/>
              <a:t>is then unable to tell </a:t>
            </a:r>
            <a:r>
              <a:rPr lang="en-US" sz="2800" i="1" dirty="0"/>
              <a:t>Alice</a:t>
            </a:r>
            <a:r>
              <a:rPr lang="en-US" sz="2800" dirty="0"/>
              <a:t> where to look for a suitable hole in </a:t>
            </a:r>
            <a:r>
              <a:rPr lang="en-US" sz="2800" i="1" dirty="0"/>
              <a:t>Bob</a:t>
            </a:r>
            <a:r>
              <a:rPr lang="en-US" sz="2800" dirty="0"/>
              <a:t>'s firewall</a:t>
            </a:r>
            <a:endParaRPr lang="it-IT" sz="2800" i="1" dirty="0"/>
          </a:p>
          <a:p>
            <a:pPr marL="377992" indent="-377992" algn="just" defTabSz="1007977" eaLnBrk="1" fontAlgn="auto" hangingPunct="1">
              <a:spcAft>
                <a:spcPts val="0"/>
              </a:spcAft>
              <a:buFont typeface="Wingdings 2"/>
              <a:buChar char=""/>
              <a:defRPr/>
            </a:pPr>
            <a:r>
              <a:rPr lang="en-US" sz="2800" dirty="0"/>
              <a:t> In such cases a </a:t>
            </a:r>
            <a:r>
              <a:rPr lang="en-US" sz="2800" i="1" dirty="0"/>
              <a:t>Skype server</a:t>
            </a:r>
            <a:r>
              <a:rPr lang="en-US" sz="2800" dirty="0"/>
              <a:t> ( or a so-called super-peer) is then used as a </a:t>
            </a:r>
            <a:r>
              <a:rPr lang="en-US" sz="2800" i="1" dirty="0"/>
              <a:t>relay</a:t>
            </a:r>
            <a:endParaRPr lang="it-IT" sz="2800" i="1" dirty="0"/>
          </a:p>
          <a:p>
            <a:pPr marL="377992" indent="-377992" algn="just" defTabSz="1007977" eaLnBrk="1" fontAlgn="auto" hangingPunct="1">
              <a:spcAft>
                <a:spcPts val="0"/>
              </a:spcAft>
              <a:buFont typeface="Wingdings 2"/>
              <a:buChar char=""/>
              <a:defRPr/>
            </a:pPr>
            <a:r>
              <a:rPr lang="it-IT" sz="2800" dirty="0">
                <a:hlinkClick r:id="rId3"/>
              </a:rPr>
              <a:t>https://secure.wikimedia.org/wikipedia/en/wiki/Network_address_translation</a:t>
            </a:r>
            <a:endParaRPr lang="it-IT" sz="2800" dirty="0"/>
          </a:p>
          <a:p>
            <a:pPr marL="377992" indent="-377992" algn="just" defTabSz="1007977" eaLnBrk="1" fontAlgn="auto" hangingPunct="1">
              <a:spcAft>
                <a:spcPts val="0"/>
              </a:spcAft>
              <a:buFont typeface="Wingdings 2"/>
              <a:buChar char=""/>
              <a:defRPr/>
            </a:pPr>
            <a:endParaRPr lang="it-IT" i="1" u="sng"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FD219865-3173-485E-87AD-8AF89B2F413E}"/>
              </a:ext>
            </a:extLst>
          </p:cNvPr>
          <p:cNvSpPr>
            <a:spLocks noGrp="1"/>
          </p:cNvSpPr>
          <p:nvPr>
            <p:ph type="title"/>
          </p:nvPr>
        </p:nvSpPr>
        <p:spPr>
          <a:xfrm>
            <a:off x="2182813" y="346075"/>
            <a:ext cx="9067800" cy="1169988"/>
          </a:xfrm>
        </p:spPr>
        <p:txBody>
          <a:bodyPr/>
          <a:lstStyle/>
          <a:p>
            <a:pPr eaLnBrk="1" hangingPunct="1"/>
            <a:r>
              <a:rPr lang="it-IT" altLang="it-IT" b="1"/>
              <a:t>Skype server as a relay</a:t>
            </a:r>
          </a:p>
        </p:txBody>
      </p:sp>
      <p:sp>
        <p:nvSpPr>
          <p:cNvPr id="68611" name="Rectangle 2">
            <a:extLst>
              <a:ext uri="{FF2B5EF4-FFF2-40B4-BE49-F238E27FC236}">
                <a16:creationId xmlns:a16="http://schemas.microsoft.com/office/drawing/2014/main" id="{C7444717-2777-437B-B2AF-D25FCC7F3D6F}"/>
              </a:ext>
            </a:extLst>
          </p:cNvPr>
          <p:cNvSpPr>
            <a:spLocks noGrp="1"/>
          </p:cNvSpPr>
          <p:nvPr>
            <p:ph idx="1"/>
          </p:nvPr>
        </p:nvSpPr>
        <p:spPr>
          <a:xfrm>
            <a:off x="2182813" y="1768475"/>
            <a:ext cx="9067800" cy="5226050"/>
          </a:xfrm>
        </p:spPr>
        <p:txBody>
          <a:bodyPr/>
          <a:lstStyle/>
          <a:p>
            <a:pPr algn="just" eaLnBrk="1" hangingPunct="1"/>
            <a:r>
              <a:rPr lang="en-US" altLang="it-IT" sz="2800"/>
              <a:t>A Skype relay can accept incoming connections from both </a:t>
            </a:r>
            <a:r>
              <a:rPr lang="en-US" altLang="it-IT" sz="2800" i="1"/>
              <a:t>Alice</a:t>
            </a:r>
            <a:r>
              <a:rPr lang="en-US" altLang="it-IT" sz="2800"/>
              <a:t> and </a:t>
            </a:r>
            <a:r>
              <a:rPr lang="en-US" altLang="it-IT" sz="2800" i="1"/>
              <a:t>Bob</a:t>
            </a:r>
            <a:r>
              <a:rPr lang="en-US" altLang="it-IT" sz="2800"/>
              <a:t> and relays the packets onwards</a:t>
            </a:r>
            <a:endParaRPr lang="it-IT" altLang="it-IT" sz="2800"/>
          </a:p>
          <a:p>
            <a:pPr lvl="1" algn="just" eaLnBrk="1" hangingPunct="1"/>
            <a:r>
              <a:rPr lang="en-US" altLang="it-IT" sz="2400"/>
              <a:t>This solution is always possible, as long as the firewall permits outgoing UDP traffic</a:t>
            </a:r>
            <a:endParaRPr lang="it-IT" altLang="it-IT" sz="2400"/>
          </a:p>
          <a:p>
            <a:pPr lvl="1" algn="just" eaLnBrk="1" hangingPunct="1"/>
            <a:r>
              <a:rPr lang="en-US" altLang="it-IT" sz="2400"/>
              <a:t>It involves, however, an additional load on the infrastructure, because all audio data has to run through Skype's </a:t>
            </a:r>
            <a:r>
              <a:rPr lang="it-IT" altLang="it-IT" sz="2400"/>
              <a:t>relay</a:t>
            </a:r>
          </a:p>
          <a:p>
            <a:pPr lvl="1" algn="just" eaLnBrk="1" hangingPunct="1"/>
            <a:r>
              <a:rPr lang="en-US" altLang="it-IT" sz="2400"/>
              <a:t>The extended packet transmission times can also result in an unpleasant delay</a:t>
            </a:r>
          </a:p>
          <a:p>
            <a:pPr lvl="1" algn="just" eaLnBrk="1" hangingPunct="1"/>
            <a:r>
              <a:rPr lang="en-US" altLang="it-IT" sz="2400"/>
              <a:t>Skype relays are </a:t>
            </a:r>
            <a:r>
              <a:rPr lang="en-US" altLang="it-IT" sz="2400" i="1"/>
              <a:t>not necessarily </a:t>
            </a:r>
            <a:r>
              <a:rPr lang="en-US" altLang="it-IT" sz="2400"/>
              <a:t>official servers: a client skype can inadvertendly be a relay!</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FF460FB7-B516-459E-9650-9A81E9E20D32}"/>
              </a:ext>
            </a:extLst>
          </p:cNvPr>
          <p:cNvSpPr>
            <a:spLocks noGrp="1"/>
          </p:cNvSpPr>
          <p:nvPr>
            <p:ph type="title"/>
          </p:nvPr>
        </p:nvSpPr>
        <p:spPr>
          <a:xfrm>
            <a:off x="2182813" y="346075"/>
            <a:ext cx="9067800" cy="1169988"/>
          </a:xfrm>
        </p:spPr>
        <p:txBody>
          <a:bodyPr/>
          <a:lstStyle/>
          <a:p>
            <a:pPr eaLnBrk="1" hangingPunct="1"/>
            <a:r>
              <a:rPr lang="it-IT" altLang="it-IT" b="1"/>
              <a:t>UDP hole punching</a:t>
            </a:r>
          </a:p>
        </p:txBody>
      </p:sp>
      <p:sp>
        <p:nvSpPr>
          <p:cNvPr id="70659" name="Rectangle 2">
            <a:extLst>
              <a:ext uri="{FF2B5EF4-FFF2-40B4-BE49-F238E27FC236}">
                <a16:creationId xmlns:a16="http://schemas.microsoft.com/office/drawing/2014/main" id="{49DC3698-5010-4F37-A384-B65661327CE8}"/>
              </a:ext>
            </a:extLst>
          </p:cNvPr>
          <p:cNvSpPr>
            <a:spLocks noGrp="1"/>
          </p:cNvSpPr>
          <p:nvPr>
            <p:ph idx="1"/>
          </p:nvPr>
        </p:nvSpPr>
        <p:spPr>
          <a:xfrm>
            <a:off x="2182813" y="1768477"/>
            <a:ext cx="9067800" cy="5154613"/>
          </a:xfrm>
        </p:spPr>
        <p:txBody>
          <a:bodyPr/>
          <a:lstStyle/>
          <a:p>
            <a:pPr algn="just" eaLnBrk="1" hangingPunct="1"/>
            <a:r>
              <a:rPr lang="en-US" altLang="it-IT"/>
              <a:t>Use of the procedure described above is not limited to Skype and is known as</a:t>
            </a:r>
            <a:r>
              <a:rPr lang="it-IT" altLang="it-IT"/>
              <a:t> "</a:t>
            </a:r>
            <a:r>
              <a:rPr lang="it-IT" altLang="it-IT" i="1"/>
              <a:t>UDP hole punching</a:t>
            </a:r>
            <a:r>
              <a:rPr lang="it-IT" altLang="it-IT"/>
              <a:t>“</a:t>
            </a:r>
          </a:p>
          <a:p>
            <a:pPr lvl="1" algn="just" eaLnBrk="1" hangingPunct="1"/>
            <a:r>
              <a:rPr lang="en-US" altLang="it-IT" sz="2400"/>
              <a:t>Other network services such as the </a:t>
            </a:r>
            <a:r>
              <a:rPr lang="en-US" altLang="it-IT" sz="2400" i="1"/>
              <a:t>Hamachi gaming </a:t>
            </a:r>
            <a:r>
              <a:rPr lang="en-US" altLang="it-IT" sz="2400"/>
              <a:t>VPN application, which relies on peer-to-peer communication between computers behind firewalls, use similar procedures</a:t>
            </a:r>
            <a:endParaRPr lang="it-IT" altLang="it-IT" sz="2400"/>
          </a:p>
          <a:p>
            <a:pPr lvl="1" algn="just" eaLnBrk="1" hangingPunct="1"/>
            <a:r>
              <a:rPr lang="it-IT" altLang="it-IT" sz="2400"/>
              <a:t>RFC 3489 "Simple Traversal of UDP through NAT" (STUN) </a:t>
            </a:r>
            <a:r>
              <a:rPr lang="en-US" altLang="it-IT" sz="2400"/>
              <a:t>describes a protocol which with two STUN clients can get around the restrictions of NAT with the help of a STUN server</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BC88169A-4D33-453C-AF3A-EB626B9C16AF}"/>
              </a:ext>
            </a:extLst>
          </p:cNvPr>
          <p:cNvSpPr>
            <a:spLocks noGrp="1"/>
          </p:cNvSpPr>
          <p:nvPr>
            <p:ph type="title"/>
          </p:nvPr>
        </p:nvSpPr>
        <p:spPr>
          <a:xfrm>
            <a:off x="2182813" y="346075"/>
            <a:ext cx="9067800" cy="1169988"/>
          </a:xfrm>
        </p:spPr>
        <p:txBody>
          <a:bodyPr/>
          <a:lstStyle/>
          <a:p>
            <a:pPr eaLnBrk="1" hangingPunct="1">
              <a:tabLst>
                <a:tab pos="0" algn="l"/>
                <a:tab pos="447690" algn="l"/>
                <a:tab pos="896968" algn="l"/>
                <a:tab pos="1346245" algn="l"/>
                <a:tab pos="1795523" algn="l"/>
                <a:tab pos="2244800" algn="l"/>
                <a:tab pos="2694078" algn="l"/>
                <a:tab pos="3143355" algn="l"/>
                <a:tab pos="3592632" algn="l"/>
                <a:tab pos="4041909" algn="l"/>
                <a:tab pos="4491188" algn="l"/>
                <a:tab pos="4940465" algn="l"/>
                <a:tab pos="5389742" algn="l"/>
                <a:tab pos="5839019" algn="l"/>
                <a:tab pos="6288298" algn="l"/>
                <a:tab pos="6737574" algn="l"/>
                <a:tab pos="7186852" algn="l"/>
                <a:tab pos="7636130" algn="l"/>
                <a:tab pos="8085407" algn="l"/>
                <a:tab pos="8534684" algn="l"/>
                <a:tab pos="8983963" algn="l"/>
              </a:tabLst>
            </a:pPr>
            <a:r>
              <a:rPr lang="it-IT" altLang="it-IT" b="1"/>
              <a:t>DIY hole punching</a:t>
            </a:r>
          </a:p>
        </p:txBody>
      </p:sp>
      <p:sp>
        <p:nvSpPr>
          <p:cNvPr id="72707" name="Rectangle 2">
            <a:extLst>
              <a:ext uri="{FF2B5EF4-FFF2-40B4-BE49-F238E27FC236}">
                <a16:creationId xmlns:a16="http://schemas.microsoft.com/office/drawing/2014/main" id="{6FDB1B32-3742-457C-9AE8-6105F7699FA6}"/>
              </a:ext>
            </a:extLst>
          </p:cNvPr>
          <p:cNvSpPr>
            <a:spLocks noGrp="1"/>
          </p:cNvSpPr>
          <p:nvPr>
            <p:ph idx="1"/>
          </p:nvPr>
        </p:nvSpPr>
        <p:spPr>
          <a:xfrm>
            <a:off x="2182813" y="1768475"/>
            <a:ext cx="9067800" cy="4897438"/>
          </a:xfrm>
        </p:spPr>
        <p:txBody>
          <a:bodyPr/>
          <a:lstStyle/>
          <a:p>
            <a:pPr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a:t> You can try UDP hole punching:</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sz="2400" b="1"/>
              <a:t>hping3</a:t>
            </a:r>
            <a:r>
              <a:rPr lang="it-IT" altLang="it-IT" sz="2400"/>
              <a:t> + </a:t>
            </a:r>
            <a:r>
              <a:rPr lang="it-IT" altLang="it-IT" sz="2400" b="1"/>
              <a:t>netcat</a:t>
            </a:r>
            <a:r>
              <a:rPr lang="it-IT" altLang="it-IT" sz="2400"/>
              <a:t> (Linux)</a:t>
            </a:r>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it-IT" altLang="it-IT" sz="2400">
                <a:latin typeface="Courier New" panose="02070309020205020404" pitchFamily="49" charset="0"/>
                <a:cs typeface="Courier New" panose="02070309020205020404" pitchFamily="49" charset="0"/>
              </a:rPr>
              <a:t>Local</a:t>
            </a:r>
            <a:r>
              <a:rPr lang="it-IT" altLang="it-IT" sz="2400"/>
              <a:t> </a:t>
            </a:r>
            <a:r>
              <a:rPr lang="en-US" altLang="it-IT" sz="2400"/>
              <a:t> is a computer behind a Linux firewall (local-fw) with a stateful firewall which only permits outgoing (UDP) connections</a:t>
            </a:r>
            <a:endParaRPr lang="it-IT" altLang="it-IT" sz="2400"/>
          </a:p>
          <a:p>
            <a:pPr lvl="1" algn="just" eaLnBrk="1" hangingPunct="1">
              <a:tabLst>
                <a:tab pos="446103" algn="l"/>
                <a:tab pos="895380" algn="l"/>
                <a:tab pos="1344658" algn="l"/>
                <a:tab pos="1793935" algn="l"/>
                <a:tab pos="2243213" algn="l"/>
                <a:tab pos="2692490" algn="l"/>
                <a:tab pos="3141768" algn="l"/>
                <a:tab pos="3591044" algn="l"/>
                <a:tab pos="4040323" algn="l"/>
                <a:tab pos="4489600" algn="l"/>
                <a:tab pos="4938877" algn="l"/>
                <a:tab pos="5388154" algn="l"/>
                <a:tab pos="5837433" algn="l"/>
                <a:tab pos="6286710" algn="l"/>
                <a:tab pos="6735987" algn="l"/>
                <a:tab pos="7185264" algn="l"/>
                <a:tab pos="7634543" algn="l"/>
                <a:tab pos="8083819" algn="l"/>
                <a:tab pos="8533097" algn="l"/>
                <a:tab pos="8982374" algn="l"/>
              </a:tabLst>
            </a:pPr>
            <a:r>
              <a:rPr lang="en-US" altLang="it-IT" sz="2400"/>
              <a:t>For simplicity, in our test the test computer </a:t>
            </a:r>
            <a:r>
              <a:rPr lang="en-US" altLang="it-IT" sz="2400">
                <a:latin typeface="Courier New" panose="02070309020205020404" pitchFamily="49" charset="0"/>
                <a:cs typeface="Courier New" panose="02070309020205020404" pitchFamily="49" charset="0"/>
              </a:rPr>
              <a:t>remote</a:t>
            </a:r>
            <a:r>
              <a:rPr lang="en-US" altLang="it-IT" sz="2400"/>
              <a:t> was connected directly to the internet with no firewall</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034D21E8-19C9-4B2A-BE4C-AD1FCF65E372}"/>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74755" name="Rectangle 2">
            <a:extLst>
              <a:ext uri="{FF2B5EF4-FFF2-40B4-BE49-F238E27FC236}">
                <a16:creationId xmlns:a16="http://schemas.microsoft.com/office/drawing/2014/main" id="{41273685-49FD-46C6-BA91-831A921DF357}"/>
              </a:ext>
            </a:extLst>
          </p:cNvPr>
          <p:cNvSpPr>
            <a:spLocks noGrp="1"/>
          </p:cNvSpPr>
          <p:nvPr>
            <p:ph idx="1"/>
          </p:nvPr>
        </p:nvSpPr>
        <p:spPr>
          <a:xfrm>
            <a:off x="2325690" y="1768475"/>
            <a:ext cx="9109075" cy="5511800"/>
          </a:xfrm>
        </p:spPr>
        <p:txBody>
          <a:bodyPr/>
          <a:lstStyle/>
          <a:p>
            <a:pPr algn="just" eaLnBrk="1" hangingPunct="1"/>
            <a:r>
              <a:rPr lang="en-US" altLang="it-IT" sz="2400"/>
              <a:t>Firstly start a UDP listener on UDP port 14141 on the </a:t>
            </a:r>
            <a:r>
              <a:rPr lang="en-US" altLang="it-IT" sz="2400">
                <a:latin typeface="Courier New" panose="02070309020205020404" pitchFamily="49" charset="0"/>
                <a:cs typeface="Courier New" panose="02070309020205020404" pitchFamily="49" charset="0"/>
              </a:rPr>
              <a:t>local/1</a:t>
            </a:r>
            <a:r>
              <a:rPr lang="en-US" altLang="it-IT" sz="2400"/>
              <a:t> console behind the firewall:</a:t>
            </a:r>
            <a:endParaRPr lang="it-IT" altLang="it-IT" sz="2400"/>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local/1# nc -u –l 14141 </a:t>
            </a:r>
            <a:r>
              <a:rPr lang="it-IT" altLang="it-IT" sz="2000" b="1" i="1">
                <a:latin typeface="Courier New" panose="02070309020205020404" pitchFamily="49" charset="0"/>
                <a:cs typeface="Courier New" panose="02070309020205020404" pitchFamily="49" charset="0"/>
              </a:rPr>
              <a:t>or</a:t>
            </a:r>
            <a:endParaRPr lang="it-IT" altLang="it-IT" sz="2000" b="1">
              <a:latin typeface="Courier New" panose="02070309020205020404" pitchFamily="49" charset="0"/>
              <a:cs typeface="Courier New" panose="02070309020205020404" pitchFamily="49" charset="0"/>
            </a:endParaRP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local/1# nc -u –l -p 14141</a:t>
            </a:r>
          </a:p>
          <a:p>
            <a:pPr algn="just" eaLnBrk="1" hangingPunct="1"/>
            <a:r>
              <a:rPr lang="it-IT" altLang="it-IT" sz="2400"/>
              <a:t>An external computer </a:t>
            </a:r>
            <a:r>
              <a:rPr lang="it-IT" altLang="it-IT" sz="2400">
                <a:latin typeface="Courier New" panose="02070309020205020404" pitchFamily="49" charset="0"/>
                <a:cs typeface="Courier New" panose="02070309020205020404" pitchFamily="49" charset="0"/>
              </a:rPr>
              <a:t>remote</a:t>
            </a:r>
            <a:r>
              <a:rPr lang="it-IT" altLang="it-IT" sz="2400"/>
              <a:t> </a:t>
            </a:r>
            <a:r>
              <a:rPr lang="en-US" altLang="it-IT" sz="2400"/>
              <a:t> then attempts to contact it </a:t>
            </a:r>
            <a:r>
              <a:rPr lang="it-IT" altLang="it-IT" sz="2400"/>
              <a:t>:</a:t>
            </a: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remote# echo "hello" | nc -p 53 -u local-fw 14141</a:t>
            </a:r>
          </a:p>
          <a:p>
            <a:pPr algn="just" eaLnBrk="1" hangingPunct="1"/>
            <a:r>
              <a:rPr lang="en-US" altLang="it-IT" sz="2400"/>
              <a:t>However, as expected nothing is received on </a:t>
            </a:r>
            <a:r>
              <a:rPr lang="en-US" altLang="it-IT" sz="2400">
                <a:latin typeface="Courier New" panose="02070309020205020404" pitchFamily="49" charset="0"/>
                <a:cs typeface="Courier New" panose="02070309020205020404" pitchFamily="49" charset="0"/>
              </a:rPr>
              <a:t>local/1</a:t>
            </a:r>
            <a:r>
              <a:rPr lang="en-US" altLang="it-IT" sz="2400"/>
              <a:t> and, thanks to the firewall, nothing is returned to </a:t>
            </a:r>
            <a:r>
              <a:rPr lang="en-US" altLang="it-IT" sz="2400">
                <a:latin typeface="Courier New" panose="02070309020205020404" pitchFamily="49" charset="0"/>
                <a:cs typeface="Courier New" panose="02070309020205020404" pitchFamily="49" charset="0"/>
              </a:rPr>
              <a:t>remote</a:t>
            </a:r>
            <a:r>
              <a:rPr lang="it-IT" altLang="it-IT" sz="2400"/>
              <a:t>. </a:t>
            </a:r>
          </a:p>
          <a:p>
            <a:pPr algn="just" eaLnBrk="1" hangingPunct="1"/>
            <a:r>
              <a:rPr lang="en-US" altLang="it-IT" sz="2400"/>
              <a:t>Now on a second console, </a:t>
            </a:r>
            <a:r>
              <a:rPr lang="en-US" altLang="it-IT" sz="2400">
                <a:latin typeface="Courier New" panose="02070309020205020404" pitchFamily="49" charset="0"/>
                <a:cs typeface="Courier New" panose="02070309020205020404" pitchFamily="49" charset="0"/>
              </a:rPr>
              <a:t>local/2</a:t>
            </a:r>
            <a:r>
              <a:rPr lang="en-US" altLang="it-IT" sz="2400"/>
              <a:t>, </a:t>
            </a:r>
            <a:r>
              <a:rPr lang="en-US" altLang="it-IT" sz="2400" b="1"/>
              <a:t>hping3</a:t>
            </a:r>
            <a:r>
              <a:rPr lang="en-US" altLang="it-IT" sz="2400"/>
              <a:t>, our universal tool for generating IP packets, punches a hole in the firewall </a:t>
            </a:r>
            <a:r>
              <a:rPr lang="it-IT" altLang="it-IT" sz="2400"/>
              <a:t>:</a:t>
            </a:r>
          </a:p>
          <a:p>
            <a:pPr algn="ctr" eaLnBrk="1" hangingPunct="1">
              <a:buFont typeface="Wingdings" panose="05000000000000000000" pitchFamily="2" charset="2"/>
              <a:buNone/>
            </a:pPr>
            <a:r>
              <a:rPr lang="en-US" altLang="it-IT" sz="2000">
                <a:latin typeface="Courier New" panose="02070309020205020404" pitchFamily="49" charset="0"/>
                <a:cs typeface="Courier New" panose="02070309020205020404" pitchFamily="49" charset="0"/>
              </a:rPr>
              <a:t>local/2# hping3 -c 1 --udp -s 14141 -p 53 remote</a:t>
            </a:r>
            <a:endParaRPr lang="it-IT" altLang="it-IT" sz="200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8CF61C-2FD3-4809-8F01-0334BB513A89}"/>
              </a:ext>
            </a:extLst>
          </p:cNvPr>
          <p:cNvSpPr>
            <a:spLocks noGrp="1"/>
          </p:cNvSpPr>
          <p:nvPr>
            <p:ph type="title"/>
          </p:nvPr>
        </p:nvSpPr>
        <p:spPr/>
        <p:txBody>
          <a:bodyPr/>
          <a:lstStyle/>
          <a:p>
            <a:pPr eaLnBrk="1" hangingPunct="1"/>
            <a:r>
              <a:rPr lang="it-IT" altLang="it-IT"/>
              <a:t>IPTables internals</a:t>
            </a:r>
          </a:p>
        </p:txBody>
      </p:sp>
      <p:sp>
        <p:nvSpPr>
          <p:cNvPr id="7171" name="Rectangle 3">
            <a:extLst>
              <a:ext uri="{FF2B5EF4-FFF2-40B4-BE49-F238E27FC236}">
                <a16:creationId xmlns:a16="http://schemas.microsoft.com/office/drawing/2014/main" id="{0A40E541-2E65-424F-80A4-8C5C3692BBF9}"/>
              </a:ext>
            </a:extLst>
          </p:cNvPr>
          <p:cNvSpPr>
            <a:spLocks noGrp="1"/>
          </p:cNvSpPr>
          <p:nvPr>
            <p:ph idx="1"/>
          </p:nvPr>
        </p:nvSpPr>
        <p:spPr/>
        <p:txBody>
          <a:bodyPr/>
          <a:lstStyle/>
          <a:p>
            <a:pPr eaLnBrk="1" hangingPunct="1"/>
            <a:r>
              <a:rPr lang="it-IT" altLang="it-IT"/>
              <a:t>Based on the notion of «Chains» </a:t>
            </a:r>
          </a:p>
          <a:p>
            <a:pPr eaLnBrk="1" hangingPunct="1"/>
            <a:r>
              <a:rPr lang="it-IT" altLang="it-IT"/>
              <a:t>Each chain is a list of filtering «rules»</a:t>
            </a:r>
          </a:p>
        </p:txBody>
      </p:sp>
      <p:pic>
        <p:nvPicPr>
          <p:cNvPr id="7172" name="Picture 4" descr="iptables chains flowchart">
            <a:extLst>
              <a:ext uri="{FF2B5EF4-FFF2-40B4-BE49-F238E27FC236}">
                <a16:creationId xmlns:a16="http://schemas.microsoft.com/office/drawing/2014/main" id="{5CE041C3-807F-4B9C-AD3A-786A4A18F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108452"/>
            <a:ext cx="7729538"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12EA58DE-720A-4A7A-A2E6-7199B0D6E77C}"/>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76803" name="Rectangle 2">
            <a:extLst>
              <a:ext uri="{FF2B5EF4-FFF2-40B4-BE49-F238E27FC236}">
                <a16:creationId xmlns:a16="http://schemas.microsoft.com/office/drawing/2014/main" id="{11FC00F1-7C16-4877-AFC3-966232CEE72A}"/>
              </a:ext>
            </a:extLst>
          </p:cNvPr>
          <p:cNvSpPr>
            <a:spLocks noGrp="1"/>
          </p:cNvSpPr>
          <p:nvPr>
            <p:ph idx="1"/>
          </p:nvPr>
        </p:nvSpPr>
        <p:spPr>
          <a:xfrm>
            <a:off x="2182813" y="1768477"/>
            <a:ext cx="9067800" cy="5083175"/>
          </a:xfrm>
        </p:spPr>
        <p:txBody>
          <a:bodyPr/>
          <a:lstStyle/>
          <a:p>
            <a:pPr algn="just" eaLnBrk="1" hangingPunct="1"/>
            <a:r>
              <a:rPr lang="it-IT" altLang="it-IT" sz="2400" i="1">
                <a:latin typeface="Courier New" panose="02070309020205020404" pitchFamily="49" charset="0"/>
                <a:cs typeface="Courier New" panose="02070309020205020404" pitchFamily="49" charset="0"/>
              </a:rPr>
              <a:t>remote</a:t>
            </a:r>
            <a:r>
              <a:rPr lang="it-IT" altLang="it-IT" sz="2400"/>
              <a:t> </a:t>
            </a:r>
            <a:r>
              <a:rPr lang="en-US" altLang="it-IT" sz="2400"/>
              <a:t> will send back a "port unreachable" response via ICMP - however this is of no consequence. On the second attempt </a:t>
            </a:r>
            <a:r>
              <a:rPr lang="it-IT" altLang="it-IT" sz="2400"/>
              <a:t>: </a:t>
            </a:r>
          </a:p>
          <a:p>
            <a:pPr algn="ctr" eaLnBrk="1" hangingPunct="1">
              <a:buFont typeface="Wingdings" panose="05000000000000000000" pitchFamily="2" charset="2"/>
              <a:buNone/>
            </a:pPr>
            <a:r>
              <a:rPr lang="it-IT" altLang="it-IT" sz="2000">
                <a:latin typeface="Courier New" panose="02070309020205020404" pitchFamily="49" charset="0"/>
                <a:cs typeface="Courier New" panose="02070309020205020404" pitchFamily="49" charset="0"/>
              </a:rPr>
              <a:t>remote# echo "hello" | nc -p 53 -u local-fw 14141</a:t>
            </a:r>
            <a:endParaRPr lang="it-IT" altLang="it-IT" sz="2800"/>
          </a:p>
          <a:p>
            <a:pPr algn="just" eaLnBrk="1" hangingPunct="1"/>
            <a:r>
              <a:rPr lang="en-US" altLang="it-IT" sz="2400"/>
              <a:t>the netcat listener on console</a:t>
            </a:r>
            <a:r>
              <a:rPr lang="en-US" altLang="it-IT" sz="2400">
                <a:latin typeface="Courier New" panose="02070309020205020404" pitchFamily="49" charset="0"/>
                <a:cs typeface="Courier New" panose="02070309020205020404" pitchFamily="49" charset="0"/>
              </a:rPr>
              <a:t> local/1</a:t>
            </a:r>
            <a:r>
              <a:rPr lang="en-US" altLang="it-IT" sz="2400"/>
              <a:t> then coughs up a "hello” (the UDP packet from outside has passed through the firewall and arrived at the computer behind it)</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643DD299-5835-414B-B18A-AFCD1F96CCD0}"/>
              </a:ext>
            </a:extLst>
          </p:cNvPr>
          <p:cNvSpPr>
            <a:spLocks noGrp="1"/>
          </p:cNvSpPr>
          <p:nvPr>
            <p:ph type="title"/>
          </p:nvPr>
        </p:nvSpPr>
        <p:spPr>
          <a:xfrm>
            <a:off x="2182813" y="346075"/>
            <a:ext cx="9067800" cy="1169988"/>
          </a:xfrm>
        </p:spPr>
        <p:txBody>
          <a:bodyPr/>
          <a:lstStyle/>
          <a:p>
            <a:pPr eaLnBrk="1" hangingPunct="1"/>
            <a:r>
              <a:rPr lang="it-IT" altLang="it-IT" b="1"/>
              <a:t>DIY hole punching</a:t>
            </a:r>
            <a:endParaRPr lang="it-IT" altLang="it-IT"/>
          </a:p>
        </p:txBody>
      </p:sp>
      <p:sp>
        <p:nvSpPr>
          <p:cNvPr id="36867" name="Rectangle 2">
            <a:extLst>
              <a:ext uri="{FF2B5EF4-FFF2-40B4-BE49-F238E27FC236}">
                <a16:creationId xmlns:a16="http://schemas.microsoft.com/office/drawing/2014/main" id="{7467F236-D271-44B3-B082-4023CCB51DE9}"/>
              </a:ext>
            </a:extLst>
          </p:cNvPr>
          <p:cNvSpPr>
            <a:spLocks noGrp="1" noChangeArrowheads="1"/>
          </p:cNvSpPr>
          <p:nvPr>
            <p:ph idx="1"/>
          </p:nvPr>
        </p:nvSpPr>
        <p:spPr>
          <a:xfrm>
            <a:off x="2182813" y="1768477"/>
            <a:ext cx="9067800" cy="5368925"/>
          </a:xfrm>
        </p:spPr>
        <p:txBody>
          <a:bodyPr rtlCol="0">
            <a:normAutofit fontScale="92500"/>
          </a:bodyPr>
          <a:lstStyle/>
          <a:p>
            <a:pPr marL="377992" indent="-377992" algn="just" defTabSz="1007977" eaLnBrk="1" fontAlgn="auto" hangingPunct="1">
              <a:spcAft>
                <a:spcPts val="0"/>
              </a:spcAft>
              <a:buFont typeface="Wingdings 2"/>
              <a:buChar char=""/>
              <a:defRPr/>
            </a:pPr>
            <a:r>
              <a:rPr lang="en-US" sz="3000" dirty="0"/>
              <a:t>Network administrators who do not appreciate this sort of hole in their firewall and are worried about abuse, are left with only one option (they have to block outgoing UDP traffic, or limit it to essential individual cases)</a:t>
            </a:r>
            <a:endParaRPr lang="it-IT" sz="3000" dirty="0"/>
          </a:p>
          <a:p>
            <a:pPr marL="818981" lvl="1" indent="-314992" algn="just" defTabSz="1007977" eaLnBrk="1" fontAlgn="auto" hangingPunct="1">
              <a:spcAft>
                <a:spcPts val="0"/>
              </a:spcAft>
              <a:buFont typeface="Wingdings 2"/>
              <a:buChar char=""/>
              <a:defRPr/>
            </a:pPr>
            <a:r>
              <a:rPr lang="en-US" dirty="0"/>
              <a:t>UDP is not required for normal internet communication anyway (the web, e-mail and similar all use TCP, but </a:t>
            </a:r>
            <a:r>
              <a:rPr lang="it-IT" dirty="0" err="1"/>
              <a:t>not</a:t>
            </a:r>
            <a:r>
              <a:rPr lang="it-IT" dirty="0"/>
              <a:t> DNS)</a:t>
            </a:r>
          </a:p>
          <a:p>
            <a:pPr marL="818981" lvl="1" indent="-314992" algn="just" defTabSz="1007977" eaLnBrk="1" fontAlgn="auto" hangingPunct="1">
              <a:spcAft>
                <a:spcPts val="0"/>
              </a:spcAft>
              <a:buFont typeface="Wingdings 2"/>
              <a:buChar char=""/>
              <a:defRPr/>
            </a:pPr>
            <a:r>
              <a:rPr lang="it-IT" dirty="0"/>
              <a:t>Streaming </a:t>
            </a:r>
            <a:r>
              <a:rPr lang="it-IT" dirty="0" err="1"/>
              <a:t>protocols</a:t>
            </a:r>
            <a:r>
              <a:rPr lang="it-IT" dirty="0"/>
              <a:t> (</a:t>
            </a:r>
            <a:r>
              <a:rPr lang="it-IT" dirty="0" err="1"/>
              <a:t>voIP</a:t>
            </a:r>
            <a:r>
              <a:rPr lang="it-IT" dirty="0"/>
              <a:t>, etc.) </a:t>
            </a:r>
            <a:r>
              <a:rPr lang="en-US" dirty="0"/>
              <a:t>may encounter problems, as they often use UDP because of the reduced overhead</a:t>
            </a:r>
            <a:endParaRPr lang="it-IT" dirty="0"/>
          </a:p>
          <a:p>
            <a:pPr marL="818981" lvl="1" indent="-314992" algn="just" defTabSz="1007977" eaLnBrk="1" fontAlgn="auto" hangingPunct="1">
              <a:spcAft>
                <a:spcPts val="0"/>
              </a:spcAft>
              <a:buFont typeface="Wingdings 2"/>
              <a:buChar char=""/>
              <a:defRPr/>
            </a:pPr>
            <a:r>
              <a:rPr lang="en-US" dirty="0"/>
              <a:t>TCP hole punching </a:t>
            </a:r>
            <a:r>
              <a:rPr lang="en-US" b="1" dirty="0"/>
              <a:t>is also possible</a:t>
            </a:r>
            <a:endParaRPr lang="it-IT"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83680D80-476C-43FF-BF78-704E5C8AF625}"/>
              </a:ext>
            </a:extLst>
          </p:cNvPr>
          <p:cNvSpPr>
            <a:spLocks noGrp="1"/>
          </p:cNvSpPr>
          <p:nvPr>
            <p:ph type="title"/>
          </p:nvPr>
        </p:nvSpPr>
        <p:spPr>
          <a:xfrm>
            <a:off x="2182813" y="346075"/>
            <a:ext cx="9067800" cy="1169988"/>
          </a:xfrm>
        </p:spPr>
        <p:txBody>
          <a:bodyPr/>
          <a:lstStyle/>
          <a:p>
            <a:pPr eaLnBrk="1" hangingPunct="1"/>
            <a:r>
              <a:rPr lang="it-IT" altLang="it-IT" b="1"/>
              <a:t>Surprise!</a:t>
            </a:r>
          </a:p>
        </p:txBody>
      </p:sp>
      <p:sp>
        <p:nvSpPr>
          <p:cNvPr id="80899" name="Rectangle 2">
            <a:extLst>
              <a:ext uri="{FF2B5EF4-FFF2-40B4-BE49-F238E27FC236}">
                <a16:creationId xmlns:a16="http://schemas.microsoft.com/office/drawing/2014/main" id="{094BAA5C-C81E-419A-9A96-CCC57394BB7E}"/>
              </a:ext>
            </a:extLst>
          </p:cNvPr>
          <p:cNvSpPr>
            <a:spLocks noGrp="1"/>
          </p:cNvSpPr>
          <p:nvPr>
            <p:ph idx="1"/>
          </p:nvPr>
        </p:nvSpPr>
        <p:spPr>
          <a:xfrm>
            <a:off x="2182813" y="1565275"/>
            <a:ext cx="9067800" cy="5511800"/>
          </a:xfrm>
        </p:spPr>
        <p:txBody>
          <a:bodyPr/>
          <a:lstStyle/>
          <a:p>
            <a:pPr algn="just" eaLnBrk="1" hangingPunct="1"/>
            <a:r>
              <a:rPr lang="it-IT" altLang="it-IT" sz="2400" i="1"/>
              <a:t>hole punching</a:t>
            </a:r>
            <a:r>
              <a:rPr lang="it-IT" altLang="it-IT" sz="2400"/>
              <a:t> also works with TCP</a:t>
            </a:r>
          </a:p>
          <a:p>
            <a:pPr algn="just" eaLnBrk="1" hangingPunct="1"/>
            <a:r>
              <a:rPr lang="en-US" altLang="it-IT" sz="2400"/>
              <a:t>After an outgoing SYN packet the firewall / NAT router will forward incoming packets with suitable IP addresses and ports to the LAN even if they fail to be ACK’ed or the wrong sequence number is ACK’ed.</a:t>
            </a:r>
            <a:r>
              <a:rPr lang="it-IT" altLang="it-IT" sz="2400"/>
              <a:t> </a:t>
            </a:r>
          </a:p>
          <a:p>
            <a:pPr algn="just" eaLnBrk="1" hangingPunct="1"/>
            <a:r>
              <a:rPr lang="en-US" altLang="it-IT" sz="2400"/>
              <a:t>Linux firewalls at least, clearly fail to evaluate this information consistently</a:t>
            </a:r>
          </a:p>
          <a:p>
            <a:pPr algn="just" eaLnBrk="1" hangingPunct="1"/>
            <a:r>
              <a:rPr lang="en-US" altLang="it-IT" sz="2400"/>
              <a:t>Establishing a TCP connection in this way is, however, not quite simple, because Alice does not have the sequence number sent in Bob's first packet.</a:t>
            </a:r>
          </a:p>
          <a:p>
            <a:pPr algn="just" eaLnBrk="1" hangingPunct="1"/>
            <a:r>
              <a:rPr lang="en-US" altLang="it-IT" sz="2400"/>
              <a:t>The packet containing this information was discarded by her firewall. </a:t>
            </a:r>
            <a:endParaRPr lang="it-IT" altLang="it-IT" sz="240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1D92793-04CE-4352-A038-AC96FEBD0294}"/>
              </a:ext>
            </a:extLst>
          </p:cNvPr>
          <p:cNvSpPr>
            <a:spLocks noGrp="1"/>
          </p:cNvSpPr>
          <p:nvPr>
            <p:ph idx="1"/>
          </p:nvPr>
        </p:nvSpPr>
        <p:spPr>
          <a:xfrm>
            <a:off x="2116139" y="366713"/>
            <a:ext cx="9299575" cy="6508750"/>
          </a:xfrm>
        </p:spPr>
        <p:txBody>
          <a:bodyPr/>
          <a:lstStyle/>
          <a:p>
            <a:pPr eaLnBrk="1" hangingPunct="1">
              <a:buFontTx/>
              <a:buNone/>
            </a:pPr>
            <a:r>
              <a:rPr lang="it-IT" altLang="it-IT" sz="4900"/>
              <a:t>From LAN to Internet</a:t>
            </a:r>
          </a:p>
          <a:p>
            <a:pPr eaLnBrk="1" hangingPunct="1">
              <a:buFontTx/>
              <a:buNone/>
            </a:pPr>
            <a:endParaRPr lang="it-IT" altLang="it-IT" sz="3000"/>
          </a:p>
          <a:p>
            <a:pPr eaLnBrk="1" hangingPunct="1">
              <a:buFontTx/>
              <a:buNone/>
            </a:pPr>
            <a:r>
              <a:rPr lang="it-IT" altLang="it-IT" sz="1900" b="1">
                <a:latin typeface="Courier New" panose="02070309020205020404" pitchFamily="49" charset="0"/>
              </a:rPr>
              <a:t>iptables -A laninet -s ! 10.1.1.0/24 -j DROP</a:t>
            </a:r>
          </a:p>
          <a:p>
            <a:pPr eaLnBrk="1" hangingPunct="1">
              <a:buFontTx/>
              <a:buNone/>
            </a:pPr>
            <a:r>
              <a:rPr lang="it-IT" altLang="it-IT" sz="1900" b="1">
                <a:latin typeface="Courier New" panose="02070309020205020404" pitchFamily="49" charset="0"/>
              </a:rPr>
              <a:t>iptables -A laninet -p tcp --dport ftp -j ACCEPT</a:t>
            </a:r>
          </a:p>
          <a:p>
            <a:pPr eaLnBrk="1" hangingPunct="1">
              <a:buFontTx/>
              <a:buNone/>
            </a:pPr>
            <a:r>
              <a:rPr lang="it-IT" altLang="it-IT" sz="1900" b="1" i="1">
                <a:solidFill>
                  <a:srgbClr val="FF0000"/>
                </a:solidFill>
                <a:latin typeface="Courier New" panose="02070309020205020404" pitchFamily="49" charset="0"/>
              </a:rPr>
              <a:t>iptables -A laninet -m state ESTABLISHED,RELATED -j ACCEPT</a:t>
            </a:r>
          </a:p>
          <a:p>
            <a:pPr eaLnBrk="1" hangingPunct="1">
              <a:buFontTx/>
              <a:buNone/>
            </a:pPr>
            <a:r>
              <a:rPr lang="it-IT" altLang="it-IT" sz="1900" b="1">
                <a:solidFill>
                  <a:srgbClr val="FF0000"/>
                </a:solidFill>
                <a:latin typeface="Courier New" panose="02070309020205020404" pitchFamily="49" charset="0"/>
              </a:rPr>
              <a:t>iptables -A laninet -p tcp --dport http -j ACCEPT</a:t>
            </a:r>
          </a:p>
          <a:p>
            <a:pPr eaLnBrk="1" hangingPunct="1">
              <a:buFontTx/>
              <a:buNone/>
            </a:pPr>
            <a:r>
              <a:rPr lang="it-IT" altLang="it-IT" sz="1900" b="1">
                <a:latin typeface="Courier New" panose="02070309020205020404" pitchFamily="49" charset="0"/>
              </a:rPr>
              <a:t>iptables -A laninet -p tcp -j REJECT --reject-with tcp-reset</a:t>
            </a:r>
          </a:p>
          <a:p>
            <a:pPr eaLnBrk="1" hangingPunct="1">
              <a:buFontTx/>
              <a:buNone/>
            </a:pPr>
            <a:r>
              <a:rPr lang="it-IT" altLang="it-IT" sz="4900"/>
              <a:t>From Internet to LAN</a:t>
            </a:r>
            <a:endParaRPr lang="it-IT" altLang="it-IT" sz="5100"/>
          </a:p>
          <a:p>
            <a:pPr eaLnBrk="1" hangingPunct="1">
              <a:buFontTx/>
              <a:buNone/>
            </a:pPr>
            <a:endParaRPr lang="it-IT" altLang="it-IT" sz="2800" b="1">
              <a:latin typeface="Courier New" panose="02070309020205020404" pitchFamily="49" charset="0"/>
            </a:endParaRPr>
          </a:p>
          <a:p>
            <a:pPr eaLnBrk="1" hangingPunct="1">
              <a:buFontTx/>
              <a:buNone/>
            </a:pPr>
            <a:r>
              <a:rPr lang="it-IT" altLang="it-IT" sz="1700" b="1">
                <a:latin typeface="Courier New" panose="02070309020205020404" pitchFamily="49" charset="0"/>
              </a:rPr>
              <a:t>iptables -A inetlan –d ! 10.1.1.0/24 -j DROP</a:t>
            </a:r>
          </a:p>
          <a:p>
            <a:pPr eaLnBrk="1" hangingPunct="1">
              <a:buFontTx/>
              <a:buNone/>
            </a:pPr>
            <a:r>
              <a:rPr lang="it-IT" altLang="it-IT" sz="1700" b="1">
                <a:latin typeface="Courier New" panose="02070309020205020404" pitchFamily="49" charset="0"/>
              </a:rPr>
              <a:t>iptables -A inetlan –s  10.1.2.0/24 -j DROP</a:t>
            </a:r>
          </a:p>
          <a:p>
            <a:pPr eaLnBrk="1" hangingPunct="1">
              <a:buFontTx/>
              <a:buNone/>
            </a:pPr>
            <a:r>
              <a:rPr lang="it-IT" altLang="it-IT" sz="1700" b="1">
                <a:latin typeface="Courier New" panose="02070309020205020404" pitchFamily="49" charset="0"/>
              </a:rPr>
              <a:t>iptables -A inetlan –s  10.1.1.0/24 -j DROP</a:t>
            </a:r>
          </a:p>
          <a:p>
            <a:pPr eaLnBrk="1" hangingPunct="1">
              <a:buFontTx/>
              <a:buNone/>
            </a:pPr>
            <a:r>
              <a:rPr lang="it-IT" altLang="it-IT" sz="1700" b="1">
                <a:latin typeface="Courier New" panose="02070309020205020404" pitchFamily="49" charset="0"/>
              </a:rPr>
              <a:t>iptables -A inetlan -m state --state ESTABLISHED,RELATED -j ACCEPT</a:t>
            </a:r>
          </a:p>
          <a:p>
            <a:pPr eaLnBrk="1" hangingPunct="1">
              <a:buFontTx/>
              <a:buNone/>
            </a:pPr>
            <a:r>
              <a:rPr lang="it-IT" altLang="it-IT" sz="1700" b="1">
                <a:latin typeface="Courier New" panose="02070309020205020404" pitchFamily="49" charset="0"/>
              </a:rPr>
              <a:t>iptables -A inetlan -p tcp -j REJECT --reject-with tcp-reset</a:t>
            </a:r>
          </a:p>
          <a:p>
            <a:pPr eaLnBrk="1" hangingPunct="1">
              <a:buFontTx/>
              <a:buNone/>
            </a:pPr>
            <a:endParaRPr lang="it-IT" altLang="it-IT" sz="1700" b="1">
              <a:latin typeface="Courier New" panose="02070309020205020404" pitchFamily="49" charset="0"/>
            </a:endParaRPr>
          </a:p>
          <a:p>
            <a:pPr eaLnBrk="1" hangingPunct="1">
              <a:buFontTx/>
              <a:buNone/>
            </a:pPr>
            <a:endParaRPr lang="it-IT" altLang="it-IT" sz="1700" b="1">
              <a:latin typeface="Courier New" panose="02070309020205020404" pitchFamily="49" charset="0"/>
            </a:endParaRPr>
          </a:p>
          <a:p>
            <a:pPr eaLnBrk="1" hangingPunct="1">
              <a:buFontTx/>
              <a:buNone/>
            </a:pPr>
            <a:endParaRPr lang="it-IT" altLang="it-IT" sz="2200" b="1">
              <a:latin typeface="Courier New" panose="02070309020205020404" pitchFamily="49" charset="0"/>
            </a:endParaRPr>
          </a:p>
          <a:p>
            <a:pPr eaLnBrk="1" hangingPunct="1"/>
            <a:endParaRPr lang="it-IT" altLang="it-IT" sz="1900" b="1">
              <a:latin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A455C4C-217C-4669-9892-16A2B537D858}"/>
              </a:ext>
            </a:extLst>
          </p:cNvPr>
          <p:cNvSpPr>
            <a:spLocks noGrp="1"/>
          </p:cNvSpPr>
          <p:nvPr>
            <p:ph type="title"/>
          </p:nvPr>
        </p:nvSpPr>
        <p:spPr>
          <a:xfrm>
            <a:off x="2266950" y="252414"/>
            <a:ext cx="8782050" cy="1258887"/>
          </a:xfrm>
        </p:spPr>
        <p:txBody>
          <a:bodyPr/>
          <a:lstStyle/>
          <a:p>
            <a:pPr eaLnBrk="1" hangingPunct="1"/>
            <a:r>
              <a:rPr lang="en-US" altLang="it-IT"/>
              <a:t>NAT: Network Address Translation</a:t>
            </a:r>
          </a:p>
        </p:txBody>
      </p:sp>
      <p:sp>
        <p:nvSpPr>
          <p:cNvPr id="3077" name="Rectangle 3">
            <a:extLst>
              <a:ext uri="{FF2B5EF4-FFF2-40B4-BE49-F238E27FC236}">
                <a16:creationId xmlns:a16="http://schemas.microsoft.com/office/drawing/2014/main" id="{6830B129-BCF0-4CF2-957C-D4E1DCB63E13}"/>
              </a:ext>
            </a:extLst>
          </p:cNvPr>
          <p:cNvSpPr>
            <a:spLocks noGrp="1" noChangeArrowheads="1"/>
          </p:cNvSpPr>
          <p:nvPr>
            <p:ph idx="1"/>
          </p:nvPr>
        </p:nvSpPr>
        <p:spPr>
          <a:xfrm>
            <a:off x="1931988" y="1763713"/>
            <a:ext cx="9453562" cy="5124450"/>
          </a:xfrm>
        </p:spPr>
        <p:txBody>
          <a:bodyPr rtlCol="0">
            <a:normAutofit lnSpcReduction="10000"/>
          </a:bodyPr>
          <a:lstStyle/>
          <a:p>
            <a:pPr marL="377992" indent="-377992" defTabSz="1007977" eaLnBrk="1" fontAlgn="auto" hangingPunct="1">
              <a:spcAft>
                <a:spcPts val="0"/>
              </a:spcAft>
              <a:buFont typeface="Wingdings 2"/>
              <a:buChar char=""/>
              <a:defRPr/>
            </a:pPr>
            <a:r>
              <a:rPr lang="en-US" sz="2800" dirty="0">
                <a:solidFill>
                  <a:srgbClr val="FF0000"/>
                </a:solidFill>
              </a:rPr>
              <a:t>Motivation:</a:t>
            </a:r>
            <a:r>
              <a:rPr lang="en-US" sz="2800" dirty="0"/>
              <a:t> local network uses just one IP address as far as outside world is concerned </a:t>
            </a:r>
            <a:r>
              <a:rPr lang="en-US" sz="2600" dirty="0"/>
              <a:t>:</a:t>
            </a:r>
          </a:p>
          <a:p>
            <a:pPr marL="818981" lvl="1" indent="-314992" defTabSz="1007977" eaLnBrk="1" fontAlgn="auto" hangingPunct="1">
              <a:spcAft>
                <a:spcPts val="0"/>
              </a:spcAft>
              <a:buFont typeface="Wingdings 2"/>
              <a:buChar char=""/>
              <a:defRPr/>
            </a:pPr>
            <a:r>
              <a:rPr lang="en-US" dirty="0"/>
              <a:t>range of addresses not needed from ISP:  just one IP address for all devices</a:t>
            </a:r>
          </a:p>
          <a:p>
            <a:pPr marL="818981" lvl="1" indent="-314992" defTabSz="1007977" eaLnBrk="1" fontAlgn="auto" hangingPunct="1">
              <a:spcAft>
                <a:spcPts val="0"/>
              </a:spcAft>
              <a:buFont typeface="Wingdings 2"/>
              <a:buChar char=""/>
              <a:defRPr/>
            </a:pPr>
            <a:r>
              <a:rPr lang="en-US" dirty="0"/>
              <a:t>can change addresses of devices in local network without notifying outside world</a:t>
            </a:r>
          </a:p>
          <a:p>
            <a:pPr marL="818981" lvl="1" indent="-314992" defTabSz="1007977" eaLnBrk="1" fontAlgn="auto" hangingPunct="1">
              <a:spcAft>
                <a:spcPts val="0"/>
              </a:spcAft>
              <a:buFont typeface="Wingdings 2"/>
              <a:buChar char=""/>
              <a:defRPr/>
            </a:pPr>
            <a:r>
              <a:rPr lang="en-US" dirty="0"/>
              <a:t>can change ISP without changing IP addresses of devices in local network</a:t>
            </a:r>
          </a:p>
          <a:p>
            <a:pPr marL="818981" lvl="1" indent="-314992" defTabSz="1007977" eaLnBrk="1" fontAlgn="auto" hangingPunct="1">
              <a:spcAft>
                <a:spcPts val="0"/>
              </a:spcAft>
              <a:buFont typeface="Wingdings 2"/>
              <a:buChar char=""/>
              <a:defRPr/>
            </a:pPr>
            <a:r>
              <a:rPr lang="en-US" dirty="0"/>
              <a:t>it is a first form of firewalling: internal devices are not directly accessible (192.168.0.1 or 10.0.0.1 are not valid addresses outside).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139">
            <a:extLst>
              <a:ext uri="{FF2B5EF4-FFF2-40B4-BE49-F238E27FC236}">
                <a16:creationId xmlns:a16="http://schemas.microsoft.com/office/drawing/2014/main" id="{E99F1716-005C-400B-87C2-BEC01D766988}"/>
              </a:ext>
            </a:extLst>
          </p:cNvPr>
          <p:cNvSpPr>
            <a:spLocks/>
          </p:cNvSpPr>
          <p:nvPr/>
        </p:nvSpPr>
        <p:spPr bwMode="auto">
          <a:xfrm>
            <a:off x="1878013" y="4024315"/>
            <a:ext cx="4506912" cy="14954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sp>
        <p:nvSpPr>
          <p:cNvPr id="13315" name="Rectangle 2">
            <a:extLst>
              <a:ext uri="{FF2B5EF4-FFF2-40B4-BE49-F238E27FC236}">
                <a16:creationId xmlns:a16="http://schemas.microsoft.com/office/drawing/2014/main" id="{7034208E-66EE-4D21-B1B0-AE782AE10A10}"/>
              </a:ext>
            </a:extLst>
          </p:cNvPr>
          <p:cNvSpPr>
            <a:spLocks noGrp="1"/>
          </p:cNvSpPr>
          <p:nvPr>
            <p:ph type="title"/>
          </p:nvPr>
        </p:nvSpPr>
        <p:spPr>
          <a:xfrm>
            <a:off x="2219326" y="279400"/>
            <a:ext cx="9066213" cy="1257300"/>
          </a:xfrm>
        </p:spPr>
        <p:txBody>
          <a:bodyPr/>
          <a:lstStyle/>
          <a:p>
            <a:pPr eaLnBrk="1" hangingPunct="1"/>
            <a:r>
              <a:rPr lang="en-US" altLang="it-IT" sz="3500"/>
              <a:t>NAT: Network Address Translation</a:t>
            </a:r>
          </a:p>
        </p:txBody>
      </p:sp>
      <p:graphicFrame>
        <p:nvGraphicFramePr>
          <p:cNvPr id="13316" name="Object 27">
            <a:extLst>
              <a:ext uri="{FF2B5EF4-FFF2-40B4-BE49-F238E27FC236}">
                <a16:creationId xmlns:a16="http://schemas.microsoft.com/office/drawing/2014/main" id="{9A35ABF0-614F-4E3E-8DD7-24B5EC3DBF45}"/>
              </a:ext>
            </a:extLst>
          </p:cNvPr>
          <p:cNvGraphicFramePr>
            <a:graphicFrameLocks noGrp="1" noChangeAspect="1"/>
          </p:cNvGraphicFramePr>
          <p:nvPr>
            <p:ph sz="half" idx="1"/>
          </p:nvPr>
        </p:nvGraphicFramePr>
        <p:xfrm>
          <a:off x="9945690" y="3565525"/>
          <a:ext cx="612775" cy="508000"/>
        </p:xfrm>
        <a:graphic>
          <a:graphicData uri="http://schemas.openxmlformats.org/presentationml/2006/ole">
            <mc:AlternateContent xmlns:mc="http://schemas.openxmlformats.org/markup-compatibility/2006">
              <mc:Choice xmlns:v="urn:schemas-microsoft-com:vml" Requires="v">
                <p:oleObj name="Clip" r:id="rId3" imgW="1307263" imgH="1084139" progId="MS_ClipArt_Gallery.2">
                  <p:embed/>
                </p:oleObj>
              </mc:Choice>
              <mc:Fallback>
                <p:oleObj name="Clip" r:id="rId3" imgW="1307263" imgH="1084139" progId="MS_ClipArt_Gallery.2">
                  <p:embed/>
                  <p:pic>
                    <p:nvPicPr>
                      <p:cNvPr id="0" name="Object 2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5690" y="3565525"/>
                        <a:ext cx="61277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Freeform 29">
            <a:extLst>
              <a:ext uri="{FF2B5EF4-FFF2-40B4-BE49-F238E27FC236}">
                <a16:creationId xmlns:a16="http://schemas.microsoft.com/office/drawing/2014/main" id="{954C865F-1021-4E19-A5CE-A5369F1544B8}"/>
              </a:ext>
            </a:extLst>
          </p:cNvPr>
          <p:cNvSpPr>
            <a:spLocks/>
          </p:cNvSpPr>
          <p:nvPr/>
        </p:nvSpPr>
        <p:spPr bwMode="auto">
          <a:xfrm>
            <a:off x="6605590" y="3221040"/>
            <a:ext cx="4122737" cy="2973387"/>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100794" tIns="50397" rIns="100794" bIns="50397" anchor="ctr"/>
          <a:lstStyle/>
          <a:p>
            <a:endParaRPr lang="it-IT"/>
          </a:p>
        </p:txBody>
      </p:sp>
      <p:graphicFrame>
        <p:nvGraphicFramePr>
          <p:cNvPr id="13318" name="Object 30">
            <a:extLst>
              <a:ext uri="{FF2B5EF4-FFF2-40B4-BE49-F238E27FC236}">
                <a16:creationId xmlns:a16="http://schemas.microsoft.com/office/drawing/2014/main" id="{C0ED86B0-381B-4DA4-8B31-A4591627C24A}"/>
              </a:ext>
            </a:extLst>
          </p:cNvPr>
          <p:cNvGraphicFramePr>
            <a:graphicFrameLocks noChangeAspect="1"/>
          </p:cNvGraphicFramePr>
          <p:nvPr/>
        </p:nvGraphicFramePr>
        <p:xfrm>
          <a:off x="9999665" y="4433888"/>
          <a:ext cx="638175" cy="531812"/>
        </p:xfrm>
        <a:graphic>
          <a:graphicData uri="http://schemas.openxmlformats.org/presentationml/2006/ole">
            <mc:AlternateContent xmlns:mc="http://schemas.openxmlformats.org/markup-compatibility/2006">
              <mc:Choice xmlns:v="urn:schemas-microsoft-com:vml" Requires="v">
                <p:oleObj name="Clip" r:id="rId5" imgW="1307263" imgH="1084139" progId="MS_ClipArt_Gallery.2">
                  <p:embed/>
                </p:oleObj>
              </mc:Choice>
              <mc:Fallback>
                <p:oleObj name="Clip" r:id="rId5" imgW="1307263" imgH="1084139" progId="MS_ClipArt_Gallery.2">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9665" y="4433888"/>
                        <a:ext cx="6381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31">
            <a:extLst>
              <a:ext uri="{FF2B5EF4-FFF2-40B4-BE49-F238E27FC236}">
                <a16:creationId xmlns:a16="http://schemas.microsoft.com/office/drawing/2014/main" id="{548B2580-2BAB-46A9-932F-844032EB74CE}"/>
              </a:ext>
            </a:extLst>
          </p:cNvPr>
          <p:cNvGraphicFramePr>
            <a:graphicFrameLocks noChangeAspect="1"/>
          </p:cNvGraphicFramePr>
          <p:nvPr/>
        </p:nvGraphicFramePr>
        <p:xfrm>
          <a:off x="9967913" y="5278440"/>
          <a:ext cx="620712" cy="517525"/>
        </p:xfrm>
        <a:graphic>
          <a:graphicData uri="http://schemas.openxmlformats.org/presentationml/2006/ole">
            <mc:AlternateContent xmlns:mc="http://schemas.openxmlformats.org/markup-compatibility/2006">
              <mc:Choice xmlns:v="urn:schemas-microsoft-com:vml" Requires="v">
                <p:oleObj name="Clip" r:id="rId6" imgW="1307263" imgH="1084139" progId="MS_ClipArt_Gallery.2">
                  <p:embed/>
                </p:oleObj>
              </mc:Choice>
              <mc:Fallback>
                <p:oleObj name="Clip" r:id="rId6" imgW="1307263" imgH="1084139" progId="MS_ClipArt_Gallery.2">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7913" y="5278440"/>
                        <a:ext cx="62071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Line 32">
            <a:extLst>
              <a:ext uri="{FF2B5EF4-FFF2-40B4-BE49-F238E27FC236}">
                <a16:creationId xmlns:a16="http://schemas.microsoft.com/office/drawing/2014/main" id="{88973097-EFCE-494E-8B4A-17E9A765971D}"/>
              </a:ext>
            </a:extLst>
          </p:cNvPr>
          <p:cNvSpPr>
            <a:spLocks noChangeShapeType="1"/>
          </p:cNvSpPr>
          <p:nvPr/>
        </p:nvSpPr>
        <p:spPr bwMode="auto">
          <a:xfrm>
            <a:off x="6732590" y="4679950"/>
            <a:ext cx="333533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1" name="Line 33">
            <a:extLst>
              <a:ext uri="{FF2B5EF4-FFF2-40B4-BE49-F238E27FC236}">
                <a16:creationId xmlns:a16="http://schemas.microsoft.com/office/drawing/2014/main" id="{C82F6EF4-D49C-4F4E-93F7-34DFA5E55E4A}"/>
              </a:ext>
            </a:extLst>
          </p:cNvPr>
          <p:cNvSpPr>
            <a:spLocks noChangeShapeType="1"/>
          </p:cNvSpPr>
          <p:nvPr/>
        </p:nvSpPr>
        <p:spPr bwMode="auto">
          <a:xfrm flipH="1">
            <a:off x="9858377" y="3860800"/>
            <a:ext cx="9525" cy="164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2" name="Line 34">
            <a:extLst>
              <a:ext uri="{FF2B5EF4-FFF2-40B4-BE49-F238E27FC236}">
                <a16:creationId xmlns:a16="http://schemas.microsoft.com/office/drawing/2014/main" id="{02771BC7-5718-4FF1-97CF-D85968513082}"/>
              </a:ext>
            </a:extLst>
          </p:cNvPr>
          <p:cNvSpPr>
            <a:spLocks noChangeShapeType="1"/>
          </p:cNvSpPr>
          <p:nvPr/>
        </p:nvSpPr>
        <p:spPr bwMode="auto">
          <a:xfrm>
            <a:off x="9863140" y="3854450"/>
            <a:ext cx="147637"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3" name="Line 35">
            <a:extLst>
              <a:ext uri="{FF2B5EF4-FFF2-40B4-BE49-F238E27FC236}">
                <a16:creationId xmlns:a16="http://schemas.microsoft.com/office/drawing/2014/main" id="{C44A5C1D-AA46-4371-88B4-79DAA35ACBCF}"/>
              </a:ext>
            </a:extLst>
          </p:cNvPr>
          <p:cNvSpPr>
            <a:spLocks noChangeShapeType="1"/>
          </p:cNvSpPr>
          <p:nvPr/>
        </p:nvSpPr>
        <p:spPr bwMode="auto">
          <a:xfrm flipV="1">
            <a:off x="9869488" y="5513388"/>
            <a:ext cx="188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24" name="Text Box 36">
            <a:extLst>
              <a:ext uri="{FF2B5EF4-FFF2-40B4-BE49-F238E27FC236}">
                <a16:creationId xmlns:a16="http://schemas.microsoft.com/office/drawing/2014/main" id="{098B104D-6848-4AFE-B9BF-7702027B2CBE}"/>
              </a:ext>
            </a:extLst>
          </p:cNvPr>
          <p:cNvSpPr txBox="1">
            <a:spLocks noChangeArrowheads="1"/>
          </p:cNvSpPr>
          <p:nvPr/>
        </p:nvSpPr>
        <p:spPr bwMode="auto">
          <a:xfrm>
            <a:off x="10552114" y="3562351"/>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10.0.0.1</a:t>
            </a:r>
          </a:p>
        </p:txBody>
      </p:sp>
      <p:sp>
        <p:nvSpPr>
          <p:cNvPr id="13325" name="Text Box 37">
            <a:extLst>
              <a:ext uri="{FF2B5EF4-FFF2-40B4-BE49-F238E27FC236}">
                <a16:creationId xmlns:a16="http://schemas.microsoft.com/office/drawing/2014/main" id="{632FB341-9471-4873-9B53-E780CC25FF89}"/>
              </a:ext>
            </a:extLst>
          </p:cNvPr>
          <p:cNvSpPr txBox="1">
            <a:spLocks noChangeArrowheads="1"/>
          </p:cNvSpPr>
          <p:nvPr/>
        </p:nvSpPr>
        <p:spPr bwMode="auto">
          <a:xfrm>
            <a:off x="10693400" y="4410075"/>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10.0.0.2</a:t>
            </a:r>
          </a:p>
        </p:txBody>
      </p:sp>
      <p:sp>
        <p:nvSpPr>
          <p:cNvPr id="13326" name="Text Box 38">
            <a:extLst>
              <a:ext uri="{FF2B5EF4-FFF2-40B4-BE49-F238E27FC236}">
                <a16:creationId xmlns:a16="http://schemas.microsoft.com/office/drawing/2014/main" id="{3E1E77A1-7DAD-41AF-9A98-0A64834B0C7A}"/>
              </a:ext>
            </a:extLst>
          </p:cNvPr>
          <p:cNvSpPr txBox="1">
            <a:spLocks noChangeArrowheads="1"/>
          </p:cNvSpPr>
          <p:nvPr/>
        </p:nvSpPr>
        <p:spPr bwMode="auto">
          <a:xfrm>
            <a:off x="10650539" y="5397500"/>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10.0.0.3</a:t>
            </a:r>
          </a:p>
        </p:txBody>
      </p:sp>
      <p:grpSp>
        <p:nvGrpSpPr>
          <p:cNvPr id="2" name="Group 88">
            <a:extLst>
              <a:ext uri="{FF2B5EF4-FFF2-40B4-BE49-F238E27FC236}">
                <a16:creationId xmlns:a16="http://schemas.microsoft.com/office/drawing/2014/main" id="{465A295A-00E1-464D-AC81-BDE07E00039F}"/>
              </a:ext>
            </a:extLst>
          </p:cNvPr>
          <p:cNvGrpSpPr>
            <a:grpSpLocks/>
          </p:cNvGrpSpPr>
          <p:nvPr/>
        </p:nvGrpSpPr>
        <p:grpSpPr bwMode="auto">
          <a:xfrm>
            <a:off x="7893052" y="3152777"/>
            <a:ext cx="2062163" cy="1139825"/>
            <a:chOff x="3550" y="2055"/>
            <a:chExt cx="1179" cy="651"/>
          </a:xfrm>
        </p:grpSpPr>
        <p:grpSp>
          <p:nvGrpSpPr>
            <p:cNvPr id="13411" name="Group 50">
              <a:extLst>
                <a:ext uri="{FF2B5EF4-FFF2-40B4-BE49-F238E27FC236}">
                  <a16:creationId xmlns:a16="http://schemas.microsoft.com/office/drawing/2014/main" id="{DCB1CE16-DCAE-450D-AD0E-73A7126AB19A}"/>
                </a:ext>
              </a:extLst>
            </p:cNvPr>
            <p:cNvGrpSpPr>
              <a:grpSpLocks/>
            </p:cNvGrpSpPr>
            <p:nvPr/>
          </p:nvGrpSpPr>
          <p:grpSpPr bwMode="auto">
            <a:xfrm>
              <a:off x="3550" y="2055"/>
              <a:ext cx="1179" cy="357"/>
              <a:chOff x="4381" y="786"/>
              <a:chExt cx="1108" cy="357"/>
            </a:xfrm>
          </p:grpSpPr>
          <p:sp>
            <p:nvSpPr>
              <p:cNvPr id="13416" name="Rectangle 40">
                <a:extLst>
                  <a:ext uri="{FF2B5EF4-FFF2-40B4-BE49-F238E27FC236}">
                    <a16:creationId xmlns:a16="http://schemas.microsoft.com/office/drawing/2014/main" id="{AE1F36D7-0DCB-4C67-8D78-F9183C3BA8C6}"/>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417" name="Text Box 39">
                <a:extLst>
                  <a:ext uri="{FF2B5EF4-FFF2-40B4-BE49-F238E27FC236}">
                    <a16:creationId xmlns:a16="http://schemas.microsoft.com/office/drawing/2014/main" id="{574258F3-E795-4A9F-B5E0-14B265F7F779}"/>
                  </a:ext>
                </a:extLst>
              </p:cNvPr>
              <p:cNvSpPr txBox="1">
                <a:spLocks noChangeArrowheads="1"/>
              </p:cNvSpPr>
              <p:nvPr/>
            </p:nvSpPr>
            <p:spPr bwMode="auto">
              <a:xfrm>
                <a:off x="4381" y="813"/>
                <a:ext cx="104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10.0.0.1, 3345</a:t>
                </a:r>
              </a:p>
              <a:p>
                <a:pPr eaLnBrk="1"/>
                <a:r>
                  <a:rPr lang="en-US" altLang="it-IT" sz="1300">
                    <a:solidFill>
                      <a:schemeClr val="tx1"/>
                    </a:solidFill>
                  </a:rPr>
                  <a:t>D: 128.119.40.186, 80</a:t>
                </a:r>
              </a:p>
            </p:txBody>
          </p:sp>
          <p:grpSp>
            <p:nvGrpSpPr>
              <p:cNvPr id="13418" name="Group 44">
                <a:extLst>
                  <a:ext uri="{FF2B5EF4-FFF2-40B4-BE49-F238E27FC236}">
                    <a16:creationId xmlns:a16="http://schemas.microsoft.com/office/drawing/2014/main" id="{CAEE185A-C717-4098-91F2-568D8DB7E66C}"/>
                  </a:ext>
                </a:extLst>
              </p:cNvPr>
              <p:cNvGrpSpPr>
                <a:grpSpLocks/>
              </p:cNvGrpSpPr>
              <p:nvPr/>
            </p:nvGrpSpPr>
            <p:grpSpPr bwMode="auto">
              <a:xfrm>
                <a:off x="5394" y="786"/>
                <a:ext cx="48" cy="99"/>
                <a:chOff x="5508" y="1599"/>
                <a:chExt cx="48" cy="99"/>
              </a:xfrm>
            </p:grpSpPr>
            <p:sp>
              <p:nvSpPr>
                <p:cNvPr id="13423" name="Freeform 43">
                  <a:extLst>
                    <a:ext uri="{FF2B5EF4-FFF2-40B4-BE49-F238E27FC236}">
                      <a16:creationId xmlns:a16="http://schemas.microsoft.com/office/drawing/2014/main" id="{F4B40296-3ADB-45F2-86BC-E65F38013E4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424" name="Line 41">
                  <a:extLst>
                    <a:ext uri="{FF2B5EF4-FFF2-40B4-BE49-F238E27FC236}">
                      <a16:creationId xmlns:a16="http://schemas.microsoft.com/office/drawing/2014/main" id="{82ED2CE6-A61C-4DE1-9035-AA1E763483D4}"/>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425" name="Line 42">
                  <a:extLst>
                    <a:ext uri="{FF2B5EF4-FFF2-40B4-BE49-F238E27FC236}">
                      <a16:creationId xmlns:a16="http://schemas.microsoft.com/office/drawing/2014/main" id="{BC0AF7DB-DC02-405A-B363-64576E32A52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419" name="Group 45">
                <a:extLst>
                  <a:ext uri="{FF2B5EF4-FFF2-40B4-BE49-F238E27FC236}">
                    <a16:creationId xmlns:a16="http://schemas.microsoft.com/office/drawing/2014/main" id="{D6C60981-B41B-41EE-AFBF-8CA0B9E98A1F}"/>
                  </a:ext>
                </a:extLst>
              </p:cNvPr>
              <p:cNvGrpSpPr>
                <a:grpSpLocks/>
              </p:cNvGrpSpPr>
              <p:nvPr/>
            </p:nvGrpSpPr>
            <p:grpSpPr bwMode="auto">
              <a:xfrm>
                <a:off x="5382" y="1044"/>
                <a:ext cx="48" cy="99"/>
                <a:chOff x="5508" y="1599"/>
                <a:chExt cx="48" cy="99"/>
              </a:xfrm>
            </p:grpSpPr>
            <p:sp>
              <p:nvSpPr>
                <p:cNvPr id="13420" name="Freeform 46">
                  <a:extLst>
                    <a:ext uri="{FF2B5EF4-FFF2-40B4-BE49-F238E27FC236}">
                      <a16:creationId xmlns:a16="http://schemas.microsoft.com/office/drawing/2014/main" id="{0FA917E0-B620-4EB7-8687-3149015C5BA5}"/>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421" name="Line 47">
                  <a:extLst>
                    <a:ext uri="{FF2B5EF4-FFF2-40B4-BE49-F238E27FC236}">
                      <a16:creationId xmlns:a16="http://schemas.microsoft.com/office/drawing/2014/main" id="{84378108-D0CB-4032-8C1E-692AA32D78E6}"/>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422" name="Line 48">
                  <a:extLst>
                    <a:ext uri="{FF2B5EF4-FFF2-40B4-BE49-F238E27FC236}">
                      <a16:creationId xmlns:a16="http://schemas.microsoft.com/office/drawing/2014/main" id="{80492CB6-419F-4B70-9395-185A4969154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3412" name="Freeform 51">
              <a:extLst>
                <a:ext uri="{FF2B5EF4-FFF2-40B4-BE49-F238E27FC236}">
                  <a16:creationId xmlns:a16="http://schemas.microsoft.com/office/drawing/2014/main" id="{B9A9ECB0-AD57-4C26-B7BF-69B828E97F41}"/>
                </a:ext>
              </a:extLst>
            </p:cNvPr>
            <p:cNvSpPr>
              <a:spLocks/>
            </p:cNvSpPr>
            <p:nvPr/>
          </p:nvSpPr>
          <p:spPr bwMode="auto">
            <a:xfrm>
              <a:off x="3573" y="2364"/>
              <a:ext cx="564" cy="342"/>
            </a:xfrm>
            <a:custGeom>
              <a:avLst/>
              <a:gdLst>
                <a:gd name="T0" fmla="*/ 0 w 417"/>
                <a:gd name="T1" fmla="*/ 16622 h 264"/>
                <a:gd name="T2" fmla="*/ 52322 w 417"/>
                <a:gd name="T3" fmla="*/ 16622 h 264"/>
                <a:gd name="T4" fmla="*/ 5232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3413" name="Group 87">
              <a:extLst>
                <a:ext uri="{FF2B5EF4-FFF2-40B4-BE49-F238E27FC236}">
                  <a16:creationId xmlns:a16="http://schemas.microsoft.com/office/drawing/2014/main" id="{AD9286A0-A876-4558-9FB0-49282A3129A4}"/>
                </a:ext>
              </a:extLst>
            </p:cNvPr>
            <p:cNvGrpSpPr>
              <a:grpSpLocks/>
            </p:cNvGrpSpPr>
            <p:nvPr/>
          </p:nvGrpSpPr>
          <p:grpSpPr bwMode="auto">
            <a:xfrm>
              <a:off x="4032" y="2419"/>
              <a:ext cx="218" cy="225"/>
              <a:chOff x="5140" y="403"/>
              <a:chExt cx="218" cy="225"/>
            </a:xfrm>
          </p:grpSpPr>
          <p:sp>
            <p:nvSpPr>
              <p:cNvPr id="13414" name="Oval 86">
                <a:extLst>
                  <a:ext uri="{FF2B5EF4-FFF2-40B4-BE49-F238E27FC236}">
                    <a16:creationId xmlns:a16="http://schemas.microsoft.com/office/drawing/2014/main" id="{7F15B509-FC0D-43AF-854C-ACF97C59E37A}"/>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415" name="Text Box 52">
                <a:extLst>
                  <a:ext uri="{FF2B5EF4-FFF2-40B4-BE49-F238E27FC236}">
                    <a16:creationId xmlns:a16="http://schemas.microsoft.com/office/drawing/2014/main" id="{56011A44-0AF9-441A-9DF7-E2FDAE9CA9BB}"/>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1</a:t>
                </a:r>
              </a:p>
            </p:txBody>
          </p:sp>
        </p:grpSp>
      </p:grpSp>
      <p:sp>
        <p:nvSpPr>
          <p:cNvPr id="13328" name="Text Box 54">
            <a:extLst>
              <a:ext uri="{FF2B5EF4-FFF2-40B4-BE49-F238E27FC236}">
                <a16:creationId xmlns:a16="http://schemas.microsoft.com/office/drawing/2014/main" id="{2952EDC0-950A-471C-9ADB-00D64FE94FDC}"/>
              </a:ext>
            </a:extLst>
          </p:cNvPr>
          <p:cNvSpPr txBox="1">
            <a:spLocks noChangeArrowheads="1"/>
          </p:cNvSpPr>
          <p:nvPr/>
        </p:nvSpPr>
        <p:spPr bwMode="auto">
          <a:xfrm>
            <a:off x="6678614" y="4213226"/>
            <a:ext cx="1037118"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10.0.0.4</a:t>
            </a:r>
          </a:p>
        </p:txBody>
      </p:sp>
      <p:sp>
        <p:nvSpPr>
          <p:cNvPr id="13329" name="Line 55">
            <a:extLst>
              <a:ext uri="{FF2B5EF4-FFF2-40B4-BE49-F238E27FC236}">
                <a16:creationId xmlns:a16="http://schemas.microsoft.com/office/drawing/2014/main" id="{0CE06C2B-0006-498A-A2B2-FBB77804BD42}"/>
              </a:ext>
            </a:extLst>
          </p:cNvPr>
          <p:cNvSpPr>
            <a:spLocks noChangeShapeType="1"/>
          </p:cNvSpPr>
          <p:nvPr/>
        </p:nvSpPr>
        <p:spPr bwMode="auto">
          <a:xfrm flipH="1">
            <a:off x="6815138" y="4491040"/>
            <a:ext cx="93662" cy="1412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30" name="Text Box 56">
            <a:extLst>
              <a:ext uri="{FF2B5EF4-FFF2-40B4-BE49-F238E27FC236}">
                <a16:creationId xmlns:a16="http://schemas.microsoft.com/office/drawing/2014/main" id="{D2A53D21-5A2B-4539-A9EC-61661EE47721}"/>
              </a:ext>
            </a:extLst>
          </p:cNvPr>
          <p:cNvSpPr txBox="1">
            <a:spLocks noChangeArrowheads="1"/>
          </p:cNvSpPr>
          <p:nvPr/>
        </p:nvSpPr>
        <p:spPr bwMode="auto">
          <a:xfrm>
            <a:off x="4651376" y="4827589"/>
            <a:ext cx="1421839" cy="37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chemeClr val="tx1"/>
                </a:solidFill>
              </a:rPr>
              <a:t>138.76.29.7</a:t>
            </a:r>
          </a:p>
        </p:txBody>
      </p:sp>
      <p:sp>
        <p:nvSpPr>
          <p:cNvPr id="13331" name="Line 57">
            <a:extLst>
              <a:ext uri="{FF2B5EF4-FFF2-40B4-BE49-F238E27FC236}">
                <a16:creationId xmlns:a16="http://schemas.microsoft.com/office/drawing/2014/main" id="{7D528B05-DBBF-4C03-885E-82822B7E5095}"/>
              </a:ext>
            </a:extLst>
          </p:cNvPr>
          <p:cNvSpPr>
            <a:spLocks noChangeShapeType="1"/>
          </p:cNvSpPr>
          <p:nvPr/>
        </p:nvSpPr>
        <p:spPr bwMode="auto">
          <a:xfrm flipH="1">
            <a:off x="5999163" y="4752975"/>
            <a:ext cx="93662" cy="1412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grpSp>
        <p:nvGrpSpPr>
          <p:cNvPr id="7" name="Group 59">
            <a:extLst>
              <a:ext uri="{FF2B5EF4-FFF2-40B4-BE49-F238E27FC236}">
                <a16:creationId xmlns:a16="http://schemas.microsoft.com/office/drawing/2014/main" id="{B40F3263-7C06-483F-BA49-E99505D0F302}"/>
              </a:ext>
            </a:extLst>
          </p:cNvPr>
          <p:cNvGrpSpPr>
            <a:grpSpLocks/>
          </p:cNvGrpSpPr>
          <p:nvPr/>
        </p:nvGrpSpPr>
        <p:grpSpPr bwMode="auto">
          <a:xfrm>
            <a:off x="8810625" y="1698625"/>
            <a:ext cx="2470150" cy="1563688"/>
            <a:chOff x="3944" y="971"/>
            <a:chExt cx="1411" cy="893"/>
          </a:xfrm>
        </p:grpSpPr>
        <p:sp>
          <p:nvSpPr>
            <p:cNvPr id="13409" name="Text Box 53">
              <a:extLst>
                <a:ext uri="{FF2B5EF4-FFF2-40B4-BE49-F238E27FC236}">
                  <a16:creationId xmlns:a16="http://schemas.microsoft.com/office/drawing/2014/main" id="{4FE284DA-EE4B-4CEC-97E3-8C9C43095146}"/>
                </a:ext>
              </a:extLst>
            </p:cNvPr>
            <p:cNvSpPr txBox="1">
              <a:spLocks noChangeArrowheads="1"/>
            </p:cNvSpPr>
            <p:nvPr/>
          </p:nvSpPr>
          <p:spPr bwMode="auto">
            <a:xfrm>
              <a:off x="4121" y="971"/>
              <a:ext cx="123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1:</a:t>
              </a:r>
              <a:r>
                <a:rPr lang="en-US" altLang="it-IT">
                  <a:solidFill>
                    <a:srgbClr val="FF0000"/>
                  </a:solidFill>
                </a:rPr>
                <a:t> host 10.0.0.1 </a:t>
              </a:r>
            </a:p>
            <a:p>
              <a:pPr eaLnBrk="1"/>
              <a:r>
                <a:rPr lang="en-US" altLang="it-IT">
                  <a:solidFill>
                    <a:srgbClr val="FF0000"/>
                  </a:solidFill>
                </a:rPr>
                <a:t>sends datagram to </a:t>
              </a:r>
            </a:p>
            <a:p>
              <a:pPr eaLnBrk="1"/>
              <a:r>
                <a:rPr lang="en-US" altLang="it-IT">
                  <a:solidFill>
                    <a:srgbClr val="FF0000"/>
                  </a:solidFill>
                </a:rPr>
                <a:t>128.119.40.186, 80</a:t>
              </a:r>
            </a:p>
          </p:txBody>
        </p:sp>
        <p:sp>
          <p:nvSpPr>
            <p:cNvPr id="13410" name="Line 58">
              <a:extLst>
                <a:ext uri="{FF2B5EF4-FFF2-40B4-BE49-F238E27FC236}">
                  <a16:creationId xmlns:a16="http://schemas.microsoft.com/office/drawing/2014/main" id="{8F441427-7CCB-4E9A-8DBE-B52BB1BAFA0E}"/>
                </a:ext>
              </a:extLst>
            </p:cNvPr>
            <p:cNvSpPr>
              <a:spLocks noChangeShapeType="1"/>
            </p:cNvSpPr>
            <p:nvPr/>
          </p:nvSpPr>
          <p:spPr bwMode="auto">
            <a:xfrm flipH="1">
              <a:off x="3944" y="1105"/>
              <a:ext cx="197" cy="7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sp>
        <p:nvSpPr>
          <p:cNvPr id="13333" name="Freeform 67">
            <a:extLst>
              <a:ext uri="{FF2B5EF4-FFF2-40B4-BE49-F238E27FC236}">
                <a16:creationId xmlns:a16="http://schemas.microsoft.com/office/drawing/2014/main" id="{62129C07-76B7-45AA-98DE-378211A837E8}"/>
              </a:ext>
            </a:extLst>
          </p:cNvPr>
          <p:cNvSpPr>
            <a:spLocks/>
          </p:cNvSpPr>
          <p:nvPr/>
        </p:nvSpPr>
        <p:spPr bwMode="auto">
          <a:xfrm>
            <a:off x="4264027" y="2895600"/>
            <a:ext cx="4259263" cy="1689100"/>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a:solidFill>
              <a:schemeClr val="hlink"/>
            </a:solidFill>
            <a:round/>
            <a:headEnd/>
            <a:tailEnd/>
          </a:ln>
        </p:spPr>
        <p:txBody>
          <a:bodyPr wrap="none" lIns="100794" tIns="50397" rIns="100794" bIns="50397"/>
          <a:lstStyle/>
          <a:p>
            <a:endParaRPr lang="it-IT"/>
          </a:p>
        </p:txBody>
      </p:sp>
      <p:grpSp>
        <p:nvGrpSpPr>
          <p:cNvPr id="13334" name="Group 10">
            <a:extLst>
              <a:ext uri="{FF2B5EF4-FFF2-40B4-BE49-F238E27FC236}">
                <a16:creationId xmlns:a16="http://schemas.microsoft.com/office/drawing/2014/main" id="{E7CED163-D727-470A-AD60-5ACD860D2258}"/>
              </a:ext>
            </a:extLst>
          </p:cNvPr>
          <p:cNvGrpSpPr>
            <a:grpSpLocks/>
          </p:cNvGrpSpPr>
          <p:nvPr/>
        </p:nvGrpSpPr>
        <p:grpSpPr bwMode="auto">
          <a:xfrm>
            <a:off x="6157915" y="4525965"/>
            <a:ext cx="612775" cy="338137"/>
            <a:chOff x="3600" y="219"/>
            <a:chExt cx="360" cy="175"/>
          </a:xfrm>
        </p:grpSpPr>
        <p:sp>
          <p:nvSpPr>
            <p:cNvPr id="13396" name="Oval 11">
              <a:extLst>
                <a:ext uri="{FF2B5EF4-FFF2-40B4-BE49-F238E27FC236}">
                  <a16:creationId xmlns:a16="http://schemas.microsoft.com/office/drawing/2014/main" id="{ED1A5480-2E9A-4838-A007-FFE4C3CF982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97" name="Line 12">
              <a:extLst>
                <a:ext uri="{FF2B5EF4-FFF2-40B4-BE49-F238E27FC236}">
                  <a16:creationId xmlns:a16="http://schemas.microsoft.com/office/drawing/2014/main" id="{B27EBF49-7C7A-442A-907D-62DC613AA44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398" name="Line 13">
              <a:extLst>
                <a:ext uri="{FF2B5EF4-FFF2-40B4-BE49-F238E27FC236}">
                  <a16:creationId xmlns:a16="http://schemas.microsoft.com/office/drawing/2014/main" id="{94876F61-BB62-44A8-9208-A1F6305CEF0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399" name="Rectangle 14">
              <a:extLst>
                <a:ext uri="{FF2B5EF4-FFF2-40B4-BE49-F238E27FC236}">
                  <a16:creationId xmlns:a16="http://schemas.microsoft.com/office/drawing/2014/main" id="{8305F2E0-9954-441B-929C-793BD5DD4B17}"/>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endParaRPr lang="it-IT" altLang="it-IT" sz="2600">
                <a:solidFill>
                  <a:schemeClr val="tx1"/>
                </a:solidFill>
                <a:latin typeface="Times New Roman" panose="02020603050405020304" pitchFamily="18" charset="0"/>
              </a:endParaRPr>
            </a:p>
          </p:txBody>
        </p:sp>
        <p:sp>
          <p:nvSpPr>
            <p:cNvPr id="13400" name="Oval 15">
              <a:extLst>
                <a:ext uri="{FF2B5EF4-FFF2-40B4-BE49-F238E27FC236}">
                  <a16:creationId xmlns:a16="http://schemas.microsoft.com/office/drawing/2014/main" id="{D33783C1-AF69-4C2A-BADC-BCA941B50CB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grpSp>
          <p:nvGrpSpPr>
            <p:cNvPr id="13401" name="Group 16">
              <a:extLst>
                <a:ext uri="{FF2B5EF4-FFF2-40B4-BE49-F238E27FC236}">
                  <a16:creationId xmlns:a16="http://schemas.microsoft.com/office/drawing/2014/main" id="{093DA067-A7EA-45C1-BBE6-732470645252}"/>
                </a:ext>
              </a:extLst>
            </p:cNvPr>
            <p:cNvGrpSpPr>
              <a:grpSpLocks/>
            </p:cNvGrpSpPr>
            <p:nvPr/>
          </p:nvGrpSpPr>
          <p:grpSpPr bwMode="auto">
            <a:xfrm>
              <a:off x="3686" y="244"/>
              <a:ext cx="177" cy="66"/>
              <a:chOff x="2848" y="848"/>
              <a:chExt cx="140" cy="98"/>
            </a:xfrm>
          </p:grpSpPr>
          <p:sp>
            <p:nvSpPr>
              <p:cNvPr id="13406" name="Line 17">
                <a:extLst>
                  <a:ext uri="{FF2B5EF4-FFF2-40B4-BE49-F238E27FC236}">
                    <a16:creationId xmlns:a16="http://schemas.microsoft.com/office/drawing/2014/main" id="{E77E06C2-FA87-4FD4-8A80-00878DD627B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7" name="Line 18">
                <a:extLst>
                  <a:ext uri="{FF2B5EF4-FFF2-40B4-BE49-F238E27FC236}">
                    <a16:creationId xmlns:a16="http://schemas.microsoft.com/office/drawing/2014/main" id="{32FDA6FF-BE38-4F1C-8468-2AFA70D52D5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8" name="Line 19">
                <a:extLst>
                  <a:ext uri="{FF2B5EF4-FFF2-40B4-BE49-F238E27FC236}">
                    <a16:creationId xmlns:a16="http://schemas.microsoft.com/office/drawing/2014/main" id="{E0382DCC-B353-4EFA-9185-2C08267A985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3402" name="Group 20">
              <a:extLst>
                <a:ext uri="{FF2B5EF4-FFF2-40B4-BE49-F238E27FC236}">
                  <a16:creationId xmlns:a16="http://schemas.microsoft.com/office/drawing/2014/main" id="{61E64B3F-F873-4E9F-9544-C99E3CF9EDB2}"/>
                </a:ext>
              </a:extLst>
            </p:cNvPr>
            <p:cNvGrpSpPr>
              <a:grpSpLocks/>
            </p:cNvGrpSpPr>
            <p:nvPr/>
          </p:nvGrpSpPr>
          <p:grpSpPr bwMode="auto">
            <a:xfrm flipV="1">
              <a:off x="3686" y="243"/>
              <a:ext cx="177" cy="66"/>
              <a:chOff x="2848" y="848"/>
              <a:chExt cx="140" cy="98"/>
            </a:xfrm>
          </p:grpSpPr>
          <p:sp>
            <p:nvSpPr>
              <p:cNvPr id="13403" name="Line 21">
                <a:extLst>
                  <a:ext uri="{FF2B5EF4-FFF2-40B4-BE49-F238E27FC236}">
                    <a16:creationId xmlns:a16="http://schemas.microsoft.com/office/drawing/2014/main" id="{928396BC-BA74-4D26-8393-72D9993341E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4" name="Line 22">
                <a:extLst>
                  <a:ext uri="{FF2B5EF4-FFF2-40B4-BE49-F238E27FC236}">
                    <a16:creationId xmlns:a16="http://schemas.microsoft.com/office/drawing/2014/main" id="{CFCB7A73-EAA3-44E1-8BEB-9842ABBE14C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13405" name="Line 23">
                <a:extLst>
                  <a:ext uri="{FF2B5EF4-FFF2-40B4-BE49-F238E27FC236}">
                    <a16:creationId xmlns:a16="http://schemas.microsoft.com/office/drawing/2014/main" id="{D5B19A01-83F5-4DF6-9A3E-92589A37187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grpSp>
        <p:nvGrpSpPr>
          <p:cNvPr id="13335" name="Gruppo 220">
            <a:extLst>
              <a:ext uri="{FF2B5EF4-FFF2-40B4-BE49-F238E27FC236}">
                <a16:creationId xmlns:a16="http://schemas.microsoft.com/office/drawing/2014/main" id="{DC361CEB-645A-4BEC-90A4-FBA5D97A47D1}"/>
              </a:ext>
            </a:extLst>
          </p:cNvPr>
          <p:cNvGrpSpPr>
            <a:grpSpLocks/>
          </p:cNvGrpSpPr>
          <p:nvPr/>
        </p:nvGrpSpPr>
        <p:grpSpPr bwMode="auto">
          <a:xfrm>
            <a:off x="4264025" y="1516063"/>
            <a:ext cx="4179888" cy="1492250"/>
            <a:chOff x="2584450" y="1516063"/>
            <a:chExt cx="4179888" cy="1492250"/>
          </a:xfrm>
        </p:grpSpPr>
        <p:sp>
          <p:nvSpPr>
            <p:cNvPr id="13390" name="Rectangle 62">
              <a:extLst>
                <a:ext uri="{FF2B5EF4-FFF2-40B4-BE49-F238E27FC236}">
                  <a16:creationId xmlns:a16="http://schemas.microsoft.com/office/drawing/2014/main" id="{B88A4D32-7A4C-4BB7-BE2B-C674C47227F1}"/>
                </a:ext>
              </a:extLst>
            </p:cNvPr>
            <p:cNvSpPr>
              <a:spLocks noChangeArrowheads="1"/>
            </p:cNvSpPr>
            <p:nvPr/>
          </p:nvSpPr>
          <p:spPr bwMode="auto">
            <a:xfrm>
              <a:off x="2584450" y="1516063"/>
              <a:ext cx="4171950" cy="1492250"/>
            </a:xfrm>
            <a:prstGeom prst="rect">
              <a:avLst/>
            </a:prstGeom>
            <a:solidFill>
              <a:schemeClr val="bg1"/>
            </a:solidFill>
            <a:ln w="9525">
              <a:solidFill>
                <a:schemeClr val="tx1"/>
              </a:solidFill>
              <a:miter lim="800000"/>
              <a:headEnd/>
              <a:tailEnd/>
            </a:ln>
          </p:spPr>
          <p:txBody>
            <a:bodyPr wrap="none" lIns="100794" tIns="50397" rIns="100794" bIns="50397"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91" name="Text Box 60">
              <a:extLst>
                <a:ext uri="{FF2B5EF4-FFF2-40B4-BE49-F238E27FC236}">
                  <a16:creationId xmlns:a16="http://schemas.microsoft.com/office/drawing/2014/main" id="{416AF1B3-16B5-4082-AAC3-6381328F26C8}"/>
                </a:ext>
              </a:extLst>
            </p:cNvPr>
            <p:cNvSpPr txBox="1">
              <a:spLocks noChangeArrowheads="1"/>
            </p:cNvSpPr>
            <p:nvPr/>
          </p:nvSpPr>
          <p:spPr bwMode="auto">
            <a:xfrm>
              <a:off x="2690698" y="1570038"/>
              <a:ext cx="3849812"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chemeClr val="tx1"/>
                  </a:solidFill>
                </a:rPr>
                <a:t>NAT translation table</a:t>
              </a:r>
            </a:p>
            <a:p>
              <a:pPr algn="ctr" eaLnBrk="1"/>
              <a:r>
                <a:rPr lang="en-US" altLang="it-IT">
                  <a:solidFill>
                    <a:schemeClr val="tx1"/>
                  </a:solidFill>
                </a:rPr>
                <a:t>WAN side addr          LAN side addr</a:t>
              </a:r>
            </a:p>
          </p:txBody>
        </p:sp>
        <p:sp>
          <p:nvSpPr>
            <p:cNvPr id="13392" name="Line 63">
              <a:extLst>
                <a:ext uri="{FF2B5EF4-FFF2-40B4-BE49-F238E27FC236}">
                  <a16:creationId xmlns:a16="http://schemas.microsoft.com/office/drawing/2014/main" id="{136120CF-FCC7-43F5-AD9C-8F0F2B3BC5A9}"/>
                </a:ext>
              </a:extLst>
            </p:cNvPr>
            <p:cNvSpPr>
              <a:spLocks noChangeShapeType="1"/>
            </p:cNvSpPr>
            <p:nvPr/>
          </p:nvSpPr>
          <p:spPr bwMode="auto">
            <a:xfrm flipV="1">
              <a:off x="2584450" y="1851011"/>
              <a:ext cx="4179888"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3" name="Line 64">
              <a:extLst>
                <a:ext uri="{FF2B5EF4-FFF2-40B4-BE49-F238E27FC236}">
                  <a16:creationId xmlns:a16="http://schemas.microsoft.com/office/drawing/2014/main" id="{85624010-BDDA-4666-A84D-F9EC3A06E6C1}"/>
                </a:ext>
              </a:extLst>
            </p:cNvPr>
            <p:cNvSpPr>
              <a:spLocks noChangeShapeType="1"/>
            </p:cNvSpPr>
            <p:nvPr/>
          </p:nvSpPr>
          <p:spPr bwMode="auto">
            <a:xfrm flipV="1">
              <a:off x="2600325" y="2233613"/>
              <a:ext cx="41338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4" name="Line 65">
              <a:extLst>
                <a:ext uri="{FF2B5EF4-FFF2-40B4-BE49-F238E27FC236}">
                  <a16:creationId xmlns:a16="http://schemas.microsoft.com/office/drawing/2014/main" id="{17C28EE3-7DC0-4048-9564-A2C9A669903E}"/>
                </a:ext>
              </a:extLst>
            </p:cNvPr>
            <p:cNvSpPr>
              <a:spLocks noChangeShapeType="1"/>
            </p:cNvSpPr>
            <p:nvPr/>
          </p:nvSpPr>
          <p:spPr bwMode="auto">
            <a:xfrm>
              <a:off x="4683122" y="1951038"/>
              <a:ext cx="4762" cy="1054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p:sp>
          <p:nvSpPr>
            <p:cNvPr id="13395" name="Text Box 61">
              <a:extLst>
                <a:ext uri="{FF2B5EF4-FFF2-40B4-BE49-F238E27FC236}">
                  <a16:creationId xmlns:a16="http://schemas.microsoft.com/office/drawing/2014/main" id="{F0191242-F6C4-4C34-9DF9-BC5CFEC8A72B}"/>
                </a:ext>
              </a:extLst>
            </p:cNvPr>
            <p:cNvSpPr txBox="1">
              <a:spLocks noChangeArrowheads="1"/>
            </p:cNvSpPr>
            <p:nvPr/>
          </p:nvSpPr>
          <p:spPr bwMode="auto">
            <a:xfrm>
              <a:off x="2603607" y="2259013"/>
              <a:ext cx="3755811" cy="65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algn="ctr" eaLnBrk="1"/>
              <a:r>
                <a:rPr lang="en-US" altLang="it-IT">
                  <a:solidFill>
                    <a:srgbClr val="FF0000"/>
                  </a:solidFill>
                </a:rPr>
                <a:t>138.76.29.7, 5001   10.0.0.1, 3345</a:t>
              </a:r>
            </a:p>
            <a:p>
              <a:pPr algn="ctr" eaLnBrk="1"/>
              <a:r>
                <a:rPr lang="en-US" altLang="it-IT">
                  <a:solidFill>
                    <a:schemeClr val="tx1"/>
                  </a:solidFill>
                </a:rPr>
                <a:t>……                                         ……</a:t>
              </a:r>
            </a:p>
          </p:txBody>
        </p:sp>
      </p:grpSp>
      <p:grpSp>
        <p:nvGrpSpPr>
          <p:cNvPr id="12" name="Group 135">
            <a:extLst>
              <a:ext uri="{FF2B5EF4-FFF2-40B4-BE49-F238E27FC236}">
                <a16:creationId xmlns:a16="http://schemas.microsoft.com/office/drawing/2014/main" id="{365DCD93-DA59-4180-9F63-49033777E870}"/>
              </a:ext>
            </a:extLst>
          </p:cNvPr>
          <p:cNvGrpSpPr>
            <a:grpSpLocks/>
          </p:cNvGrpSpPr>
          <p:nvPr/>
        </p:nvGrpSpPr>
        <p:grpSpPr bwMode="auto">
          <a:xfrm>
            <a:off x="6932615" y="3786187"/>
            <a:ext cx="3070225" cy="1795748"/>
            <a:chOff x="3002" y="2417"/>
            <a:chExt cx="1754" cy="1026"/>
          </a:xfrm>
        </p:grpSpPr>
        <p:sp>
          <p:nvSpPr>
            <p:cNvPr id="13376" name="Rectangle 91">
              <a:extLst>
                <a:ext uri="{FF2B5EF4-FFF2-40B4-BE49-F238E27FC236}">
                  <a16:creationId xmlns:a16="http://schemas.microsoft.com/office/drawing/2014/main" id="{1B4CB119-9D5E-4BE4-8B50-0AB43E15208A}"/>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77" name="Text Box 92">
              <a:extLst>
                <a:ext uri="{FF2B5EF4-FFF2-40B4-BE49-F238E27FC236}">
                  <a16:creationId xmlns:a16="http://schemas.microsoft.com/office/drawing/2014/main" id="{ACA6CB70-6722-4CF4-8993-402D033C14EC}"/>
                </a:ext>
              </a:extLst>
            </p:cNvPr>
            <p:cNvSpPr txBox="1">
              <a:spLocks noChangeArrowheads="1"/>
            </p:cNvSpPr>
            <p:nvPr/>
          </p:nvSpPr>
          <p:spPr bwMode="auto">
            <a:xfrm>
              <a:off x="3104" y="3042"/>
              <a:ext cx="1112"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80 </a:t>
              </a:r>
            </a:p>
            <a:p>
              <a:pPr eaLnBrk="1"/>
              <a:r>
                <a:rPr lang="en-US" altLang="it-IT" sz="1300">
                  <a:solidFill>
                    <a:schemeClr val="tx1"/>
                  </a:solidFill>
                </a:rPr>
                <a:t>D: 10.0.0.1, 3345</a:t>
              </a:r>
            </a:p>
            <a:p>
              <a:pPr eaLnBrk="1"/>
              <a:endParaRPr lang="en-US" altLang="it-IT" sz="1300">
                <a:solidFill>
                  <a:schemeClr val="tx1"/>
                </a:solidFill>
              </a:endParaRPr>
            </a:p>
          </p:txBody>
        </p:sp>
        <p:grpSp>
          <p:nvGrpSpPr>
            <p:cNvPr id="13378" name="Group 93">
              <a:extLst>
                <a:ext uri="{FF2B5EF4-FFF2-40B4-BE49-F238E27FC236}">
                  <a16:creationId xmlns:a16="http://schemas.microsoft.com/office/drawing/2014/main" id="{6CD823A2-FE0C-4667-AB7C-7DA0036BF03F}"/>
                </a:ext>
              </a:extLst>
            </p:cNvPr>
            <p:cNvGrpSpPr>
              <a:grpSpLocks/>
            </p:cNvGrpSpPr>
            <p:nvPr/>
          </p:nvGrpSpPr>
          <p:grpSpPr bwMode="auto">
            <a:xfrm>
              <a:off x="3054" y="3007"/>
              <a:ext cx="51" cy="99"/>
              <a:chOff x="5508" y="1599"/>
              <a:chExt cx="48" cy="99"/>
            </a:xfrm>
          </p:grpSpPr>
          <p:sp>
            <p:nvSpPr>
              <p:cNvPr id="13387" name="Freeform 94">
                <a:extLst>
                  <a:ext uri="{FF2B5EF4-FFF2-40B4-BE49-F238E27FC236}">
                    <a16:creationId xmlns:a16="http://schemas.microsoft.com/office/drawing/2014/main" id="{51ED3F31-4813-4942-B742-C155FD92B80C}"/>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88" name="Line 95">
                <a:extLst>
                  <a:ext uri="{FF2B5EF4-FFF2-40B4-BE49-F238E27FC236}">
                    <a16:creationId xmlns:a16="http://schemas.microsoft.com/office/drawing/2014/main" id="{083DB6D7-D527-41EB-9B4A-07B82DF0C3F3}"/>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89" name="Line 96">
                <a:extLst>
                  <a:ext uri="{FF2B5EF4-FFF2-40B4-BE49-F238E27FC236}">
                    <a16:creationId xmlns:a16="http://schemas.microsoft.com/office/drawing/2014/main" id="{339C571C-88A1-4F75-BE17-41FCF91DEFA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79" name="Group 97">
              <a:extLst>
                <a:ext uri="{FF2B5EF4-FFF2-40B4-BE49-F238E27FC236}">
                  <a16:creationId xmlns:a16="http://schemas.microsoft.com/office/drawing/2014/main" id="{5D02CC8F-C581-4343-85FB-691B0D7F6629}"/>
                </a:ext>
              </a:extLst>
            </p:cNvPr>
            <p:cNvGrpSpPr>
              <a:grpSpLocks/>
            </p:cNvGrpSpPr>
            <p:nvPr/>
          </p:nvGrpSpPr>
          <p:grpSpPr bwMode="auto">
            <a:xfrm>
              <a:off x="3059" y="3248"/>
              <a:ext cx="51" cy="99"/>
              <a:chOff x="5508" y="1599"/>
              <a:chExt cx="48" cy="99"/>
            </a:xfrm>
          </p:grpSpPr>
          <p:sp>
            <p:nvSpPr>
              <p:cNvPr id="13384" name="Freeform 98">
                <a:extLst>
                  <a:ext uri="{FF2B5EF4-FFF2-40B4-BE49-F238E27FC236}">
                    <a16:creationId xmlns:a16="http://schemas.microsoft.com/office/drawing/2014/main" id="{F49CF70D-089D-4BF7-A74D-25A8F98DB07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85" name="Line 99">
                <a:extLst>
                  <a:ext uri="{FF2B5EF4-FFF2-40B4-BE49-F238E27FC236}">
                    <a16:creationId xmlns:a16="http://schemas.microsoft.com/office/drawing/2014/main" id="{9E627F8D-2A8D-4B6D-8387-E75F7587D641}"/>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86" name="Line 100">
                <a:extLst>
                  <a:ext uri="{FF2B5EF4-FFF2-40B4-BE49-F238E27FC236}">
                    <a16:creationId xmlns:a16="http://schemas.microsoft.com/office/drawing/2014/main" id="{9A50B283-9E1B-4AE3-8B5D-DEB5185E2A15}"/>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3380" name="Freeform 101">
              <a:extLst>
                <a:ext uri="{FF2B5EF4-FFF2-40B4-BE49-F238E27FC236}">
                  <a16:creationId xmlns:a16="http://schemas.microsoft.com/office/drawing/2014/main" id="{336D4A09-4D78-4633-8001-03DDC664D528}"/>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lstStyle/>
            <a:p>
              <a:endParaRPr lang="it-IT"/>
            </a:p>
          </p:txBody>
        </p:sp>
        <p:grpSp>
          <p:nvGrpSpPr>
            <p:cNvPr id="13381" name="Group 102">
              <a:extLst>
                <a:ext uri="{FF2B5EF4-FFF2-40B4-BE49-F238E27FC236}">
                  <a16:creationId xmlns:a16="http://schemas.microsoft.com/office/drawing/2014/main" id="{01D19AF6-F549-493F-848A-93419674AC77}"/>
                </a:ext>
              </a:extLst>
            </p:cNvPr>
            <p:cNvGrpSpPr>
              <a:grpSpLocks/>
            </p:cNvGrpSpPr>
            <p:nvPr/>
          </p:nvGrpSpPr>
          <p:grpSpPr bwMode="auto">
            <a:xfrm>
              <a:off x="4240" y="3064"/>
              <a:ext cx="218" cy="225"/>
              <a:chOff x="5140" y="403"/>
              <a:chExt cx="218" cy="225"/>
            </a:xfrm>
          </p:grpSpPr>
          <p:sp>
            <p:nvSpPr>
              <p:cNvPr id="13382" name="Oval 103">
                <a:extLst>
                  <a:ext uri="{FF2B5EF4-FFF2-40B4-BE49-F238E27FC236}">
                    <a16:creationId xmlns:a16="http://schemas.microsoft.com/office/drawing/2014/main" id="{402505D7-8854-4B71-8163-92B68030C7CB}"/>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83" name="Text Box 104">
                <a:extLst>
                  <a:ext uri="{FF2B5EF4-FFF2-40B4-BE49-F238E27FC236}">
                    <a16:creationId xmlns:a16="http://schemas.microsoft.com/office/drawing/2014/main" id="{51ED210A-5E4F-4C91-86A4-F4FFCE8362D6}"/>
                  </a:ext>
                </a:extLst>
              </p:cNvPr>
              <p:cNvSpPr txBox="1">
                <a:spLocks noChangeArrowheads="1"/>
              </p:cNvSpPr>
              <p:nvPr/>
            </p:nvSpPr>
            <p:spPr bwMode="auto">
              <a:xfrm>
                <a:off x="5154" y="403"/>
                <a:ext cx="17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4</a:t>
                </a:r>
              </a:p>
            </p:txBody>
          </p:sp>
        </p:grpSp>
      </p:grpSp>
      <p:grpSp>
        <p:nvGrpSpPr>
          <p:cNvPr id="16" name="Group 108">
            <a:extLst>
              <a:ext uri="{FF2B5EF4-FFF2-40B4-BE49-F238E27FC236}">
                <a16:creationId xmlns:a16="http://schemas.microsoft.com/office/drawing/2014/main" id="{1B811C72-6504-4C04-A25E-30F23D757414}"/>
              </a:ext>
            </a:extLst>
          </p:cNvPr>
          <p:cNvGrpSpPr>
            <a:grpSpLocks/>
          </p:cNvGrpSpPr>
          <p:nvPr/>
        </p:nvGrpSpPr>
        <p:grpSpPr bwMode="auto">
          <a:xfrm>
            <a:off x="3368677" y="4014791"/>
            <a:ext cx="2752725" cy="623887"/>
            <a:chOff x="1026" y="3559"/>
            <a:chExt cx="1573" cy="357"/>
          </a:xfrm>
        </p:grpSpPr>
        <p:grpSp>
          <p:nvGrpSpPr>
            <p:cNvPr id="13361" name="Group 68">
              <a:extLst>
                <a:ext uri="{FF2B5EF4-FFF2-40B4-BE49-F238E27FC236}">
                  <a16:creationId xmlns:a16="http://schemas.microsoft.com/office/drawing/2014/main" id="{58C9ECA6-621B-4291-9F97-1B300A0A05B8}"/>
                </a:ext>
              </a:extLst>
            </p:cNvPr>
            <p:cNvGrpSpPr>
              <a:grpSpLocks/>
            </p:cNvGrpSpPr>
            <p:nvPr/>
          </p:nvGrpSpPr>
          <p:grpSpPr bwMode="auto">
            <a:xfrm>
              <a:off x="1412" y="3559"/>
              <a:ext cx="1187" cy="357"/>
              <a:chOff x="4381" y="786"/>
              <a:chExt cx="1108" cy="357"/>
            </a:xfrm>
          </p:grpSpPr>
          <p:sp>
            <p:nvSpPr>
              <p:cNvPr id="13366" name="Rectangle 69">
                <a:extLst>
                  <a:ext uri="{FF2B5EF4-FFF2-40B4-BE49-F238E27FC236}">
                    <a16:creationId xmlns:a16="http://schemas.microsoft.com/office/drawing/2014/main" id="{0BDEEF80-FB05-4984-830C-1B70005B1EFC}"/>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67" name="Text Box 70">
                <a:extLst>
                  <a:ext uri="{FF2B5EF4-FFF2-40B4-BE49-F238E27FC236}">
                    <a16:creationId xmlns:a16="http://schemas.microsoft.com/office/drawing/2014/main" id="{0AEB0AA2-4FEC-4BA7-A73A-C8B456020F9F}"/>
                  </a:ext>
                </a:extLst>
              </p:cNvPr>
              <p:cNvSpPr txBox="1">
                <a:spLocks noChangeArrowheads="1"/>
              </p:cNvSpPr>
              <p:nvPr/>
            </p:nvSpPr>
            <p:spPr bwMode="auto">
              <a:xfrm>
                <a:off x="4381" y="813"/>
                <a:ext cx="104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138.76.29.7, 5001</a:t>
                </a:r>
              </a:p>
              <a:p>
                <a:pPr eaLnBrk="1"/>
                <a:r>
                  <a:rPr lang="en-US" altLang="it-IT" sz="1300">
                    <a:solidFill>
                      <a:schemeClr val="tx1"/>
                    </a:solidFill>
                  </a:rPr>
                  <a:t>D: 128.119.40.186, 80</a:t>
                </a:r>
              </a:p>
            </p:txBody>
          </p:sp>
          <p:grpSp>
            <p:nvGrpSpPr>
              <p:cNvPr id="13368" name="Group 71">
                <a:extLst>
                  <a:ext uri="{FF2B5EF4-FFF2-40B4-BE49-F238E27FC236}">
                    <a16:creationId xmlns:a16="http://schemas.microsoft.com/office/drawing/2014/main" id="{B0878FEC-A5DC-4295-BD06-47AAAFB0E297}"/>
                  </a:ext>
                </a:extLst>
              </p:cNvPr>
              <p:cNvGrpSpPr>
                <a:grpSpLocks/>
              </p:cNvGrpSpPr>
              <p:nvPr/>
            </p:nvGrpSpPr>
            <p:grpSpPr bwMode="auto">
              <a:xfrm>
                <a:off x="5394" y="786"/>
                <a:ext cx="48" cy="99"/>
                <a:chOff x="5508" y="1599"/>
                <a:chExt cx="48" cy="99"/>
              </a:xfrm>
            </p:grpSpPr>
            <p:sp>
              <p:nvSpPr>
                <p:cNvPr id="13373" name="Freeform 72">
                  <a:extLst>
                    <a:ext uri="{FF2B5EF4-FFF2-40B4-BE49-F238E27FC236}">
                      <a16:creationId xmlns:a16="http://schemas.microsoft.com/office/drawing/2014/main" id="{D79FBD05-E441-4E25-AFD8-24DA71C6FE4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74" name="Line 73">
                  <a:extLst>
                    <a:ext uri="{FF2B5EF4-FFF2-40B4-BE49-F238E27FC236}">
                      <a16:creationId xmlns:a16="http://schemas.microsoft.com/office/drawing/2014/main" id="{8A118D43-7F9F-43A9-B116-457761F3A08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75" name="Line 74">
                  <a:extLst>
                    <a:ext uri="{FF2B5EF4-FFF2-40B4-BE49-F238E27FC236}">
                      <a16:creationId xmlns:a16="http://schemas.microsoft.com/office/drawing/2014/main" id="{45DC65E3-A614-4D9D-968D-3D0AFB79A39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69" name="Group 75">
                <a:extLst>
                  <a:ext uri="{FF2B5EF4-FFF2-40B4-BE49-F238E27FC236}">
                    <a16:creationId xmlns:a16="http://schemas.microsoft.com/office/drawing/2014/main" id="{37B9C7F9-5BCC-40F1-BB87-AF74BD50D484}"/>
                  </a:ext>
                </a:extLst>
              </p:cNvPr>
              <p:cNvGrpSpPr>
                <a:grpSpLocks/>
              </p:cNvGrpSpPr>
              <p:nvPr/>
            </p:nvGrpSpPr>
            <p:grpSpPr bwMode="auto">
              <a:xfrm>
                <a:off x="5382" y="1044"/>
                <a:ext cx="48" cy="99"/>
                <a:chOff x="5508" y="1599"/>
                <a:chExt cx="48" cy="99"/>
              </a:xfrm>
            </p:grpSpPr>
            <p:sp>
              <p:nvSpPr>
                <p:cNvPr id="13370" name="Freeform 76">
                  <a:extLst>
                    <a:ext uri="{FF2B5EF4-FFF2-40B4-BE49-F238E27FC236}">
                      <a16:creationId xmlns:a16="http://schemas.microsoft.com/office/drawing/2014/main" id="{BD0875AE-9FB0-4F88-B7CC-341DD0F49E8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71" name="Line 77">
                  <a:extLst>
                    <a:ext uri="{FF2B5EF4-FFF2-40B4-BE49-F238E27FC236}">
                      <a16:creationId xmlns:a16="http://schemas.microsoft.com/office/drawing/2014/main" id="{F4FFAB64-CC39-46AB-BD22-8DB68525F697}"/>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72" name="Line 78">
                  <a:extLst>
                    <a:ext uri="{FF2B5EF4-FFF2-40B4-BE49-F238E27FC236}">
                      <a16:creationId xmlns:a16="http://schemas.microsoft.com/office/drawing/2014/main" id="{14A835E2-0A13-4A2D-AD51-B9F66B14B18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sp>
          <p:nvSpPr>
            <p:cNvPr id="13362" name="Line 79">
              <a:extLst>
                <a:ext uri="{FF2B5EF4-FFF2-40B4-BE49-F238E27FC236}">
                  <a16:creationId xmlns:a16="http://schemas.microsoft.com/office/drawing/2014/main" id="{0B4E79F4-21F9-4418-B465-3EDC00E1A805}"/>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nvGrpSpPr>
            <p:cNvPr id="13363" name="Group 105">
              <a:extLst>
                <a:ext uri="{FF2B5EF4-FFF2-40B4-BE49-F238E27FC236}">
                  <a16:creationId xmlns:a16="http://schemas.microsoft.com/office/drawing/2014/main" id="{3F44BCCE-6942-490C-93B4-7411A6869A3F}"/>
                </a:ext>
              </a:extLst>
            </p:cNvPr>
            <p:cNvGrpSpPr>
              <a:grpSpLocks/>
            </p:cNvGrpSpPr>
            <p:nvPr/>
          </p:nvGrpSpPr>
          <p:grpSpPr bwMode="auto">
            <a:xfrm>
              <a:off x="1143" y="3616"/>
              <a:ext cx="218" cy="225"/>
              <a:chOff x="5140" y="403"/>
              <a:chExt cx="218" cy="225"/>
            </a:xfrm>
          </p:grpSpPr>
          <p:sp>
            <p:nvSpPr>
              <p:cNvPr id="13364" name="Oval 106">
                <a:extLst>
                  <a:ext uri="{FF2B5EF4-FFF2-40B4-BE49-F238E27FC236}">
                    <a16:creationId xmlns:a16="http://schemas.microsoft.com/office/drawing/2014/main" id="{50006C95-2D41-4E15-B727-03D17E8D1126}"/>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65" name="Text Box 107">
                <a:extLst>
                  <a:ext uri="{FF2B5EF4-FFF2-40B4-BE49-F238E27FC236}">
                    <a16:creationId xmlns:a16="http://schemas.microsoft.com/office/drawing/2014/main" id="{6F164D06-006A-4848-8E9C-C1A83E3A040A}"/>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2</a:t>
                </a:r>
              </a:p>
            </p:txBody>
          </p:sp>
        </p:grpSp>
      </p:grpSp>
      <p:grpSp>
        <p:nvGrpSpPr>
          <p:cNvPr id="21" name="Group 112">
            <a:extLst>
              <a:ext uri="{FF2B5EF4-FFF2-40B4-BE49-F238E27FC236}">
                <a16:creationId xmlns:a16="http://schemas.microsoft.com/office/drawing/2014/main" id="{A6CBB77C-E09C-4926-B5B2-7E00C89BEF47}"/>
              </a:ext>
            </a:extLst>
          </p:cNvPr>
          <p:cNvGrpSpPr>
            <a:grpSpLocks/>
          </p:cNvGrpSpPr>
          <p:nvPr/>
        </p:nvGrpSpPr>
        <p:grpSpPr bwMode="auto">
          <a:xfrm>
            <a:off x="1679575" y="1836740"/>
            <a:ext cx="5683250" cy="2268537"/>
            <a:chOff x="0" y="1303"/>
            <a:chExt cx="3247" cy="1296"/>
          </a:xfrm>
        </p:grpSpPr>
        <p:sp>
          <p:nvSpPr>
            <p:cNvPr id="13357" name="Text Box 82">
              <a:extLst>
                <a:ext uri="{FF2B5EF4-FFF2-40B4-BE49-F238E27FC236}">
                  <a16:creationId xmlns:a16="http://schemas.microsoft.com/office/drawing/2014/main" id="{CFC2C7ED-B18B-4475-BEF7-523F0F206688}"/>
                </a:ext>
              </a:extLst>
            </p:cNvPr>
            <p:cNvSpPr txBox="1">
              <a:spLocks noChangeArrowheads="1"/>
            </p:cNvSpPr>
            <p:nvPr/>
          </p:nvSpPr>
          <p:spPr bwMode="auto">
            <a:xfrm>
              <a:off x="0" y="1303"/>
              <a:ext cx="1205" cy="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2:</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source addr from</a:t>
              </a:r>
            </a:p>
            <a:p>
              <a:pPr eaLnBrk="1"/>
              <a:r>
                <a:rPr lang="en-US" altLang="it-IT">
                  <a:solidFill>
                    <a:srgbClr val="FF0000"/>
                  </a:solidFill>
                </a:rPr>
                <a:t>10.0.0.1, 3345 to</a:t>
              </a:r>
            </a:p>
            <a:p>
              <a:pPr eaLnBrk="1"/>
              <a:r>
                <a:rPr lang="en-US" altLang="it-IT">
                  <a:solidFill>
                    <a:srgbClr val="FF0000"/>
                  </a:solidFill>
                </a:rPr>
                <a:t>138.76.29.7, 5001,</a:t>
              </a:r>
            </a:p>
            <a:p>
              <a:pPr eaLnBrk="1"/>
              <a:r>
                <a:rPr lang="en-US" altLang="it-IT">
                  <a:solidFill>
                    <a:srgbClr val="FF0000"/>
                  </a:solidFill>
                </a:rPr>
                <a:t>it updates table</a:t>
              </a:r>
            </a:p>
          </p:txBody>
        </p:sp>
        <p:sp>
          <p:nvSpPr>
            <p:cNvPr id="13358" name="Line 83">
              <a:extLst>
                <a:ext uri="{FF2B5EF4-FFF2-40B4-BE49-F238E27FC236}">
                  <a16:creationId xmlns:a16="http://schemas.microsoft.com/office/drawing/2014/main" id="{20C7ED89-9175-4149-BF53-0902558303A8}"/>
                </a:ext>
              </a:extLst>
            </p:cNvPr>
            <p:cNvSpPr>
              <a:spLocks noChangeShapeType="1"/>
            </p:cNvSpPr>
            <p:nvPr/>
          </p:nvSpPr>
          <p:spPr bwMode="auto">
            <a:xfrm>
              <a:off x="1285" y="2243"/>
              <a:ext cx="147" cy="35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3359" name="Line 110">
              <a:extLst>
                <a:ext uri="{FF2B5EF4-FFF2-40B4-BE49-F238E27FC236}">
                  <a16:creationId xmlns:a16="http://schemas.microsoft.com/office/drawing/2014/main" id="{DB6A61AF-FE62-4EF4-9129-CF9AD2A1244A}"/>
                </a:ext>
              </a:extLst>
            </p:cNvPr>
            <p:cNvSpPr>
              <a:spLocks noChangeShapeType="1"/>
            </p:cNvSpPr>
            <p:nvPr/>
          </p:nvSpPr>
          <p:spPr bwMode="auto">
            <a:xfrm flipV="1">
              <a:off x="1275" y="1788"/>
              <a:ext cx="663" cy="45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sp>
          <p:nvSpPr>
            <p:cNvPr id="13360" name="Line 111">
              <a:extLst>
                <a:ext uri="{FF2B5EF4-FFF2-40B4-BE49-F238E27FC236}">
                  <a16:creationId xmlns:a16="http://schemas.microsoft.com/office/drawing/2014/main" id="{48BC6CC9-13EC-4E17-A69C-4539DA3C604A}"/>
                </a:ext>
              </a:extLst>
            </p:cNvPr>
            <p:cNvSpPr>
              <a:spLocks noChangeShapeType="1"/>
            </p:cNvSpPr>
            <p:nvPr/>
          </p:nvSpPr>
          <p:spPr bwMode="auto">
            <a:xfrm flipV="1">
              <a:off x="1275" y="1751"/>
              <a:ext cx="1972" cy="49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it-IT"/>
            </a:p>
          </p:txBody>
        </p:sp>
      </p:grpSp>
      <p:grpSp>
        <p:nvGrpSpPr>
          <p:cNvPr id="22" name="Group 129">
            <a:extLst>
              <a:ext uri="{FF2B5EF4-FFF2-40B4-BE49-F238E27FC236}">
                <a16:creationId xmlns:a16="http://schemas.microsoft.com/office/drawing/2014/main" id="{7BB1B945-1871-40F0-B5D1-A1C90025ED05}"/>
              </a:ext>
            </a:extLst>
          </p:cNvPr>
          <p:cNvGrpSpPr>
            <a:grpSpLocks/>
          </p:cNvGrpSpPr>
          <p:nvPr/>
        </p:nvGrpSpPr>
        <p:grpSpPr bwMode="auto">
          <a:xfrm>
            <a:off x="3179763" y="5160961"/>
            <a:ext cx="2724150" cy="765638"/>
            <a:chOff x="1163" y="3752"/>
            <a:chExt cx="1557" cy="438"/>
          </a:xfrm>
        </p:grpSpPr>
        <p:sp>
          <p:nvSpPr>
            <p:cNvPr id="13343" name="Rectangle 115">
              <a:extLst>
                <a:ext uri="{FF2B5EF4-FFF2-40B4-BE49-F238E27FC236}">
                  <a16:creationId xmlns:a16="http://schemas.microsoft.com/office/drawing/2014/main" id="{F0F2CE57-B5BE-4EB9-AD35-3B3E2F5ADD12}"/>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44" name="Text Box 116">
              <a:extLst>
                <a:ext uri="{FF2B5EF4-FFF2-40B4-BE49-F238E27FC236}">
                  <a16:creationId xmlns:a16="http://schemas.microsoft.com/office/drawing/2014/main" id="{9F50610E-5B64-4E84-96A9-F67433C79C81}"/>
                </a:ext>
              </a:extLst>
            </p:cNvPr>
            <p:cNvSpPr txBox="1">
              <a:spLocks noChangeArrowheads="1"/>
            </p:cNvSpPr>
            <p:nvPr/>
          </p:nvSpPr>
          <p:spPr bwMode="auto">
            <a:xfrm>
              <a:off x="1281" y="3788"/>
              <a:ext cx="1120"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sz="1300">
                  <a:solidFill>
                    <a:schemeClr val="tx1"/>
                  </a:solidFill>
                </a:rPr>
                <a:t>S: 128.119.40.186, 80 </a:t>
              </a:r>
            </a:p>
            <a:p>
              <a:pPr eaLnBrk="1"/>
              <a:r>
                <a:rPr lang="en-US" altLang="it-IT" sz="1300">
                  <a:solidFill>
                    <a:schemeClr val="tx1"/>
                  </a:solidFill>
                </a:rPr>
                <a:t>D: 138.76.29.7, 5001</a:t>
              </a:r>
            </a:p>
            <a:p>
              <a:pPr eaLnBrk="1"/>
              <a:endParaRPr lang="en-US" altLang="it-IT" sz="1300">
                <a:solidFill>
                  <a:schemeClr val="tx1"/>
                </a:solidFill>
              </a:endParaRPr>
            </a:p>
          </p:txBody>
        </p:sp>
        <p:grpSp>
          <p:nvGrpSpPr>
            <p:cNvPr id="13345" name="Group 117">
              <a:extLst>
                <a:ext uri="{FF2B5EF4-FFF2-40B4-BE49-F238E27FC236}">
                  <a16:creationId xmlns:a16="http://schemas.microsoft.com/office/drawing/2014/main" id="{56C7506F-0BF0-4E2A-8F6E-C6408A3CD8DB}"/>
                </a:ext>
              </a:extLst>
            </p:cNvPr>
            <p:cNvGrpSpPr>
              <a:grpSpLocks/>
            </p:cNvGrpSpPr>
            <p:nvPr/>
          </p:nvGrpSpPr>
          <p:grpSpPr bwMode="auto">
            <a:xfrm>
              <a:off x="1214" y="3752"/>
              <a:ext cx="52" cy="99"/>
              <a:chOff x="5508" y="1599"/>
              <a:chExt cx="48" cy="99"/>
            </a:xfrm>
          </p:grpSpPr>
          <p:sp>
            <p:nvSpPr>
              <p:cNvPr id="13354" name="Freeform 118">
                <a:extLst>
                  <a:ext uri="{FF2B5EF4-FFF2-40B4-BE49-F238E27FC236}">
                    <a16:creationId xmlns:a16="http://schemas.microsoft.com/office/drawing/2014/main" id="{D82E3681-9AB0-4202-864C-3C3D8B1AFBC1}"/>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55" name="Line 119">
                <a:extLst>
                  <a:ext uri="{FF2B5EF4-FFF2-40B4-BE49-F238E27FC236}">
                    <a16:creationId xmlns:a16="http://schemas.microsoft.com/office/drawing/2014/main" id="{3BD64D5D-1E3F-42D7-B2B3-1BF641F33593}"/>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56" name="Line 120">
                <a:extLst>
                  <a:ext uri="{FF2B5EF4-FFF2-40B4-BE49-F238E27FC236}">
                    <a16:creationId xmlns:a16="http://schemas.microsoft.com/office/drawing/2014/main" id="{6F0E451B-3688-482A-9903-4B545390BE5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grpSp>
          <p:nvGrpSpPr>
            <p:cNvPr id="13346" name="Group 121">
              <a:extLst>
                <a:ext uri="{FF2B5EF4-FFF2-40B4-BE49-F238E27FC236}">
                  <a16:creationId xmlns:a16="http://schemas.microsoft.com/office/drawing/2014/main" id="{010B37EC-D5EB-4BFB-A3FD-75A885D4FC9C}"/>
                </a:ext>
              </a:extLst>
            </p:cNvPr>
            <p:cNvGrpSpPr>
              <a:grpSpLocks/>
            </p:cNvGrpSpPr>
            <p:nvPr/>
          </p:nvGrpSpPr>
          <p:grpSpPr bwMode="auto">
            <a:xfrm>
              <a:off x="1193" y="3984"/>
              <a:ext cx="52" cy="99"/>
              <a:chOff x="5508" y="1599"/>
              <a:chExt cx="48" cy="99"/>
            </a:xfrm>
          </p:grpSpPr>
          <p:sp>
            <p:nvSpPr>
              <p:cNvPr id="13351" name="Freeform 122">
                <a:extLst>
                  <a:ext uri="{FF2B5EF4-FFF2-40B4-BE49-F238E27FC236}">
                    <a16:creationId xmlns:a16="http://schemas.microsoft.com/office/drawing/2014/main" id="{FE0555C5-3241-4085-BA40-CB16853C203A}"/>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it-IT"/>
              </a:p>
            </p:txBody>
          </p:sp>
          <p:sp>
            <p:nvSpPr>
              <p:cNvPr id="13352" name="Line 123">
                <a:extLst>
                  <a:ext uri="{FF2B5EF4-FFF2-40B4-BE49-F238E27FC236}">
                    <a16:creationId xmlns:a16="http://schemas.microsoft.com/office/drawing/2014/main" id="{169816D9-0535-4F50-8879-D9FD5482AF8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sp>
            <p:nvSpPr>
              <p:cNvPr id="13353" name="Line 124">
                <a:extLst>
                  <a:ext uri="{FF2B5EF4-FFF2-40B4-BE49-F238E27FC236}">
                    <a16:creationId xmlns:a16="http://schemas.microsoft.com/office/drawing/2014/main" id="{289252AB-35B5-4A0B-868C-2D792CC1F37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it-IT"/>
              </a:p>
            </p:txBody>
          </p:sp>
        </p:grpSp>
        <p:sp>
          <p:nvSpPr>
            <p:cNvPr id="13347" name="Line 125">
              <a:extLst>
                <a:ext uri="{FF2B5EF4-FFF2-40B4-BE49-F238E27FC236}">
                  <a16:creationId xmlns:a16="http://schemas.microsoft.com/office/drawing/2014/main" id="{14079786-2F20-46B9-8026-26F94F30D823}"/>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it-IT"/>
            </a:p>
          </p:txBody>
        </p:sp>
        <p:grpSp>
          <p:nvGrpSpPr>
            <p:cNvPr id="13348" name="Group 126">
              <a:extLst>
                <a:ext uri="{FF2B5EF4-FFF2-40B4-BE49-F238E27FC236}">
                  <a16:creationId xmlns:a16="http://schemas.microsoft.com/office/drawing/2014/main" id="{4B706EA7-8F28-4FB1-8766-7DBBE358552A}"/>
                </a:ext>
              </a:extLst>
            </p:cNvPr>
            <p:cNvGrpSpPr>
              <a:grpSpLocks/>
            </p:cNvGrpSpPr>
            <p:nvPr/>
          </p:nvGrpSpPr>
          <p:grpSpPr bwMode="auto">
            <a:xfrm>
              <a:off x="2409" y="3818"/>
              <a:ext cx="218" cy="225"/>
              <a:chOff x="5140" y="403"/>
              <a:chExt cx="218" cy="225"/>
            </a:xfrm>
          </p:grpSpPr>
          <p:sp>
            <p:nvSpPr>
              <p:cNvPr id="13349" name="Oval 127">
                <a:extLst>
                  <a:ext uri="{FF2B5EF4-FFF2-40B4-BE49-F238E27FC236}">
                    <a16:creationId xmlns:a16="http://schemas.microsoft.com/office/drawing/2014/main" id="{A5E6EDD9-A4A8-4ED7-80A1-38365013159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endParaRPr lang="it-IT" altLang="it-IT">
                  <a:solidFill>
                    <a:schemeClr val="tx1"/>
                  </a:solidFill>
                </a:endParaRPr>
              </a:p>
            </p:txBody>
          </p:sp>
          <p:sp>
            <p:nvSpPr>
              <p:cNvPr id="13350" name="Text Box 128">
                <a:extLst>
                  <a:ext uri="{FF2B5EF4-FFF2-40B4-BE49-F238E27FC236}">
                    <a16:creationId xmlns:a16="http://schemas.microsoft.com/office/drawing/2014/main" id="{CEA85287-B7A7-42E0-A38E-4020676C87FA}"/>
                  </a:ext>
                </a:extLst>
              </p:cNvPr>
              <p:cNvSpPr txBox="1">
                <a:spLocks noChangeArrowheads="1"/>
              </p:cNvSpPr>
              <p:nvPr/>
            </p:nvSpPr>
            <p:spPr bwMode="auto">
              <a:xfrm>
                <a:off x="5154" y="403"/>
                <a:ext cx="1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a:solidFill>
                      <a:srgbClr val="FF0000"/>
                    </a:solidFill>
                  </a:rPr>
                  <a:t>3</a:t>
                </a:r>
              </a:p>
            </p:txBody>
          </p:sp>
        </p:grpSp>
      </p:grpSp>
      <p:sp>
        <p:nvSpPr>
          <p:cNvPr id="233603" name="Text Box 131">
            <a:extLst>
              <a:ext uri="{FF2B5EF4-FFF2-40B4-BE49-F238E27FC236}">
                <a16:creationId xmlns:a16="http://schemas.microsoft.com/office/drawing/2014/main" id="{94E1FF6B-8F06-40A8-BA57-6FF8E27A0730}"/>
              </a:ext>
            </a:extLst>
          </p:cNvPr>
          <p:cNvSpPr txBox="1">
            <a:spLocks noChangeArrowheads="1"/>
          </p:cNvSpPr>
          <p:nvPr/>
        </p:nvSpPr>
        <p:spPr bwMode="auto">
          <a:xfrm>
            <a:off x="3132138" y="5667376"/>
            <a:ext cx="2127160" cy="9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3:</a:t>
            </a:r>
            <a:r>
              <a:rPr lang="en-US" altLang="it-IT">
                <a:solidFill>
                  <a:srgbClr val="FF0000"/>
                </a:solidFill>
              </a:rPr>
              <a:t> Reply arrives</a:t>
            </a:r>
          </a:p>
          <a:p>
            <a:pPr eaLnBrk="1"/>
            <a:r>
              <a:rPr lang="en-US" altLang="it-IT">
                <a:solidFill>
                  <a:srgbClr val="FF0000"/>
                </a:solidFill>
              </a:rPr>
              <a:t> dest. address:</a:t>
            </a:r>
          </a:p>
          <a:p>
            <a:pPr eaLnBrk="1"/>
            <a:r>
              <a:rPr lang="en-US" altLang="it-IT">
                <a:solidFill>
                  <a:srgbClr val="FF0000"/>
                </a:solidFill>
              </a:rPr>
              <a:t> 138.76.29.7, 5001</a:t>
            </a:r>
          </a:p>
        </p:txBody>
      </p:sp>
      <p:sp>
        <p:nvSpPr>
          <p:cNvPr id="233608" name="Text Box 136">
            <a:extLst>
              <a:ext uri="{FF2B5EF4-FFF2-40B4-BE49-F238E27FC236}">
                <a16:creationId xmlns:a16="http://schemas.microsoft.com/office/drawing/2014/main" id="{A710DBDA-1BED-4747-A0A8-2F4126E30CB6}"/>
              </a:ext>
            </a:extLst>
          </p:cNvPr>
          <p:cNvSpPr txBox="1">
            <a:spLocks noChangeArrowheads="1"/>
          </p:cNvSpPr>
          <p:nvPr/>
        </p:nvSpPr>
        <p:spPr bwMode="auto">
          <a:xfrm>
            <a:off x="6907214" y="5486402"/>
            <a:ext cx="3858403" cy="1234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1pPr>
            <a:lvl2pPr marL="742950" indent="-28575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2pPr>
            <a:lvl3pPr marL="11430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3pPr>
            <a:lvl4pPr marL="16002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4pPr>
            <a:lvl5pPr marL="2057400" indent="-228600">
              <a:lnSpc>
                <a:spcPct val="104000"/>
              </a:lnSpc>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5pPr>
            <a:lvl6pPr marL="25146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6pPr>
            <a:lvl7pPr marL="29718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7pPr>
            <a:lvl8pPr marL="34290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8pPr>
            <a:lvl9pPr marL="3886200" indent="-228600" defTabSz="449263" eaLnBrk="0" fontAlgn="base" hangingPunct="0">
              <a:lnSpc>
                <a:spcPct val="104000"/>
              </a:lnSpc>
              <a:spcBef>
                <a:spcPct val="0"/>
              </a:spcBef>
              <a:spcAft>
                <a:spcPct val="0"/>
              </a:spcAft>
              <a:buClr>
                <a:srgbClr val="000000"/>
              </a:buClr>
              <a:buSzPct val="45000"/>
              <a:buFont typeface="Wingdings" panose="05000000000000000000" pitchFamily="2" charset="2"/>
              <a:defRPr>
                <a:solidFill>
                  <a:schemeClr val="bg1"/>
                </a:solidFill>
                <a:latin typeface="Arial" panose="020B0604020202020204" pitchFamily="34" charset="0"/>
                <a:cs typeface="DejaVu Sans" pitchFamily="34" charset="0"/>
              </a:defRPr>
            </a:lvl9pPr>
          </a:lstStyle>
          <a:p>
            <a:pPr eaLnBrk="1"/>
            <a:r>
              <a:rPr lang="en-US" altLang="it-IT" u="sng">
                <a:solidFill>
                  <a:srgbClr val="FF0000"/>
                </a:solidFill>
              </a:rPr>
              <a:t>4:</a:t>
            </a:r>
            <a:r>
              <a:rPr lang="en-US" altLang="it-IT">
                <a:solidFill>
                  <a:srgbClr val="FF0000"/>
                </a:solidFill>
              </a:rPr>
              <a:t> NAT router</a:t>
            </a:r>
          </a:p>
          <a:p>
            <a:pPr eaLnBrk="1"/>
            <a:r>
              <a:rPr lang="en-US" altLang="it-IT">
                <a:solidFill>
                  <a:srgbClr val="FF0000"/>
                </a:solidFill>
              </a:rPr>
              <a:t>changes datagram</a:t>
            </a:r>
          </a:p>
          <a:p>
            <a:pPr eaLnBrk="1"/>
            <a:r>
              <a:rPr lang="en-US" altLang="it-IT">
                <a:solidFill>
                  <a:srgbClr val="FF0000"/>
                </a:solidFill>
              </a:rPr>
              <a:t>dest addr from</a:t>
            </a:r>
          </a:p>
          <a:p>
            <a:pPr eaLnBrk="1"/>
            <a:r>
              <a:rPr lang="en-US" altLang="it-IT">
                <a:solidFill>
                  <a:srgbClr val="FF0000"/>
                </a:solidFill>
              </a:rPr>
              <a:t>138.76.29.7, 5001 to 10.0.0.1, 3345</a:t>
            </a:r>
            <a:endParaRPr lang="en-US" altLang="it-IT">
              <a:solidFill>
                <a:schemeClr val="tx1"/>
              </a:solidFill>
            </a:endParaRPr>
          </a:p>
        </p:txBody>
      </p:sp>
      <p:sp>
        <p:nvSpPr>
          <p:cNvPr id="13342" name="Line 138">
            <a:extLst>
              <a:ext uri="{FF2B5EF4-FFF2-40B4-BE49-F238E27FC236}">
                <a16:creationId xmlns:a16="http://schemas.microsoft.com/office/drawing/2014/main" id="{7FD36C9F-4BBD-4D43-B53F-DE8B9AB6D07A}"/>
              </a:ext>
            </a:extLst>
          </p:cNvPr>
          <p:cNvSpPr>
            <a:spLocks noChangeShapeType="1"/>
          </p:cNvSpPr>
          <p:nvPr/>
        </p:nvSpPr>
        <p:spPr bwMode="auto">
          <a:xfrm>
            <a:off x="2806700" y="4710115"/>
            <a:ext cx="3335338" cy="79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00794" tIns="50397" rIns="100794" bIns="50397"/>
          <a:lstStyle/>
          <a:p>
            <a:endParaRPr lang="it-IT"/>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E73155B7-8484-6B08-C87A-8B3D19ED42DD}"/>
                  </a:ext>
                </a:extLst>
              </p14:cNvPr>
              <p14:cNvContentPartPr/>
              <p14:nvPr/>
            </p14:nvContentPartPr>
            <p14:xfrm>
              <a:off x="12473640" y="395640"/>
              <a:ext cx="360" cy="360"/>
            </p14:xfrm>
          </p:contentPart>
        </mc:Choice>
        <mc:Fallback>
          <p:pic>
            <p:nvPicPr>
              <p:cNvPr id="3" name="Ink 2">
                <a:extLst>
                  <a:ext uri="{FF2B5EF4-FFF2-40B4-BE49-F238E27FC236}">
                    <a16:creationId xmlns:a16="http://schemas.microsoft.com/office/drawing/2014/main" id="{E73155B7-8484-6B08-C87A-8B3D19ED42DD}"/>
                  </a:ext>
                </a:extLst>
              </p:cNvPr>
              <p:cNvPicPr/>
              <p:nvPr/>
            </p:nvPicPr>
            <p:blipFill>
              <a:blip r:embed="rId8"/>
              <a:stretch>
                <a:fillRect/>
              </a:stretch>
            </p:blipFill>
            <p:spPr>
              <a:xfrm>
                <a:off x="12464280" y="386280"/>
                <a:ext cx="19080" cy="19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1000"/>
                                        <p:tgtEl>
                                          <p:spTgt spid="16"/>
                                        </p:tgtEl>
                                      </p:cBhvr>
                                    </p:animEffect>
                                  </p:childTnLst>
                                </p:cTn>
                              </p:par>
                            </p:childTnLst>
                          </p:cTn>
                        </p:par>
                        <p:par>
                          <p:cTn id="16" fill="hold" nodeType="afterGroup">
                            <p:stCondLst>
                              <p:cond delay="1000"/>
                            </p:stCondLst>
                            <p:childTnLst>
                              <p:par>
                                <p:cTn id="17" presetID="1"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1000"/>
                                        <p:tgtEl>
                                          <p:spTgt spid="22"/>
                                        </p:tgtEl>
                                      </p:cBhvr>
                                    </p:animEffect>
                                  </p:childTnLst>
                                </p:cTn>
                              </p:par>
                            </p:childTnLst>
                          </p:cTn>
                        </p:par>
                        <p:par>
                          <p:cTn id="24" fill="hold" nodeType="afterGroup">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1000"/>
                                        <p:tgtEl>
                                          <p:spTgt spid="12"/>
                                        </p:tgtEl>
                                      </p:cBhvr>
                                    </p:animEffec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603" grpId="0"/>
      <p:bldP spid="2336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16B7736-4DDD-4532-BE98-6BA4396321FB}"/>
              </a:ext>
            </a:extLst>
          </p:cNvPr>
          <p:cNvSpPr>
            <a:spLocks noGrp="1"/>
          </p:cNvSpPr>
          <p:nvPr>
            <p:ph type="title"/>
          </p:nvPr>
        </p:nvSpPr>
        <p:spPr>
          <a:xfrm>
            <a:off x="2266950" y="252414"/>
            <a:ext cx="8782050" cy="1258887"/>
          </a:xfrm>
        </p:spPr>
        <p:txBody>
          <a:bodyPr/>
          <a:lstStyle/>
          <a:p>
            <a:pPr eaLnBrk="1" hangingPunct="1"/>
            <a:r>
              <a:rPr lang="en-US" altLang="it-IT"/>
              <a:t>NAT: Network Address Translation</a:t>
            </a:r>
          </a:p>
        </p:txBody>
      </p:sp>
      <p:sp>
        <p:nvSpPr>
          <p:cNvPr id="5125" name="Rectangle 3">
            <a:extLst>
              <a:ext uri="{FF2B5EF4-FFF2-40B4-BE49-F238E27FC236}">
                <a16:creationId xmlns:a16="http://schemas.microsoft.com/office/drawing/2014/main" id="{02BEF0E4-21BC-44AA-8599-C236B60A8BE3}"/>
              </a:ext>
            </a:extLst>
          </p:cNvPr>
          <p:cNvSpPr>
            <a:spLocks noGrp="1" noChangeArrowheads="1"/>
          </p:cNvSpPr>
          <p:nvPr>
            <p:ph idx="1"/>
          </p:nvPr>
        </p:nvSpPr>
        <p:spPr>
          <a:xfrm>
            <a:off x="1878013" y="1414465"/>
            <a:ext cx="9453562" cy="5437187"/>
          </a:xfrm>
        </p:spPr>
        <p:txBody>
          <a:bodyPr rtlCol="0">
            <a:normAutofit lnSpcReduction="10000"/>
          </a:bodyPr>
          <a:lstStyle/>
          <a:p>
            <a:pPr marL="377992" indent="-377992" defTabSz="1007977" eaLnBrk="1" fontAlgn="auto" hangingPunct="1">
              <a:lnSpc>
                <a:spcPct val="80000"/>
              </a:lnSpc>
              <a:spcAft>
                <a:spcPts val="0"/>
              </a:spcAft>
              <a:buNone/>
              <a:defRPr/>
            </a:pPr>
            <a:r>
              <a:rPr lang="en-US" sz="2400" dirty="0">
                <a:solidFill>
                  <a:srgbClr val="FF0000"/>
                </a:solidFill>
              </a:rPr>
              <a:t>Implementation:</a:t>
            </a:r>
            <a:r>
              <a:rPr lang="en-US" sz="2400" dirty="0"/>
              <a:t> NAT router must:</a:t>
            </a:r>
            <a:br>
              <a:rPr lang="en-US" sz="2400" dirty="0"/>
            </a:br>
            <a:endParaRPr lang="en-US" sz="2400"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outgoing </a:t>
            </a:r>
            <a:r>
              <a:rPr lang="en-US" i="1" dirty="0" err="1">
                <a:solidFill>
                  <a:schemeClr val="accent2"/>
                </a:solidFill>
              </a:rPr>
              <a:t>datagrams</a:t>
            </a:r>
            <a:r>
              <a:rPr lang="en-US" i="1" dirty="0">
                <a:solidFill>
                  <a:schemeClr val="accent2"/>
                </a:solidFill>
              </a:rPr>
              <a:t>:</a:t>
            </a:r>
            <a:r>
              <a:rPr lang="en-US" dirty="0">
                <a:solidFill>
                  <a:schemeClr val="accent2"/>
                </a:solidFill>
              </a:rPr>
              <a:t> </a:t>
            </a:r>
            <a:r>
              <a:rPr lang="en-US" i="1" dirty="0">
                <a:solidFill>
                  <a:schemeClr val="accent2"/>
                </a:solidFill>
              </a:rPr>
              <a:t>replace</a:t>
            </a:r>
            <a:r>
              <a:rPr lang="en-US" dirty="0"/>
              <a:t> source (IP address, port number) outgoing datagram to (NAT IP address, new port number</a:t>
            </a:r>
          </a:p>
          <a:p>
            <a:pPr marL="1259971" lvl="2" indent="-251995" defTabSz="1007977" eaLnBrk="1" fontAlgn="auto" hangingPunct="1">
              <a:lnSpc>
                <a:spcPct val="80000"/>
              </a:lnSpc>
              <a:spcAft>
                <a:spcPts val="0"/>
              </a:spcAft>
              <a:buNone/>
              <a:defRPr/>
            </a:pPr>
            <a:r>
              <a:rPr lang="en-US" dirty="0"/>
              <a:t>remote clients/servers will respond using (NAT IP address, new port number) as destination </a:t>
            </a:r>
            <a:r>
              <a:rPr lang="en-US" dirty="0" err="1"/>
              <a:t>addr</a:t>
            </a:r>
            <a:r>
              <a:rPr lang="en-US" dirty="0"/>
              <a:t>.</a:t>
            </a:r>
            <a:br>
              <a:rPr lang="en-US" dirty="0"/>
            </a:br>
            <a:endParaRPr lang="en-US"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remember (in the NAT translation table) </a:t>
            </a:r>
            <a:br>
              <a:rPr lang="en-US" i="1" dirty="0">
                <a:solidFill>
                  <a:schemeClr val="accent2"/>
                </a:solidFill>
              </a:rPr>
            </a:br>
            <a:r>
              <a:rPr lang="en-US" dirty="0"/>
              <a:t>every translation pair (source IP address, port number)  </a:t>
            </a:r>
            <a:r>
              <a:rPr lang="en-US" dirty="0">
                <a:sym typeface="Wingdings" pitchFamily="2" charset="2"/>
              </a:rPr>
              <a:t></a:t>
            </a:r>
            <a:r>
              <a:rPr lang="en-US" dirty="0"/>
              <a:t> (new port number) </a:t>
            </a:r>
            <a:br>
              <a:rPr lang="en-US" dirty="0"/>
            </a:br>
            <a:endParaRPr lang="en-US" dirty="0"/>
          </a:p>
          <a:p>
            <a:pPr marL="818981" lvl="1" indent="-314992" defTabSz="1007977" eaLnBrk="1" fontAlgn="auto" hangingPunct="1">
              <a:lnSpc>
                <a:spcPct val="80000"/>
              </a:lnSpc>
              <a:spcAft>
                <a:spcPts val="0"/>
              </a:spcAft>
              <a:buFont typeface="Wingdings 2"/>
              <a:buChar char=""/>
              <a:defRPr/>
            </a:pPr>
            <a:r>
              <a:rPr lang="en-US" i="1" dirty="0">
                <a:solidFill>
                  <a:schemeClr val="accent2"/>
                </a:solidFill>
              </a:rPr>
              <a:t>incoming </a:t>
            </a:r>
            <a:r>
              <a:rPr lang="en-US" i="1" dirty="0" err="1">
                <a:solidFill>
                  <a:schemeClr val="accent2"/>
                </a:solidFill>
              </a:rPr>
              <a:t>datagrams</a:t>
            </a:r>
            <a:r>
              <a:rPr lang="en-US" i="1" dirty="0">
                <a:solidFill>
                  <a:schemeClr val="accent2"/>
                </a:solidFill>
              </a:rPr>
              <a:t>:</a:t>
            </a:r>
            <a:r>
              <a:rPr lang="en-US" dirty="0">
                <a:solidFill>
                  <a:schemeClr val="accent2"/>
                </a:solidFill>
              </a:rPr>
              <a:t> </a:t>
            </a:r>
            <a:r>
              <a:rPr lang="en-US" i="1" dirty="0">
                <a:solidFill>
                  <a:schemeClr val="accent2"/>
                </a:solidFill>
              </a:rPr>
              <a:t>replace</a:t>
            </a:r>
            <a:r>
              <a:rPr lang="en-US" dirty="0"/>
              <a:t> (NAT IP address, new port number) in </a:t>
            </a:r>
            <a:r>
              <a:rPr lang="en-US" dirty="0" err="1"/>
              <a:t>dest</a:t>
            </a:r>
            <a:r>
              <a:rPr lang="en-US" dirty="0"/>
              <a:t> fields based on the NAT translation table</a:t>
            </a:r>
          </a:p>
          <a:p>
            <a:pPr marL="818981" lvl="1" indent="-314992" defTabSz="1007977" eaLnBrk="1" fontAlgn="auto" hangingPunct="1">
              <a:lnSpc>
                <a:spcPct val="80000"/>
              </a:lnSpc>
              <a:spcAft>
                <a:spcPts val="0"/>
              </a:spcAft>
              <a:buFont typeface="Wingdings 2"/>
              <a:buChar char=""/>
              <a:defRPr/>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A1EFC4B-3C36-4668-B381-C7E66A80480B}"/>
              </a:ext>
            </a:extLst>
          </p:cNvPr>
          <p:cNvSpPr>
            <a:spLocks noGrp="1"/>
          </p:cNvSpPr>
          <p:nvPr>
            <p:ph type="title"/>
          </p:nvPr>
        </p:nvSpPr>
        <p:spPr/>
        <p:txBody>
          <a:bodyPr/>
          <a:lstStyle/>
          <a:p>
            <a:pPr eaLnBrk="1" hangingPunct="1"/>
            <a:r>
              <a:rPr lang="en-US" altLang="it-IT" sz="3500"/>
              <a:t>NAT: Network Address Translation</a:t>
            </a:r>
            <a:endParaRPr lang="en-US" altLang="it-IT"/>
          </a:p>
        </p:txBody>
      </p:sp>
      <p:sp>
        <p:nvSpPr>
          <p:cNvPr id="6149" name="Rectangle 3">
            <a:extLst>
              <a:ext uri="{FF2B5EF4-FFF2-40B4-BE49-F238E27FC236}">
                <a16:creationId xmlns:a16="http://schemas.microsoft.com/office/drawing/2014/main" id="{9A5D8436-6E3B-4792-8CA1-1D268FBCBC9D}"/>
              </a:ext>
            </a:extLst>
          </p:cNvPr>
          <p:cNvSpPr>
            <a:spLocks noGrp="1" noChangeArrowheads="1"/>
          </p:cNvSpPr>
          <p:nvPr>
            <p:ph idx="1"/>
          </p:nvPr>
        </p:nvSpPr>
        <p:spPr/>
        <p:txBody>
          <a:bodyPr rtlCol="0">
            <a:normAutofit/>
          </a:bodyPr>
          <a:lstStyle/>
          <a:p>
            <a:pPr marL="377992" indent="-377992" defTabSz="1007977" eaLnBrk="1" fontAlgn="auto" hangingPunct="1">
              <a:spcAft>
                <a:spcPts val="0"/>
              </a:spcAft>
              <a:buFont typeface="Wingdings 2"/>
              <a:buChar char=""/>
              <a:defRPr/>
            </a:pPr>
            <a:r>
              <a:rPr lang="en-US" dirty="0"/>
              <a:t>16-bit port-number field: </a:t>
            </a:r>
          </a:p>
          <a:p>
            <a:pPr marL="818981" lvl="1" indent="-314992" defTabSz="1007977" eaLnBrk="1" fontAlgn="auto" hangingPunct="1">
              <a:spcAft>
                <a:spcPts val="0"/>
              </a:spcAft>
              <a:buFont typeface="Wingdings 2"/>
              <a:buChar char=""/>
              <a:defRPr/>
            </a:pPr>
            <a:r>
              <a:rPr lang="en-US" dirty="0"/>
              <a:t>60,000 simultaneous ports with a single LAN-side address!</a:t>
            </a:r>
          </a:p>
          <a:p>
            <a:pPr marL="377992" indent="-377992" defTabSz="1007977" eaLnBrk="1" fontAlgn="auto" hangingPunct="1">
              <a:lnSpc>
                <a:spcPct val="90000"/>
              </a:lnSpc>
              <a:spcAft>
                <a:spcPts val="0"/>
              </a:spcAft>
              <a:buFont typeface="Wingdings 2"/>
              <a:buChar char=""/>
              <a:defRPr/>
            </a:pPr>
            <a:r>
              <a:rPr lang="en-US" dirty="0"/>
              <a:t>Controversial:</a:t>
            </a:r>
          </a:p>
          <a:p>
            <a:pPr marL="818981" lvl="1" indent="-314992" defTabSz="1007977" eaLnBrk="1" fontAlgn="auto" hangingPunct="1">
              <a:lnSpc>
                <a:spcPct val="90000"/>
              </a:lnSpc>
              <a:spcAft>
                <a:spcPts val="0"/>
              </a:spcAft>
              <a:buFont typeface="Wingdings 2"/>
              <a:buChar char=""/>
              <a:defRPr/>
            </a:pPr>
            <a:r>
              <a:rPr lang="en-US" dirty="0"/>
              <a:t>A router should not alter the level protocols 4 (transport)</a:t>
            </a:r>
          </a:p>
          <a:p>
            <a:pPr marL="818981" lvl="1" indent="-314992" defTabSz="1007977" eaLnBrk="1" fontAlgn="auto" hangingPunct="1">
              <a:lnSpc>
                <a:spcPct val="90000"/>
              </a:lnSpc>
              <a:spcAft>
                <a:spcPts val="0"/>
              </a:spcAft>
              <a:buFont typeface="Wingdings 2"/>
              <a:buChar char=""/>
              <a:defRPr/>
            </a:pPr>
            <a:r>
              <a:rPr lang="en-US" dirty="0"/>
              <a:t>P2P apps suffer. In general, there can be only one server on each port (</a:t>
            </a:r>
            <a:r>
              <a:rPr lang="en-US" dirty="0" err="1"/>
              <a:t>eg</a:t>
            </a:r>
            <a:r>
              <a:rPr lang="en-US" dirty="0"/>
              <a:t> a single web server on port 80, etc.).</a:t>
            </a:r>
          </a:p>
          <a:p>
            <a:pPr marL="818981" lvl="1" indent="-314992" defTabSz="1007977" eaLnBrk="1" fontAlgn="auto" hangingPunct="1">
              <a:lnSpc>
                <a:spcPct val="90000"/>
              </a:lnSpc>
              <a:spcAft>
                <a:spcPts val="0"/>
              </a:spcAft>
              <a:buFont typeface="Wingdings 2"/>
              <a:buChar char=""/>
              <a:defRPr/>
            </a:pPr>
            <a:r>
              <a:rPr lang="en-US" dirty="0"/>
              <a:t>Solves the problem of the few addresses. Limited support for transport protocols other than TCP, UDP</a:t>
            </a: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2790</Words>
  <Application>Microsoft Office PowerPoint</Application>
  <PresentationFormat>Custom</PresentationFormat>
  <Paragraphs>297</Paragraphs>
  <Slides>42</Slides>
  <Notes>39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1" baseType="lpstr">
      <vt:lpstr>Arial</vt:lpstr>
      <vt:lpstr>Calibri</vt:lpstr>
      <vt:lpstr>Courier New</vt:lpstr>
      <vt:lpstr>Times New Roman</vt:lpstr>
      <vt:lpstr>Wingdings</vt:lpstr>
      <vt:lpstr>Wingdings 2</vt:lpstr>
      <vt:lpstr>Tema di Office</vt:lpstr>
      <vt:lpstr>Visio</vt:lpstr>
      <vt:lpstr>Clip</vt:lpstr>
      <vt:lpstr>NAT and Firewall traversal</vt:lpstr>
      <vt:lpstr>PART I - RECAP</vt:lpstr>
      <vt:lpstr>A typical firewalled company</vt:lpstr>
      <vt:lpstr>IPTables internals</vt:lpstr>
      <vt:lpstr>PowerPoint Presentation</vt:lpstr>
      <vt:lpstr>NAT: Network Address Translation</vt:lpstr>
      <vt:lpstr>NAT: Network Address Translation</vt:lpstr>
      <vt:lpstr>NAT: Network Address Translation</vt:lpstr>
      <vt:lpstr>NAT: Network Address Translation</vt:lpstr>
      <vt:lpstr>Port Forwarding</vt:lpstr>
      <vt:lpstr>NAT and other transport protocols</vt:lpstr>
      <vt:lpstr>Connection table</vt:lpstr>
      <vt:lpstr>NAT and P2P connections</vt:lpstr>
      <vt:lpstr> PART II How Skype &amp; Co. bypass firewall and router NATs? </vt:lpstr>
      <vt:lpstr>PowerPoint Presentation</vt:lpstr>
      <vt:lpstr>Firewall</vt:lpstr>
      <vt:lpstr>A Firewall is a problem…</vt:lpstr>
      <vt:lpstr>Firewall hole punching</vt:lpstr>
      <vt:lpstr>Considerations</vt:lpstr>
      <vt:lpstr>The trick</vt:lpstr>
      <vt:lpstr>Switching</vt:lpstr>
      <vt:lpstr>Example</vt:lpstr>
      <vt:lpstr>PowerPoint Presentation</vt:lpstr>
      <vt:lpstr>PowerPoint Presentation</vt:lpstr>
      <vt:lpstr>Example</vt:lpstr>
      <vt:lpstr>Example</vt:lpstr>
      <vt:lpstr>PowerPoint Presentation</vt:lpstr>
      <vt:lpstr>Note</vt:lpstr>
      <vt:lpstr>Linux NAT</vt:lpstr>
      <vt:lpstr>Other NAT routers</vt:lpstr>
      <vt:lpstr>Complication</vt:lpstr>
      <vt:lpstr>NAT Testing</vt:lpstr>
      <vt:lpstr>Complication</vt:lpstr>
      <vt:lpstr>PowerPoint Presentation</vt:lpstr>
      <vt:lpstr>necessity of predicting the two port numbers</vt:lpstr>
      <vt:lpstr>Skype server as a relay</vt:lpstr>
      <vt:lpstr>UDP hole punching</vt:lpstr>
      <vt:lpstr>DIY hole punching</vt:lpstr>
      <vt:lpstr>DIY hole punching</vt:lpstr>
      <vt:lpstr>DIY hole punching</vt:lpstr>
      <vt:lpstr>DIY hole punching</vt:lpstr>
      <vt:lpstr>Surprise!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Giogiò</dc:creator>
  <cp:lastModifiedBy>Giovambattista Ianni</cp:lastModifiedBy>
  <cp:revision>71</cp:revision>
  <dcterms:modified xsi:type="dcterms:W3CDTF">2024-05-20T13:18:46Z</dcterms:modified>
</cp:coreProperties>
</file>