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3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1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77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01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1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50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49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78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03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29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0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4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8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04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1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5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26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04840"/>
            <a:ext cx="1026108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Network Security</a:t>
            </a:r>
            <a:br>
              <a:rPr dirty="0"/>
            </a:b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 Session 6 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cap="all" spc="-1" dirty="0">
                <a:solidFill>
                  <a:srgbClr val="8AD0D6"/>
                </a:solidFill>
                <a:latin typeface="Century Gothic"/>
              </a:rPr>
              <a:t>Layer 3 attacks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IP Spoofing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Similar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ARP spoofing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but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relies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the IP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address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victim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There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many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different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techniques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perform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but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common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use an ARP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poisoner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case the ARP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poisoner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reply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associating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MAC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address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victim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IP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Address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router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forward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packets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receive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data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Man In The Middle (MITM)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built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so far are part of MITM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A MITM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type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which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 Host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able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capture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read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forward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packets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other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create a full-duplex MITM,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based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ARP Spoofing,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ettercap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DNS Spoofing</a:t>
            </a:r>
            <a:endParaRPr lang="en-US" sz="4200" b="0" strike="noStrike" spc="-1" dirty="0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DNS cache poisoning (or DNS Spoofing), is a form of computer security hacking in which corrupt Domain Name System data is introduced into the DNS resolver's cache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It causes the name server to return an incorrect result record (for example, an wrong IP address)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All the traffic is diverted to the attacker's computer (or to any other computer)</a:t>
            </a:r>
            <a:endParaRPr lang="it-IT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72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DHCP Spoofing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DHCP Spoofing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relyable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MITM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victim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receive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 IP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address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from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Rogue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DHCP server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connected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subnet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traffick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captured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from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Rogue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server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DHCP Spoofing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144" name="Immagine 143"/>
          <p:cNvPicPr/>
          <p:nvPr/>
        </p:nvPicPr>
        <p:blipFill>
          <a:blip r:embed="rId2"/>
          <a:stretch/>
        </p:blipFill>
        <p:spPr>
          <a:xfrm>
            <a:off x="1645920" y="1852920"/>
            <a:ext cx="8819280" cy="401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Ettercap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Ettercap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well-known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tool for MITM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attacks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focus on ARP and 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DNS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spoofin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g attacks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solidFill>
                <a:srgbClr val="FFFFFF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pc="-1" dirty="0">
                <a:solidFill>
                  <a:srgbClr val="FFFFFF"/>
                </a:solidFill>
                <a:latin typeface="Arial"/>
              </a:rPr>
              <a:t>Install Ettercap using the </a:t>
            </a:r>
            <a:r>
              <a:rPr lang="en-US" sz="2000" spc="-1">
                <a:solidFill>
                  <a:srgbClr val="FFFFFF"/>
                </a:solidFill>
                <a:latin typeface="Arial"/>
              </a:rPr>
              <a:t>following command</a:t>
            </a:r>
            <a:endParaRPr lang="en-US" sz="2000" spc="-1" dirty="0">
              <a:solidFill>
                <a:srgbClr val="FFFFFF"/>
              </a:solidFill>
              <a:latin typeface="Arial"/>
            </a:endParaRPr>
          </a:p>
          <a:p>
            <a:pPr marL="1257480" lvl="2" indent="-342360"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strike="noStrike" spc="-1" dirty="0" err="1">
                <a:solidFill>
                  <a:srgbClr val="FFFFFF"/>
                </a:solidFill>
                <a:latin typeface="Arial"/>
              </a:rPr>
              <a:t>sudo</a:t>
            </a:r>
            <a:r>
              <a:rPr lang="en-US" sz="2000" strike="noStrike" spc="-1" dirty="0">
                <a:solidFill>
                  <a:srgbClr val="FFFFFF"/>
                </a:solidFill>
                <a:latin typeface="Arial"/>
              </a:rPr>
              <a:t> apt install </a:t>
            </a:r>
            <a:r>
              <a:rPr lang="en-US" sz="2000" strike="noStrike" spc="-1" dirty="0" err="1">
                <a:solidFill>
                  <a:srgbClr val="FFFFFF"/>
                </a:solidFill>
                <a:latin typeface="Arial"/>
              </a:rPr>
              <a:t>ettercap</a:t>
            </a:r>
            <a:r>
              <a:rPr lang="en-US" sz="2000" strike="noStrike" spc="-1" dirty="0">
                <a:solidFill>
                  <a:srgbClr val="FFFFFF"/>
                </a:solidFill>
                <a:latin typeface="Arial"/>
              </a:rPr>
              <a:t>-text-only</a:t>
            </a:r>
            <a:endParaRPr lang="it-IT" sz="200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272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Laboratory – Lecture 3</dc:title>
  <dc:subject/>
  <dc:creator>Andrea Baffa</dc:creator>
  <dc:description/>
  <cp:lastModifiedBy>Francesco Pacenza</cp:lastModifiedBy>
  <cp:revision>38</cp:revision>
  <dcterms:created xsi:type="dcterms:W3CDTF">2020-11-08T15:13:59Z</dcterms:created>
  <dcterms:modified xsi:type="dcterms:W3CDTF">2022-11-28T17:25:04Z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