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9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5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62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095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05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1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583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2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52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259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9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9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26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9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5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6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4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13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59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capy.readthedocs.io/en/latest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baffa94@servizimicrosoft.unical.it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Network Security</a:t>
            </a:r>
            <a:br/>
            <a:r>
              <a:rPr lang="it-IT" sz="7200" b="0" strike="noStrike" spc="-1">
                <a:solidFill>
                  <a:srgbClr val="EBEBEB"/>
                </a:solidFill>
                <a:latin typeface="Century Gothic"/>
              </a:rPr>
              <a:t>Laboratory – Lecture 4 </a:t>
            </a:r>
            <a:endParaRPr lang="en-US" sz="72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sz="2000" b="0" strike="noStrike" cap="all" spc="-1">
                <a:solidFill>
                  <a:srgbClr val="8AD0D6"/>
                </a:solidFill>
                <a:latin typeface="Century Gothic"/>
              </a:rPr>
              <a:t>LAYER 2 ATTACKS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365160" y="5779440"/>
            <a:ext cx="5041800" cy="73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it-IT" sz="24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Dott. Andrea Baffa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it-IT" sz="1800" b="0" strike="noStrike" spc="-1">
                <a:solidFill>
                  <a:srgbClr val="FFFFFF"/>
                </a:solidFill>
                <a:latin typeface="Century Gothic"/>
                <a:ea typeface="DejaVu Sans"/>
              </a:rPr>
              <a:t>email: abaffa94@servizimicrosoft.unical.it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4099680" y="2734200"/>
            <a:ext cx="4155840" cy="878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Questions?</a:t>
            </a:r>
            <a:endParaRPr lang="en-US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983520" y="2592360"/>
            <a:ext cx="10192680" cy="2849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The lesson is over.</a:t>
            </a:r>
            <a:br/>
            <a:br/>
            <a:r>
              <a:rPr lang="en-GB" sz="4200" b="0" strike="noStrike" spc="-1">
                <a:solidFill>
                  <a:srgbClr val="EBEBEB"/>
                </a:solidFill>
                <a:latin typeface="Century Gothic"/>
              </a:rPr>
              <a:t>Thank you! </a:t>
            </a:r>
            <a:endParaRPr lang="en-US" sz="4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Layer 2 Attacks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Layer 2 attacks are attacks that works into LAN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This attacks are the most common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Usually the target is a switch, a router or an host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37" name="Immagine 136"/>
          <p:cNvPicPr/>
          <p:nvPr/>
        </p:nvPicPr>
        <p:blipFill>
          <a:blip r:embed="rId2"/>
          <a:stretch/>
        </p:blipFill>
        <p:spPr>
          <a:xfrm>
            <a:off x="8046720" y="2377440"/>
            <a:ext cx="4020840" cy="3318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MAC Flooding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This attack try to exploit the limit of the switch mac table size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An attacker fill this mac table sending random mac address that the switch will learn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When the mac table of the switch is full then it will start to broadcast the coming packages (like an HUB)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This happens because the switch cannot memorize on which port a mac address talk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MAC Flooding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8EC515B-FF94-4989-A085-5646F42CF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66" y="2053080"/>
            <a:ext cx="7316268" cy="345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71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ARP Spoofing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This attack is based on using the mac address of another host in order to force other hosts to send frames to it.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When we perform an ARP Spoofing inside an enterprise network and we are connected to a switch we are basically performing also a port stealing attack.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Port stealing attaack occurs when we force the link between a switch port and a mac address</a:t>
            </a: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When this happens the switch will forward the frame of that mac address to our port instaed of the original one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ARP Spoofing</a:t>
            </a:r>
            <a:endParaRPr lang="en-US" sz="4200" b="0" strike="noStrike" spc="-1">
              <a:latin typeface="Arial"/>
            </a:endParaRPr>
          </a:p>
        </p:txBody>
      </p:sp>
      <p:pic>
        <p:nvPicPr>
          <p:cNvPr id="143" name="Immagine 142"/>
          <p:cNvPicPr/>
          <p:nvPr/>
        </p:nvPicPr>
        <p:blipFill>
          <a:blip r:embed="rId2"/>
          <a:stretch/>
        </p:blipFill>
        <p:spPr>
          <a:xfrm>
            <a:off x="1645920" y="1412640"/>
            <a:ext cx="8960760" cy="4896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Scapy Module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Scapy is a python module very useful in networking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Its main purpose is to sniff traffick and forge packets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We will use in our laboratory to forge packets for our attacks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On scapy website there are some useful tips to create packets and perform attacks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Scapy Documentation: </a:t>
            </a:r>
            <a:r>
              <a:rPr lang="it-IT" sz="2000" b="0" u="sng" strike="noStrike" spc="-1">
                <a:solidFill>
                  <a:srgbClr val="58C1BA"/>
                </a:solidFill>
                <a:uFillTx/>
                <a:latin typeface="Century Gothic"/>
                <a:hlinkClick r:id="rId2"/>
              </a:rPr>
              <a:t>https://scapy.readthedocs.io/en/latest/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Challanges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03400" y="2053080"/>
            <a:ext cx="1005192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website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there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two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challenges: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MacFloodingChallenge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ArpSpoofingChallange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17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The scope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find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flags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on email to: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000" b="0" u="sng" strike="noStrike" spc="-1" dirty="0">
                <a:solidFill>
                  <a:srgbClr val="58C1BA"/>
                </a:solidFill>
                <a:uFillTx/>
                <a:latin typeface="Century Gothic"/>
                <a:hlinkClick r:id="rId2"/>
              </a:rPr>
              <a:t>abaffa94@servizimicrosoft.unical.it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With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subject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: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MacFloodingChallenge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or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ArpSpoofingChallenge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the body must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specified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the text of the flag!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42013" y="159917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800" strike="noStrike" spc="-1" dirty="0" err="1">
                <a:solidFill>
                  <a:srgbClr val="EBEBEB"/>
                </a:solidFill>
                <a:latin typeface="Century Gothic"/>
              </a:rPr>
              <a:t>Useful</a:t>
            </a:r>
            <a:r>
              <a:rPr lang="it-IT" sz="480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it-IT" sz="4800" strike="noStrike" spc="-1" dirty="0" err="1">
                <a:solidFill>
                  <a:srgbClr val="EBEBEB"/>
                </a:solidFill>
                <a:latin typeface="Century Gothic"/>
              </a:rPr>
              <a:t>Commands</a:t>
            </a:r>
            <a:endParaRPr lang="en-US" sz="4800" strike="noStrike" spc="-1" dirty="0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82880" y="1280160"/>
            <a:ext cx="10972440" cy="496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</a:rPr>
              <a:t>Sending data with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</a:rPr>
              <a:t>Scapy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</a:rPr>
              <a:t> (Mac Flooding)</a:t>
            </a:r>
            <a:endParaRPr lang="en-US" sz="2000" b="1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sendp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(Ether(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src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=&lt;&lt;MAC_ADDRESS&gt;&gt;,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dst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=&lt;&lt;MAC_ADDRESS&gt;&gt;)/ARP(op=2,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psrc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="&lt;&lt;IP_ADDRESS(Or subnet)&gt;&gt;",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hwdst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="&lt;&lt;BROADCAST_MAC_ADDRESS&gt;&gt;"), loop=1)</a:t>
            </a:r>
            <a:endParaRPr lang="en-US" sz="2000" b="1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RandMAC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() → inside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scapy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for generating random mac address</a:t>
            </a:r>
            <a:endParaRPr lang="en-US" sz="2000" b="1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Sending data with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Scapy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(ARP Spoofing)</a:t>
            </a:r>
            <a:endParaRPr lang="en-US" sz="2000" b="1" strike="noStrike" spc="-1" dirty="0">
              <a:latin typeface="Arial"/>
            </a:endParaRPr>
          </a:p>
          <a:p>
            <a:pPr marL="864000" lvl="1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sendp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(pkt = Ether(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src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='&lt;&lt;VICTIM_MAC_ADDRESS&gt;&gt;',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dst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=’&lt;&lt;BROADCAST_MAC_ADDRESS&gt;&gt;')/ARP(op=2,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hwsrc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='&lt;&lt;VICTIM_MAC_ADDRESS&gt;&gt;’,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pdst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='&lt;&lt;VICTIM_IP_ADDRESS&gt;&gt;')</a:t>
            </a:r>
            <a:endParaRPr lang="en-US" sz="2000" b="1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sudo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tshark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-Y '&lt;&lt;FILTER&gt;&gt;' -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Tfields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-e data &gt; raw.txt</a:t>
            </a:r>
            <a:endParaRPr lang="en-US" sz="2000" b="1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FFFFFF"/>
                </a:solidFill>
                <a:latin typeface="Century Gothic"/>
                <a:ea typeface="Noto Sans CJK SC"/>
              </a:rPr>
              <a:t>xxd</a:t>
            </a: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 -r -p &gt; output.txt</a:t>
            </a:r>
            <a:endParaRPr lang="en-US" sz="2000" b="1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>
                <a:solidFill>
                  <a:srgbClr val="FFFFFF"/>
                </a:solidFill>
                <a:latin typeface="Century Gothic"/>
                <a:ea typeface="Noto Sans CJK SC"/>
              </a:rPr>
              <a:t>openssl enc -&lt;&lt;CYPHER&gt;&gt; -d -k &lt;&lt;KEY&gt;&gt;-base64</a:t>
            </a:r>
            <a:endParaRPr lang="en-US" sz="20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497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Symbol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3 </dc:title>
  <dc:subject/>
  <dc:creator>Andrea Baffa</dc:creator>
  <dc:description/>
  <cp:lastModifiedBy>Andrea Baffa</cp:lastModifiedBy>
  <cp:revision>29</cp:revision>
  <dcterms:created xsi:type="dcterms:W3CDTF">2020-11-08T15:13:59Z</dcterms:created>
  <dcterms:modified xsi:type="dcterms:W3CDTF">2021-11-09T22:37:07Z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