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70" d="100"/>
          <a:sy n="70" d="100"/>
        </p:scale>
        <p:origin x="-2443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D1A50-5A1F-4237-8D96-0BF70C4302C8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11FE3-BEE6-4C28-87EB-8F07B1E05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20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11FE3-BEE6-4C28-87EB-8F07B1E0538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1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42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53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5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4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85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12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59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7B59-D37A-4922-9819-3484B8B580A6}" type="datetimeFigureOut">
              <a:rPr lang="it-IT" smtClean="0"/>
              <a:t>30/04/2013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9F0B-5708-44B7-9CFA-45CD153F6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6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Immagin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09957"/>
            <a:ext cx="8631426" cy="378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331640" y="640625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10.1.0.0/16   10.1.X.X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26962" y="4596005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10.1.1.0/24   10.1.1.X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88224" y="2780928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10.1.0.128/25   </a:t>
            </a:r>
            <a:r>
              <a:rPr lang="it-IT" sz="1400" b="1" strike="sngStrike" dirty="0" smtClean="0"/>
              <a:t>10.1.1.X</a:t>
            </a:r>
            <a:endParaRPr lang="it-IT" sz="1400" b="1" strike="sngStrike" dirty="0"/>
          </a:p>
        </p:txBody>
      </p:sp>
      <p:sp>
        <p:nvSpPr>
          <p:cNvPr id="5" name="Rettangolo 4"/>
          <p:cNvSpPr/>
          <p:nvPr/>
        </p:nvSpPr>
        <p:spPr>
          <a:xfrm>
            <a:off x="251520" y="145451"/>
            <a:ext cx="5489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10.1.0.128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b="1" dirty="0" smtClean="0">
                <a:solidFill>
                  <a:srgbClr val="C00000"/>
                </a:solidFill>
                <a:sym typeface="Wingdings" pitchFamily="2" charset="2"/>
              </a:rPr>
              <a:t>00001001.00000001.00000000.1</a:t>
            </a:r>
            <a:r>
              <a:rPr lang="it-IT" dirty="0" smtClean="0">
                <a:sym typeface="Wingdings" pitchFamily="2" charset="2"/>
              </a:rPr>
              <a:t>1111111 </a:t>
            </a:r>
          </a:p>
          <a:p>
            <a:r>
              <a:rPr lang="it-IT" dirty="0" smtClean="0">
                <a:sym typeface="Wingdings" pitchFamily="2" charset="2"/>
              </a:rPr>
              <a:t>(10.1.0.128 (Host 0) – 10.1.0.255 (Host 127)) 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809313" y="956798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10.1.0.0/25   </a:t>
            </a:r>
            <a:r>
              <a:rPr lang="it-IT" b="1" strike="sngStrike" dirty="0" smtClean="0"/>
              <a:t>10.1.1.X</a:t>
            </a:r>
            <a:endParaRPr lang="it-IT" b="1" strike="sngStrike" dirty="0"/>
          </a:p>
        </p:txBody>
      </p:sp>
      <p:sp>
        <p:nvSpPr>
          <p:cNvPr id="10" name="Rettangolo 9"/>
          <p:cNvSpPr/>
          <p:nvPr/>
        </p:nvSpPr>
        <p:spPr>
          <a:xfrm>
            <a:off x="112412" y="6023029"/>
            <a:ext cx="5202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10.1.0.0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b="1" dirty="0" smtClean="0">
                <a:solidFill>
                  <a:srgbClr val="C00000"/>
                </a:solidFill>
                <a:sym typeface="Wingdings" pitchFamily="2" charset="2"/>
              </a:rPr>
              <a:t>00001001.00000001.00000000.0</a:t>
            </a:r>
            <a:r>
              <a:rPr lang="it-IT" dirty="0" smtClean="0">
                <a:sym typeface="Wingdings" pitchFamily="2" charset="2"/>
              </a:rPr>
              <a:t>0000000</a:t>
            </a:r>
          </a:p>
          <a:p>
            <a:r>
              <a:rPr lang="it-IT" dirty="0" smtClean="0">
                <a:sym typeface="Wingdings" pitchFamily="2" charset="2"/>
              </a:rPr>
              <a:t>(10.1.0.0 (Host 0) – 10.1.0.127 (Host 127))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940152" y="271293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10.1.0.0/24 </a:t>
            </a:r>
            <a:r>
              <a:rPr lang="it-IT" b="1" dirty="0" smtClean="0"/>
              <a:t>10.1.0.X</a:t>
            </a:r>
            <a:endParaRPr lang="it-IT" b="1" strike="sngStrike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732240" y="4411339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PC3. eth0: 10.1.0.130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72274" y="764704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F2. eth0: 10.1.0.2 </a:t>
            </a:r>
          </a:p>
          <a:p>
            <a:r>
              <a:rPr lang="it-IT" sz="1100" dirty="0" smtClean="0"/>
              <a:t>eth1:10.1.0.129</a:t>
            </a:r>
            <a:endParaRPr lang="it-IT" sz="11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538666" y="1891336"/>
            <a:ext cx="1370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PC1. eth0: 10.1.0.3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99029" y="3159303"/>
            <a:ext cx="105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PC2. </a:t>
            </a:r>
          </a:p>
          <a:p>
            <a:r>
              <a:rPr lang="it-IT" sz="1200" dirty="0" smtClean="0"/>
              <a:t>eth0: 10.1.1.2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403648" y="1172652"/>
            <a:ext cx="17837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F1. eth0:10.1.3.2 </a:t>
            </a:r>
          </a:p>
          <a:p>
            <a:r>
              <a:rPr lang="it-IT" sz="1100" smtClean="0"/>
              <a:t>eth1:10.1.0.1 </a:t>
            </a:r>
            <a:r>
              <a:rPr lang="it-IT" sz="1100" smtClean="0"/>
              <a:t> (</a:t>
            </a:r>
            <a:r>
              <a:rPr lang="it-IT" sz="1100" dirty="0" smtClean="0"/>
              <a:t>A1</a:t>
            </a:r>
            <a:r>
              <a:rPr lang="it-IT" sz="1100" smtClean="0"/>
              <a:t>) </a:t>
            </a:r>
            <a:endParaRPr lang="it-IT" sz="1100" smtClean="0"/>
          </a:p>
          <a:p>
            <a:r>
              <a:rPr lang="it-IT" sz="1100" smtClean="0"/>
              <a:t>eth2</a:t>
            </a:r>
            <a:r>
              <a:rPr lang="it-IT" sz="1100" dirty="0" smtClean="0"/>
              <a:t>: 10.1.1.1</a:t>
            </a:r>
            <a:endParaRPr lang="it-IT" sz="11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9923" y="3265820"/>
            <a:ext cx="177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UPLINK (TAP domain) </a:t>
            </a:r>
          </a:p>
          <a:p>
            <a:r>
              <a:rPr lang="it-IT" sz="1400" dirty="0" smtClean="0"/>
              <a:t>10.1.3.0/24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549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78</Words>
  <Application>Microsoft Office PowerPoint</Application>
  <PresentationFormat>Presentazione su schermo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</dc:creator>
  <cp:lastModifiedBy>gio</cp:lastModifiedBy>
  <cp:revision>9</cp:revision>
  <dcterms:created xsi:type="dcterms:W3CDTF">2013-04-24T09:00:26Z</dcterms:created>
  <dcterms:modified xsi:type="dcterms:W3CDTF">2013-04-30T09:51:53Z</dcterms:modified>
</cp:coreProperties>
</file>