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9" r:id="rId1"/>
  </p:sldMasterIdLst>
  <p:notesMasterIdLst>
    <p:notesMasterId r:id="rId15"/>
  </p:notesMasterIdLst>
  <p:handoutMasterIdLst>
    <p:handoutMasterId r:id="rId16"/>
  </p:handoutMasterIdLst>
  <p:sldIdLst>
    <p:sldId id="285" r:id="rId2"/>
    <p:sldId id="286" r:id="rId3"/>
    <p:sldId id="287" r:id="rId4"/>
    <p:sldId id="295" r:id="rId5"/>
    <p:sldId id="296" r:id="rId6"/>
    <p:sldId id="297" r:id="rId7"/>
    <p:sldId id="288" r:id="rId8"/>
    <p:sldId id="289" r:id="rId9"/>
    <p:sldId id="290" r:id="rId10"/>
    <p:sldId id="291" r:id="rId11"/>
    <p:sldId id="292" r:id="rId12"/>
    <p:sldId id="293" r:id="rId13"/>
    <p:sldId id="294" r:id="rId14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85" autoAdjust="0"/>
    <p:restoredTop sz="83595" autoAdjust="0"/>
  </p:normalViewPr>
  <p:slideViewPr>
    <p:cSldViewPr>
      <p:cViewPr varScale="1">
        <p:scale>
          <a:sx n="62" d="100"/>
          <a:sy n="62" d="100"/>
        </p:scale>
        <p:origin x="141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2296" y="-88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B65CF0-5109-4851-9283-01FE8B2DEBD8}" type="doc">
      <dgm:prSet loTypeId="urn:microsoft.com/office/officeart/2005/8/layout/process2" loCatId="process" qsTypeId="urn:microsoft.com/office/officeart/2005/8/quickstyle/simple2" qsCatId="simple" csTypeId="urn:microsoft.com/office/officeart/2005/8/colors/accent1_2" csCatId="accent1" phldr="1"/>
      <dgm:spPr/>
    </dgm:pt>
    <dgm:pt modelId="{2995368C-27D0-4A31-91E7-E87C7504130A}">
      <dgm:prSet phldrT="[Testo]"/>
      <dgm:spPr/>
      <dgm:t>
        <a:bodyPr/>
        <a:lstStyle/>
        <a:p>
          <a:r>
            <a:rPr lang="it-IT" dirty="0" smtClean="0"/>
            <a:t>Monitor the </a:t>
          </a:r>
          <a:r>
            <a:rPr lang="it-IT" dirty="0" err="1" smtClean="0"/>
            <a:t>traffic</a:t>
          </a:r>
          <a:r>
            <a:rPr lang="it-IT" dirty="0" smtClean="0"/>
            <a:t> data</a:t>
          </a:r>
          <a:endParaRPr lang="it-IT" dirty="0"/>
        </a:p>
      </dgm:t>
    </dgm:pt>
    <dgm:pt modelId="{CFC44D0F-F956-40C3-ACFD-138A173854EF}" type="parTrans" cxnId="{4D8627DA-8EF4-4996-8474-2D2166822AD9}">
      <dgm:prSet/>
      <dgm:spPr/>
      <dgm:t>
        <a:bodyPr/>
        <a:lstStyle/>
        <a:p>
          <a:endParaRPr lang="it-IT"/>
        </a:p>
      </dgm:t>
    </dgm:pt>
    <dgm:pt modelId="{F575EA22-EC58-4EEE-9754-10A4B1A6A64E}" type="sibTrans" cxnId="{4D8627DA-8EF4-4996-8474-2D2166822AD9}">
      <dgm:prSet/>
      <dgm:spPr/>
      <dgm:t>
        <a:bodyPr/>
        <a:lstStyle/>
        <a:p>
          <a:endParaRPr lang="it-IT"/>
        </a:p>
      </dgm:t>
    </dgm:pt>
    <dgm:pt modelId="{F121E68B-753B-439B-970B-F6A0932B5F6E}">
      <dgm:prSet phldrT="[Testo]"/>
      <dgm:spPr/>
      <dgm:t>
        <a:bodyPr/>
        <a:lstStyle/>
        <a:p>
          <a:r>
            <a:rPr lang="it-IT" dirty="0" smtClean="0"/>
            <a:t>The </a:t>
          </a:r>
          <a:r>
            <a:rPr lang="it-IT" dirty="0" err="1" smtClean="0"/>
            <a:t>victims</a:t>
          </a:r>
          <a:r>
            <a:rPr lang="it-IT" dirty="0" smtClean="0"/>
            <a:t> use </a:t>
          </a:r>
          <a:r>
            <a:rPr lang="it-IT" dirty="0" err="1" smtClean="0"/>
            <a:t>https</a:t>
          </a:r>
          <a:r>
            <a:rPr lang="it-IT" dirty="0" smtClean="0"/>
            <a:t> for </a:t>
          </a:r>
          <a:r>
            <a:rPr lang="it-IT" dirty="0" err="1" smtClean="0"/>
            <a:t>authenticating</a:t>
          </a:r>
          <a:r>
            <a:rPr lang="it-IT" dirty="0" smtClean="0"/>
            <a:t> and use TLS for </a:t>
          </a:r>
          <a:r>
            <a:rPr lang="it-IT" dirty="0" err="1" smtClean="0"/>
            <a:t>compression</a:t>
          </a:r>
          <a:endParaRPr lang="it-IT" dirty="0"/>
        </a:p>
      </dgm:t>
    </dgm:pt>
    <dgm:pt modelId="{8B073A65-C9CD-431A-A817-D20500EEA4B2}" type="parTrans" cxnId="{FACFFBAD-C252-4429-900C-F8E607D4A81C}">
      <dgm:prSet/>
      <dgm:spPr/>
      <dgm:t>
        <a:bodyPr/>
        <a:lstStyle/>
        <a:p>
          <a:endParaRPr lang="it-IT"/>
        </a:p>
      </dgm:t>
    </dgm:pt>
    <dgm:pt modelId="{E6ED61A5-DBE7-4C58-9A12-7DCDD3A1072E}" type="sibTrans" cxnId="{FACFFBAD-C252-4429-900C-F8E607D4A81C}">
      <dgm:prSet/>
      <dgm:spPr/>
      <dgm:t>
        <a:bodyPr/>
        <a:lstStyle/>
        <a:p>
          <a:endParaRPr lang="it-IT"/>
        </a:p>
      </dgm:t>
    </dgm:pt>
    <dgm:pt modelId="{7F751B3F-3685-430C-8CC3-E8E562DBA648}">
      <dgm:prSet phldrT="[Testo]"/>
      <dgm:spPr/>
      <dgm:t>
        <a:bodyPr/>
        <a:lstStyle/>
        <a:p>
          <a:r>
            <a:rPr lang="it-IT" dirty="0" err="1" smtClean="0"/>
            <a:t>Injected</a:t>
          </a:r>
          <a:r>
            <a:rPr lang="it-IT" dirty="0" smtClean="0"/>
            <a:t> </a:t>
          </a:r>
          <a:r>
            <a:rPr lang="it-IT" dirty="0" err="1" smtClean="0"/>
            <a:t>Javascript</a:t>
          </a:r>
          <a:r>
            <a:rPr lang="it-IT" dirty="0" smtClean="0"/>
            <a:t> </a:t>
          </a:r>
          <a:r>
            <a:rPr lang="en-US" dirty="0" smtClean="0"/>
            <a:t>to force the victim's browser to send repeated requests to the server</a:t>
          </a:r>
          <a:endParaRPr lang="it-IT" dirty="0"/>
        </a:p>
      </dgm:t>
    </dgm:pt>
    <dgm:pt modelId="{5A3330D4-4C29-4CB4-BADA-146CDAE26AD2}" type="parTrans" cxnId="{888A1851-3D84-4619-B94D-EA11384B6E1D}">
      <dgm:prSet/>
      <dgm:spPr/>
      <dgm:t>
        <a:bodyPr/>
        <a:lstStyle/>
        <a:p>
          <a:endParaRPr lang="it-IT"/>
        </a:p>
      </dgm:t>
    </dgm:pt>
    <dgm:pt modelId="{9F22C200-8A1C-41F1-8D53-9D2CF42DBECA}" type="sibTrans" cxnId="{888A1851-3D84-4619-B94D-EA11384B6E1D}">
      <dgm:prSet/>
      <dgm:spPr/>
      <dgm:t>
        <a:bodyPr/>
        <a:lstStyle/>
        <a:p>
          <a:endParaRPr lang="it-IT"/>
        </a:p>
      </dgm:t>
    </dgm:pt>
    <dgm:pt modelId="{1CFDB456-A2A6-415F-B0EA-BBC4A91612E3}" type="pres">
      <dgm:prSet presAssocID="{F1B65CF0-5109-4851-9283-01FE8B2DEBD8}" presName="linearFlow" presStyleCnt="0">
        <dgm:presLayoutVars>
          <dgm:resizeHandles val="exact"/>
        </dgm:presLayoutVars>
      </dgm:prSet>
      <dgm:spPr/>
    </dgm:pt>
    <dgm:pt modelId="{D54B0FB9-0780-4C8D-8A50-BBE1967227FA}" type="pres">
      <dgm:prSet presAssocID="{2995368C-27D0-4A31-91E7-E87C7504130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197DD3C-DC84-486B-A687-3E0F00FE1C51}" type="pres">
      <dgm:prSet presAssocID="{F575EA22-EC58-4EEE-9754-10A4B1A6A64E}" presName="sibTrans" presStyleLbl="sibTrans2D1" presStyleIdx="0" presStyleCnt="2"/>
      <dgm:spPr/>
      <dgm:t>
        <a:bodyPr/>
        <a:lstStyle/>
        <a:p>
          <a:endParaRPr lang="it-IT"/>
        </a:p>
      </dgm:t>
    </dgm:pt>
    <dgm:pt modelId="{F3280F72-9833-4486-98C4-4B7F8929B80E}" type="pres">
      <dgm:prSet presAssocID="{F575EA22-EC58-4EEE-9754-10A4B1A6A64E}" presName="connectorText" presStyleLbl="sibTrans2D1" presStyleIdx="0" presStyleCnt="2"/>
      <dgm:spPr/>
      <dgm:t>
        <a:bodyPr/>
        <a:lstStyle/>
        <a:p>
          <a:endParaRPr lang="it-IT"/>
        </a:p>
      </dgm:t>
    </dgm:pt>
    <dgm:pt modelId="{E447E5FC-EF91-4C30-B865-E85AF46DAFE1}" type="pres">
      <dgm:prSet presAssocID="{F121E68B-753B-439B-970B-F6A0932B5F6E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BEFA2BB0-010A-4171-9A94-64CE4F1CE1D8}" type="pres">
      <dgm:prSet presAssocID="{E6ED61A5-DBE7-4C58-9A12-7DCDD3A1072E}" presName="sibTrans" presStyleLbl="sibTrans2D1" presStyleIdx="1" presStyleCnt="2"/>
      <dgm:spPr/>
      <dgm:t>
        <a:bodyPr/>
        <a:lstStyle/>
        <a:p>
          <a:endParaRPr lang="it-IT"/>
        </a:p>
      </dgm:t>
    </dgm:pt>
    <dgm:pt modelId="{6740A7D1-CAC4-4E6B-B5F2-585252C65798}" type="pres">
      <dgm:prSet presAssocID="{E6ED61A5-DBE7-4C58-9A12-7DCDD3A1072E}" presName="connectorText" presStyleLbl="sibTrans2D1" presStyleIdx="1" presStyleCnt="2"/>
      <dgm:spPr/>
      <dgm:t>
        <a:bodyPr/>
        <a:lstStyle/>
        <a:p>
          <a:endParaRPr lang="it-IT"/>
        </a:p>
      </dgm:t>
    </dgm:pt>
    <dgm:pt modelId="{23672A7C-DE8E-4E65-BD41-864EADE491D7}" type="pres">
      <dgm:prSet presAssocID="{7F751B3F-3685-430C-8CC3-E8E562DBA64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FACFFBAD-C252-4429-900C-F8E607D4A81C}" srcId="{F1B65CF0-5109-4851-9283-01FE8B2DEBD8}" destId="{F121E68B-753B-439B-970B-F6A0932B5F6E}" srcOrd="1" destOrd="0" parTransId="{8B073A65-C9CD-431A-A817-D20500EEA4B2}" sibTransId="{E6ED61A5-DBE7-4C58-9A12-7DCDD3A1072E}"/>
    <dgm:cxn modelId="{6D3F039E-93B9-4681-963E-E174E56FC13C}" type="presOf" srcId="{F121E68B-753B-439B-970B-F6A0932B5F6E}" destId="{E447E5FC-EF91-4C30-B865-E85AF46DAFE1}" srcOrd="0" destOrd="0" presId="urn:microsoft.com/office/officeart/2005/8/layout/process2"/>
    <dgm:cxn modelId="{133977A7-2F6F-4983-82AE-F9A172F4A420}" type="presOf" srcId="{E6ED61A5-DBE7-4C58-9A12-7DCDD3A1072E}" destId="{6740A7D1-CAC4-4E6B-B5F2-585252C65798}" srcOrd="1" destOrd="0" presId="urn:microsoft.com/office/officeart/2005/8/layout/process2"/>
    <dgm:cxn modelId="{91C7663D-A147-4BAA-8425-EEED2484B92C}" type="presOf" srcId="{F575EA22-EC58-4EEE-9754-10A4B1A6A64E}" destId="{2197DD3C-DC84-486B-A687-3E0F00FE1C51}" srcOrd="0" destOrd="0" presId="urn:microsoft.com/office/officeart/2005/8/layout/process2"/>
    <dgm:cxn modelId="{888A1851-3D84-4619-B94D-EA11384B6E1D}" srcId="{F1B65CF0-5109-4851-9283-01FE8B2DEBD8}" destId="{7F751B3F-3685-430C-8CC3-E8E562DBA648}" srcOrd="2" destOrd="0" parTransId="{5A3330D4-4C29-4CB4-BADA-146CDAE26AD2}" sibTransId="{9F22C200-8A1C-41F1-8D53-9D2CF42DBECA}"/>
    <dgm:cxn modelId="{D0E4A4E9-2D1D-4D13-962F-DCB759F4C0BE}" type="presOf" srcId="{2995368C-27D0-4A31-91E7-E87C7504130A}" destId="{D54B0FB9-0780-4C8D-8A50-BBE1967227FA}" srcOrd="0" destOrd="0" presId="urn:microsoft.com/office/officeart/2005/8/layout/process2"/>
    <dgm:cxn modelId="{4D8627DA-8EF4-4996-8474-2D2166822AD9}" srcId="{F1B65CF0-5109-4851-9283-01FE8B2DEBD8}" destId="{2995368C-27D0-4A31-91E7-E87C7504130A}" srcOrd="0" destOrd="0" parTransId="{CFC44D0F-F956-40C3-ACFD-138A173854EF}" sibTransId="{F575EA22-EC58-4EEE-9754-10A4B1A6A64E}"/>
    <dgm:cxn modelId="{81E48BA2-CB18-433E-A599-646A2A69711C}" type="presOf" srcId="{F1B65CF0-5109-4851-9283-01FE8B2DEBD8}" destId="{1CFDB456-A2A6-415F-B0EA-BBC4A91612E3}" srcOrd="0" destOrd="0" presId="urn:microsoft.com/office/officeart/2005/8/layout/process2"/>
    <dgm:cxn modelId="{7E720374-4236-40CD-B7B1-B4A621266705}" type="presOf" srcId="{E6ED61A5-DBE7-4C58-9A12-7DCDD3A1072E}" destId="{BEFA2BB0-010A-4171-9A94-64CE4F1CE1D8}" srcOrd="0" destOrd="0" presId="urn:microsoft.com/office/officeart/2005/8/layout/process2"/>
    <dgm:cxn modelId="{C3801ABC-5090-4757-93A7-BC2BBA7E6E7F}" type="presOf" srcId="{7F751B3F-3685-430C-8CC3-E8E562DBA648}" destId="{23672A7C-DE8E-4E65-BD41-864EADE491D7}" srcOrd="0" destOrd="0" presId="urn:microsoft.com/office/officeart/2005/8/layout/process2"/>
    <dgm:cxn modelId="{6EF7E280-D134-48DA-BBB1-1203210AFC32}" type="presOf" srcId="{F575EA22-EC58-4EEE-9754-10A4B1A6A64E}" destId="{F3280F72-9833-4486-98C4-4B7F8929B80E}" srcOrd="1" destOrd="0" presId="urn:microsoft.com/office/officeart/2005/8/layout/process2"/>
    <dgm:cxn modelId="{19A7A98D-06EA-4F76-81D8-B871460D87E0}" type="presParOf" srcId="{1CFDB456-A2A6-415F-B0EA-BBC4A91612E3}" destId="{D54B0FB9-0780-4C8D-8A50-BBE1967227FA}" srcOrd="0" destOrd="0" presId="urn:microsoft.com/office/officeart/2005/8/layout/process2"/>
    <dgm:cxn modelId="{BC9CC78B-7E87-4B96-8F4A-591277CCF642}" type="presParOf" srcId="{1CFDB456-A2A6-415F-B0EA-BBC4A91612E3}" destId="{2197DD3C-DC84-486B-A687-3E0F00FE1C51}" srcOrd="1" destOrd="0" presId="urn:microsoft.com/office/officeart/2005/8/layout/process2"/>
    <dgm:cxn modelId="{D439E3F1-5BCA-42DB-86BA-93FEC48E54D7}" type="presParOf" srcId="{2197DD3C-DC84-486B-A687-3E0F00FE1C51}" destId="{F3280F72-9833-4486-98C4-4B7F8929B80E}" srcOrd="0" destOrd="0" presId="urn:microsoft.com/office/officeart/2005/8/layout/process2"/>
    <dgm:cxn modelId="{620D037C-6C54-4E9A-B842-6C9528613102}" type="presParOf" srcId="{1CFDB456-A2A6-415F-B0EA-BBC4A91612E3}" destId="{E447E5FC-EF91-4C30-B865-E85AF46DAFE1}" srcOrd="2" destOrd="0" presId="urn:microsoft.com/office/officeart/2005/8/layout/process2"/>
    <dgm:cxn modelId="{08B88562-8AAE-48BB-A1E4-2C3D26023795}" type="presParOf" srcId="{1CFDB456-A2A6-415F-B0EA-BBC4A91612E3}" destId="{BEFA2BB0-010A-4171-9A94-64CE4F1CE1D8}" srcOrd="3" destOrd="0" presId="urn:microsoft.com/office/officeart/2005/8/layout/process2"/>
    <dgm:cxn modelId="{49CAA476-9224-4FCB-B077-F027E7291D6E}" type="presParOf" srcId="{BEFA2BB0-010A-4171-9A94-64CE4F1CE1D8}" destId="{6740A7D1-CAC4-4E6B-B5F2-585252C65798}" srcOrd="0" destOrd="0" presId="urn:microsoft.com/office/officeart/2005/8/layout/process2"/>
    <dgm:cxn modelId="{B68206DA-B697-4C4A-9127-4CD92FC9C421}" type="presParOf" srcId="{1CFDB456-A2A6-415F-B0EA-BBC4A91612E3}" destId="{23672A7C-DE8E-4E65-BD41-864EADE491D7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2CC4DA-4CC8-42F8-9392-B02278A3451F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DD4EA20A-B77E-4F64-82B5-0032D7277876}">
      <dgm:prSet phldrT="[Testo]"/>
      <dgm:spPr/>
      <dgm:t>
        <a:bodyPr/>
        <a:lstStyle/>
        <a:p>
          <a:r>
            <a:rPr lang="it-IT" dirty="0" err="1" smtClean="0"/>
            <a:t>Description</a:t>
          </a:r>
          <a:endParaRPr lang="it-IT" dirty="0"/>
        </a:p>
      </dgm:t>
    </dgm:pt>
    <dgm:pt modelId="{552B226C-D3D1-434B-A2CE-8346750EEA33}" type="parTrans" cxnId="{015EA636-A257-4A24-80D6-9C27EA71E8BC}">
      <dgm:prSet/>
      <dgm:spPr/>
      <dgm:t>
        <a:bodyPr/>
        <a:lstStyle/>
        <a:p>
          <a:endParaRPr lang="it-IT"/>
        </a:p>
      </dgm:t>
    </dgm:pt>
    <dgm:pt modelId="{6C57D76A-2ADF-4872-8139-AEDBFEF44971}" type="sibTrans" cxnId="{015EA636-A257-4A24-80D6-9C27EA71E8BC}">
      <dgm:prSet/>
      <dgm:spPr/>
      <dgm:t>
        <a:bodyPr/>
        <a:lstStyle/>
        <a:p>
          <a:endParaRPr lang="it-IT"/>
        </a:p>
      </dgm:t>
    </dgm:pt>
    <dgm:pt modelId="{33D1BE74-B05A-4F44-91E1-AA8B3DEF4D4C}">
      <dgm:prSet phldrT="[Testo]" custT="1"/>
      <dgm:spPr/>
      <dgm:t>
        <a:bodyPr/>
        <a:lstStyle/>
        <a:p>
          <a:r>
            <a:rPr lang="en-US" sz="2000" dirty="0" smtClean="0"/>
            <a:t>Based on the analysis of the compressed HTTP response.</a:t>
          </a:r>
        </a:p>
        <a:p>
          <a:r>
            <a:rPr lang="it-IT" sz="2000" dirty="0" smtClean="0"/>
            <a:t>The </a:t>
          </a:r>
          <a:r>
            <a:rPr lang="it-IT" sz="2000" dirty="0" err="1" smtClean="0"/>
            <a:t>compression</a:t>
          </a:r>
          <a:r>
            <a:rPr lang="it-IT" sz="2000" dirty="0" smtClean="0"/>
            <a:t> </a:t>
          </a:r>
          <a:r>
            <a:rPr lang="it-IT" sz="2000" dirty="0" err="1" smtClean="0"/>
            <a:t>method</a:t>
          </a:r>
          <a:r>
            <a:rPr lang="it-IT" sz="2000" dirty="0" smtClean="0"/>
            <a:t>  must be DEFLATE, </a:t>
          </a:r>
          <a:r>
            <a:rPr lang="en-US" sz="2000" dirty="0" smtClean="0"/>
            <a:t>which compresses only HTTP body.</a:t>
          </a:r>
          <a:endParaRPr lang="it-IT" sz="2000" dirty="0"/>
        </a:p>
      </dgm:t>
    </dgm:pt>
    <dgm:pt modelId="{5C7E74D3-946B-46FF-91A3-77DB3232CD04}" type="parTrans" cxnId="{9B318BFA-1BF5-4A0C-B893-4A676C333652}">
      <dgm:prSet/>
      <dgm:spPr/>
      <dgm:t>
        <a:bodyPr/>
        <a:lstStyle/>
        <a:p>
          <a:endParaRPr lang="it-IT"/>
        </a:p>
      </dgm:t>
    </dgm:pt>
    <dgm:pt modelId="{271CC7A7-37F5-4002-95D3-E06E8F9E52BF}" type="sibTrans" cxnId="{9B318BFA-1BF5-4A0C-B893-4A676C333652}">
      <dgm:prSet/>
      <dgm:spPr/>
      <dgm:t>
        <a:bodyPr/>
        <a:lstStyle/>
        <a:p>
          <a:endParaRPr lang="it-IT"/>
        </a:p>
      </dgm:t>
    </dgm:pt>
    <dgm:pt modelId="{93EB943D-86EC-4360-9E24-F603AE50E7C6}">
      <dgm:prSet phldrT="[Testo]"/>
      <dgm:spPr/>
      <dgm:t>
        <a:bodyPr/>
        <a:lstStyle/>
        <a:p>
          <a:r>
            <a:rPr lang="it-IT" dirty="0" err="1" smtClean="0"/>
            <a:t>Requirements</a:t>
          </a:r>
          <a:endParaRPr lang="it-IT" dirty="0"/>
        </a:p>
      </dgm:t>
    </dgm:pt>
    <dgm:pt modelId="{A941F60A-7BDF-4E27-B1C3-DDA8DCC8BC74}" type="parTrans" cxnId="{FB484855-AD15-42C7-BF73-1A3D64F52D31}">
      <dgm:prSet/>
      <dgm:spPr/>
      <dgm:t>
        <a:bodyPr/>
        <a:lstStyle/>
        <a:p>
          <a:endParaRPr lang="it-IT"/>
        </a:p>
      </dgm:t>
    </dgm:pt>
    <dgm:pt modelId="{3F193FD3-A922-4713-BCF6-CE6BE871EE85}" type="sibTrans" cxnId="{FB484855-AD15-42C7-BF73-1A3D64F52D31}">
      <dgm:prSet/>
      <dgm:spPr/>
      <dgm:t>
        <a:bodyPr/>
        <a:lstStyle/>
        <a:p>
          <a:endParaRPr lang="it-IT"/>
        </a:p>
      </dgm:t>
    </dgm:pt>
    <dgm:pt modelId="{CCDC27BD-B74E-4A87-B427-D8B76096BF88}">
      <dgm:prSet phldrT="[Testo]" custT="1"/>
      <dgm:spPr/>
      <dgm:t>
        <a:bodyPr/>
        <a:lstStyle/>
        <a:p>
          <a:pPr algn="l"/>
          <a:r>
            <a:rPr lang="en-US" sz="1800" dirty="0" smtClean="0"/>
            <a:t>Traffic monitoring of the victim.</a:t>
          </a:r>
        </a:p>
        <a:p>
          <a:pPr algn="l"/>
          <a:r>
            <a:rPr lang="en-US" sz="1800" dirty="0" smtClean="0"/>
            <a:t>Forcing the victim to visit a web page controlled by the attacker.</a:t>
          </a:r>
        </a:p>
        <a:p>
          <a:pPr algn="l"/>
          <a:r>
            <a:rPr lang="en-US" sz="1800" dirty="0" smtClean="0"/>
            <a:t>The application must support HTTP compression.</a:t>
          </a:r>
        </a:p>
        <a:p>
          <a:pPr algn="l"/>
          <a:r>
            <a:rPr lang="en-US" sz="1800" dirty="0" smtClean="0"/>
            <a:t>The response should contain the </a:t>
          </a:r>
          <a:r>
            <a:rPr lang="en-US" sz="1800" i="1" dirty="0" smtClean="0"/>
            <a:t>token</a:t>
          </a:r>
          <a:r>
            <a:rPr lang="en-US" sz="1800" dirty="0" smtClean="0"/>
            <a:t> or </a:t>
          </a:r>
          <a:r>
            <a:rPr lang="en-US" sz="1800" i="1" dirty="0" smtClean="0"/>
            <a:t>secret</a:t>
          </a:r>
          <a:r>
            <a:rPr lang="en-US" sz="1800" dirty="0" smtClean="0"/>
            <a:t> in the body.</a:t>
          </a:r>
        </a:p>
        <a:p>
          <a:pPr algn="l"/>
          <a:endParaRPr lang="en-US" sz="2400" dirty="0" smtClean="0"/>
        </a:p>
        <a:p>
          <a:pPr algn="l"/>
          <a:endParaRPr lang="it-IT" sz="2400" dirty="0"/>
        </a:p>
      </dgm:t>
    </dgm:pt>
    <dgm:pt modelId="{5AE3BCA1-4A2F-42A1-AF79-11CE6495616E}" type="parTrans" cxnId="{9F3BCC08-DE03-4A82-8A41-C182FA90D216}">
      <dgm:prSet/>
      <dgm:spPr/>
      <dgm:t>
        <a:bodyPr/>
        <a:lstStyle/>
        <a:p>
          <a:endParaRPr lang="it-IT"/>
        </a:p>
      </dgm:t>
    </dgm:pt>
    <dgm:pt modelId="{DBFE036B-2D3A-4E68-8CC8-00E13E04F89E}" type="sibTrans" cxnId="{9F3BCC08-DE03-4A82-8A41-C182FA90D216}">
      <dgm:prSet/>
      <dgm:spPr/>
      <dgm:t>
        <a:bodyPr/>
        <a:lstStyle/>
        <a:p>
          <a:endParaRPr lang="it-IT"/>
        </a:p>
      </dgm:t>
    </dgm:pt>
    <dgm:pt modelId="{8A180B16-6863-4745-9BB1-559CC8035D19}">
      <dgm:prSet phldrT="[Testo]"/>
      <dgm:spPr/>
      <dgm:t>
        <a:bodyPr/>
        <a:lstStyle/>
        <a:p>
          <a:r>
            <a:rPr lang="it-IT" dirty="0" err="1" smtClean="0"/>
            <a:t>Countermeasures</a:t>
          </a:r>
          <a:endParaRPr lang="it-IT" dirty="0"/>
        </a:p>
      </dgm:t>
    </dgm:pt>
    <dgm:pt modelId="{19C5F1A4-23A4-439C-A25A-D206EAB63E8D}" type="parTrans" cxnId="{6C54C58B-E76F-4FF6-B07A-0F7FF046AB48}">
      <dgm:prSet/>
      <dgm:spPr/>
      <dgm:t>
        <a:bodyPr/>
        <a:lstStyle/>
        <a:p>
          <a:endParaRPr lang="it-IT"/>
        </a:p>
      </dgm:t>
    </dgm:pt>
    <dgm:pt modelId="{A0AD976B-7F94-4599-A9CD-654AFE059785}" type="sibTrans" cxnId="{6C54C58B-E76F-4FF6-B07A-0F7FF046AB48}">
      <dgm:prSet/>
      <dgm:spPr/>
      <dgm:t>
        <a:bodyPr/>
        <a:lstStyle/>
        <a:p>
          <a:endParaRPr lang="it-IT"/>
        </a:p>
      </dgm:t>
    </dgm:pt>
    <dgm:pt modelId="{B721B431-A531-4562-97B1-58A3B7DC0A14}">
      <dgm:prSet phldrT="[Testo]" custT="1"/>
      <dgm:spPr/>
      <dgm:t>
        <a:bodyPr/>
        <a:lstStyle/>
        <a:p>
          <a:r>
            <a:rPr lang="it-IT" sz="2000" dirty="0" err="1" smtClean="0"/>
            <a:t>Disable</a:t>
          </a:r>
          <a:r>
            <a:rPr lang="it-IT" sz="2000" dirty="0" smtClean="0"/>
            <a:t> the HTTP  </a:t>
          </a:r>
          <a:r>
            <a:rPr lang="it-IT" sz="2000" dirty="0" err="1" smtClean="0"/>
            <a:t>compression</a:t>
          </a:r>
          <a:r>
            <a:rPr lang="it-IT" sz="2000" dirty="0" smtClean="0"/>
            <a:t>.</a:t>
          </a:r>
        </a:p>
        <a:p>
          <a:endParaRPr lang="it-IT" sz="2000" dirty="0" smtClean="0"/>
        </a:p>
        <a:p>
          <a:r>
            <a:rPr lang="it-IT" sz="2000" dirty="0" err="1" smtClean="0"/>
            <a:t>Length</a:t>
          </a:r>
          <a:r>
            <a:rPr lang="it-IT" sz="2000" dirty="0" smtClean="0"/>
            <a:t> </a:t>
          </a:r>
          <a:r>
            <a:rPr lang="it-IT" sz="2000" dirty="0" err="1" smtClean="0"/>
            <a:t>hiding</a:t>
          </a:r>
          <a:r>
            <a:rPr lang="it-IT" sz="2000" dirty="0" smtClean="0"/>
            <a:t>.</a:t>
          </a:r>
        </a:p>
        <a:p>
          <a:endParaRPr lang="it-IT" sz="2000" dirty="0" smtClean="0"/>
        </a:p>
        <a:p>
          <a:r>
            <a:rPr lang="it-IT" sz="2000" dirty="0" err="1" smtClean="0"/>
            <a:t>Masking</a:t>
          </a:r>
          <a:r>
            <a:rPr lang="it-IT" sz="2000" dirty="0" smtClean="0"/>
            <a:t> </a:t>
          </a:r>
          <a:r>
            <a:rPr lang="it-IT" sz="2000" dirty="0" err="1" smtClean="0"/>
            <a:t>secrets</a:t>
          </a:r>
          <a:endParaRPr lang="it-IT" sz="2000" dirty="0" smtClean="0"/>
        </a:p>
        <a:p>
          <a:endParaRPr lang="it-IT" sz="2900" dirty="0" smtClean="0"/>
        </a:p>
      </dgm:t>
    </dgm:pt>
    <dgm:pt modelId="{CD5A02E6-4951-4AA0-B6BD-0C898857ECF3}" type="parTrans" cxnId="{2397CC95-84D6-48DB-AE7E-7A2C22CF05C1}">
      <dgm:prSet/>
      <dgm:spPr/>
      <dgm:t>
        <a:bodyPr/>
        <a:lstStyle/>
        <a:p>
          <a:endParaRPr lang="it-IT"/>
        </a:p>
      </dgm:t>
    </dgm:pt>
    <dgm:pt modelId="{3E7F0BEE-5DCA-485D-A0BB-00708EC5D857}" type="sibTrans" cxnId="{2397CC95-84D6-48DB-AE7E-7A2C22CF05C1}">
      <dgm:prSet/>
      <dgm:spPr/>
      <dgm:t>
        <a:bodyPr/>
        <a:lstStyle/>
        <a:p>
          <a:endParaRPr lang="it-IT"/>
        </a:p>
      </dgm:t>
    </dgm:pt>
    <dgm:pt modelId="{867D43F3-2794-4459-B560-2803B802AADF}">
      <dgm:prSet phldrT="[Testo]"/>
      <dgm:spPr/>
      <dgm:t>
        <a:bodyPr/>
        <a:lstStyle/>
        <a:p>
          <a:endParaRPr lang="it-IT" sz="2900" dirty="0"/>
        </a:p>
      </dgm:t>
    </dgm:pt>
    <dgm:pt modelId="{F483A397-6A8D-47BE-8A52-47CC1D73CC0A}" type="parTrans" cxnId="{FF83EAD2-A7AC-4F22-BCD7-C783A65D09DE}">
      <dgm:prSet/>
      <dgm:spPr/>
      <dgm:t>
        <a:bodyPr/>
        <a:lstStyle/>
        <a:p>
          <a:endParaRPr lang="it-IT"/>
        </a:p>
      </dgm:t>
    </dgm:pt>
    <dgm:pt modelId="{2A7F6D69-01FB-4FE4-98E8-61226166434C}" type="sibTrans" cxnId="{FF83EAD2-A7AC-4F22-BCD7-C783A65D09DE}">
      <dgm:prSet/>
      <dgm:spPr/>
      <dgm:t>
        <a:bodyPr/>
        <a:lstStyle/>
        <a:p>
          <a:endParaRPr lang="it-IT"/>
        </a:p>
      </dgm:t>
    </dgm:pt>
    <dgm:pt modelId="{B8737661-2538-4CB2-80A4-8CB0E667FEF1}">
      <dgm:prSet phldrT="[Testo]"/>
      <dgm:spPr/>
      <dgm:t>
        <a:bodyPr/>
        <a:lstStyle/>
        <a:p>
          <a:endParaRPr lang="it-IT" sz="2900" dirty="0"/>
        </a:p>
      </dgm:t>
    </dgm:pt>
    <dgm:pt modelId="{57545940-02E2-4962-8FBB-1BA9637A9727}" type="parTrans" cxnId="{15BB0603-0B4F-48CE-9C53-89D357A2902C}">
      <dgm:prSet/>
      <dgm:spPr/>
      <dgm:t>
        <a:bodyPr/>
        <a:lstStyle/>
        <a:p>
          <a:endParaRPr lang="it-IT"/>
        </a:p>
      </dgm:t>
    </dgm:pt>
    <dgm:pt modelId="{8B51676C-A730-488C-9A95-8E85BD08039E}" type="sibTrans" cxnId="{15BB0603-0B4F-48CE-9C53-89D357A2902C}">
      <dgm:prSet/>
      <dgm:spPr/>
      <dgm:t>
        <a:bodyPr/>
        <a:lstStyle/>
        <a:p>
          <a:endParaRPr lang="it-IT"/>
        </a:p>
      </dgm:t>
    </dgm:pt>
    <dgm:pt modelId="{F46397CF-BBB4-4466-9EC8-501E40795BCB}" type="pres">
      <dgm:prSet presAssocID="{7C2CC4DA-4CC8-42F8-9392-B02278A3451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  <dgm:pt modelId="{1DBF747F-662A-45EA-BFFD-E0868BC9585D}" type="pres">
      <dgm:prSet presAssocID="{DD4EA20A-B77E-4F64-82B5-0032D7277876}" presName="compositeNode" presStyleCnt="0">
        <dgm:presLayoutVars>
          <dgm:bulletEnabled val="1"/>
        </dgm:presLayoutVars>
      </dgm:prSet>
      <dgm:spPr/>
    </dgm:pt>
    <dgm:pt modelId="{BAC48CC4-8519-4FCF-B107-8E7156D2D1C7}" type="pres">
      <dgm:prSet presAssocID="{DD4EA20A-B77E-4F64-82B5-0032D7277876}" presName="bgRect" presStyleLbl="node1" presStyleIdx="0" presStyleCnt="3"/>
      <dgm:spPr/>
      <dgm:t>
        <a:bodyPr/>
        <a:lstStyle/>
        <a:p>
          <a:endParaRPr lang="it-IT"/>
        </a:p>
      </dgm:t>
    </dgm:pt>
    <dgm:pt modelId="{C13E8FAB-DF37-46EB-A861-B10A8F483441}" type="pres">
      <dgm:prSet presAssocID="{DD4EA20A-B77E-4F64-82B5-0032D7277876}" presName="parentNode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736E8C87-F235-4A7A-9BFF-826453E54C38}" type="pres">
      <dgm:prSet presAssocID="{DD4EA20A-B77E-4F64-82B5-0032D7277876}" presName="child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6AE3E238-EF36-448A-8FBA-E37CC59B4C9F}" type="pres">
      <dgm:prSet presAssocID="{6C57D76A-2ADF-4872-8139-AEDBFEF44971}" presName="hSp" presStyleCnt="0"/>
      <dgm:spPr/>
    </dgm:pt>
    <dgm:pt modelId="{861C9AA6-2826-4294-A422-637704078B96}" type="pres">
      <dgm:prSet presAssocID="{6C57D76A-2ADF-4872-8139-AEDBFEF44971}" presName="vProcSp" presStyleCnt="0"/>
      <dgm:spPr/>
    </dgm:pt>
    <dgm:pt modelId="{8CB3F0C4-9B5A-42F1-A157-73F33C58CAA9}" type="pres">
      <dgm:prSet presAssocID="{6C57D76A-2ADF-4872-8139-AEDBFEF44971}" presName="vSp1" presStyleCnt="0"/>
      <dgm:spPr/>
    </dgm:pt>
    <dgm:pt modelId="{B3088EF6-72DF-410B-A0DA-FF23CCEFA77B}" type="pres">
      <dgm:prSet presAssocID="{6C57D76A-2ADF-4872-8139-AEDBFEF44971}" presName="simulatedConn" presStyleLbl="solidFgAcc1" presStyleIdx="0" presStyleCnt="2"/>
      <dgm:spPr/>
    </dgm:pt>
    <dgm:pt modelId="{3A664590-17C2-43B9-AB4D-5FEF93C14FF7}" type="pres">
      <dgm:prSet presAssocID="{6C57D76A-2ADF-4872-8139-AEDBFEF44971}" presName="vSp2" presStyleCnt="0"/>
      <dgm:spPr/>
    </dgm:pt>
    <dgm:pt modelId="{CBF16868-5176-4613-B5B0-C6193D09CF28}" type="pres">
      <dgm:prSet presAssocID="{6C57D76A-2ADF-4872-8139-AEDBFEF44971}" presName="sibTrans" presStyleCnt="0"/>
      <dgm:spPr/>
    </dgm:pt>
    <dgm:pt modelId="{83E71A15-145D-4E8D-8A73-3890A1458FBD}" type="pres">
      <dgm:prSet presAssocID="{93EB943D-86EC-4360-9E24-F603AE50E7C6}" presName="compositeNode" presStyleCnt="0">
        <dgm:presLayoutVars>
          <dgm:bulletEnabled val="1"/>
        </dgm:presLayoutVars>
      </dgm:prSet>
      <dgm:spPr/>
    </dgm:pt>
    <dgm:pt modelId="{CF84C8F0-6C1E-42A6-ACBF-7B6AC4EA1489}" type="pres">
      <dgm:prSet presAssocID="{93EB943D-86EC-4360-9E24-F603AE50E7C6}" presName="bgRect" presStyleLbl="node1" presStyleIdx="1" presStyleCnt="3"/>
      <dgm:spPr/>
      <dgm:t>
        <a:bodyPr/>
        <a:lstStyle/>
        <a:p>
          <a:endParaRPr lang="it-IT"/>
        </a:p>
      </dgm:t>
    </dgm:pt>
    <dgm:pt modelId="{A1E67FF3-3378-4A9A-ACFE-BEB96A633004}" type="pres">
      <dgm:prSet presAssocID="{93EB943D-86EC-4360-9E24-F603AE50E7C6}" presName="parentNode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297A7009-E966-4FA6-BBB0-34AE5D3C9035}" type="pres">
      <dgm:prSet presAssocID="{93EB943D-86EC-4360-9E24-F603AE50E7C6}" presName="child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C8ED323B-1B8A-4F05-8E25-27387953F43B}" type="pres">
      <dgm:prSet presAssocID="{3F193FD3-A922-4713-BCF6-CE6BE871EE85}" presName="hSp" presStyleCnt="0"/>
      <dgm:spPr/>
    </dgm:pt>
    <dgm:pt modelId="{E41FCE7A-0DEF-4C90-875A-D6688789DB6F}" type="pres">
      <dgm:prSet presAssocID="{3F193FD3-A922-4713-BCF6-CE6BE871EE85}" presName="vProcSp" presStyleCnt="0"/>
      <dgm:spPr/>
    </dgm:pt>
    <dgm:pt modelId="{396F6603-E03D-4A90-AC53-6C5BD327BFB5}" type="pres">
      <dgm:prSet presAssocID="{3F193FD3-A922-4713-BCF6-CE6BE871EE85}" presName="vSp1" presStyleCnt="0"/>
      <dgm:spPr/>
    </dgm:pt>
    <dgm:pt modelId="{BBACD749-A04B-4D8E-870A-F344A67B0113}" type="pres">
      <dgm:prSet presAssocID="{3F193FD3-A922-4713-BCF6-CE6BE871EE85}" presName="simulatedConn" presStyleLbl="solidFgAcc1" presStyleIdx="1" presStyleCnt="2"/>
      <dgm:spPr/>
    </dgm:pt>
    <dgm:pt modelId="{734C0DE9-CFD0-4A57-8F17-D9C9E2C0B81A}" type="pres">
      <dgm:prSet presAssocID="{3F193FD3-A922-4713-BCF6-CE6BE871EE85}" presName="vSp2" presStyleCnt="0"/>
      <dgm:spPr/>
    </dgm:pt>
    <dgm:pt modelId="{09F0287C-6443-433E-826E-23D03ECBBFB1}" type="pres">
      <dgm:prSet presAssocID="{3F193FD3-A922-4713-BCF6-CE6BE871EE85}" presName="sibTrans" presStyleCnt="0"/>
      <dgm:spPr/>
    </dgm:pt>
    <dgm:pt modelId="{D7C181E3-2462-40D3-B185-10BD23FE5B22}" type="pres">
      <dgm:prSet presAssocID="{8A180B16-6863-4745-9BB1-559CC8035D19}" presName="compositeNode" presStyleCnt="0">
        <dgm:presLayoutVars>
          <dgm:bulletEnabled val="1"/>
        </dgm:presLayoutVars>
      </dgm:prSet>
      <dgm:spPr/>
    </dgm:pt>
    <dgm:pt modelId="{5086D67A-4483-4899-8015-311ED4D08753}" type="pres">
      <dgm:prSet presAssocID="{8A180B16-6863-4745-9BB1-559CC8035D19}" presName="bgRect" presStyleLbl="node1" presStyleIdx="2" presStyleCnt="3"/>
      <dgm:spPr/>
      <dgm:t>
        <a:bodyPr/>
        <a:lstStyle/>
        <a:p>
          <a:endParaRPr lang="it-IT"/>
        </a:p>
      </dgm:t>
    </dgm:pt>
    <dgm:pt modelId="{4E37A4F5-1ADC-4094-85F2-739A06E01426}" type="pres">
      <dgm:prSet presAssocID="{8A180B16-6863-4745-9BB1-559CC8035D19}" presName="parentNode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it-IT"/>
        </a:p>
      </dgm:t>
    </dgm:pt>
    <dgm:pt modelId="{57370193-4D96-40C4-9C8D-BBC98CD19204}" type="pres">
      <dgm:prSet presAssocID="{8A180B16-6863-4745-9BB1-559CC8035D19}" presName="child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it-IT"/>
        </a:p>
      </dgm:t>
    </dgm:pt>
  </dgm:ptLst>
  <dgm:cxnLst>
    <dgm:cxn modelId="{1AAF8C2E-010F-4ACF-A529-3864B234CFD0}" type="presOf" srcId="{33D1BE74-B05A-4F44-91E1-AA8B3DEF4D4C}" destId="{736E8C87-F235-4A7A-9BFF-826453E54C38}" srcOrd="0" destOrd="0" presId="urn:microsoft.com/office/officeart/2005/8/layout/hProcess7"/>
    <dgm:cxn modelId="{0C3DC54C-9216-48C5-9AAD-777DA04294D8}" type="presOf" srcId="{8A180B16-6863-4745-9BB1-559CC8035D19}" destId="{5086D67A-4483-4899-8015-311ED4D08753}" srcOrd="0" destOrd="0" presId="urn:microsoft.com/office/officeart/2005/8/layout/hProcess7"/>
    <dgm:cxn modelId="{9B318BFA-1BF5-4A0C-B893-4A676C333652}" srcId="{DD4EA20A-B77E-4F64-82B5-0032D7277876}" destId="{33D1BE74-B05A-4F44-91E1-AA8B3DEF4D4C}" srcOrd="0" destOrd="0" parTransId="{5C7E74D3-946B-46FF-91A3-77DB3232CD04}" sibTransId="{271CC7A7-37F5-4002-95D3-E06E8F9E52BF}"/>
    <dgm:cxn modelId="{015EA636-A257-4A24-80D6-9C27EA71E8BC}" srcId="{7C2CC4DA-4CC8-42F8-9392-B02278A3451F}" destId="{DD4EA20A-B77E-4F64-82B5-0032D7277876}" srcOrd="0" destOrd="0" parTransId="{552B226C-D3D1-434B-A2CE-8346750EEA33}" sibTransId="{6C57D76A-2ADF-4872-8139-AEDBFEF44971}"/>
    <dgm:cxn modelId="{84EAE778-2EEE-4E37-9958-BCD79FBEE39E}" type="presOf" srcId="{7C2CC4DA-4CC8-42F8-9392-B02278A3451F}" destId="{F46397CF-BBB4-4466-9EC8-501E40795BCB}" srcOrd="0" destOrd="0" presId="urn:microsoft.com/office/officeart/2005/8/layout/hProcess7"/>
    <dgm:cxn modelId="{479D81A6-4E00-44C6-B9FB-500951A1980B}" type="presOf" srcId="{CCDC27BD-B74E-4A87-B427-D8B76096BF88}" destId="{297A7009-E966-4FA6-BBB0-34AE5D3C9035}" srcOrd="0" destOrd="0" presId="urn:microsoft.com/office/officeart/2005/8/layout/hProcess7"/>
    <dgm:cxn modelId="{D382E152-894D-4B9F-B989-AA5CE300337F}" type="presOf" srcId="{B721B431-A531-4562-97B1-58A3B7DC0A14}" destId="{57370193-4D96-40C4-9C8D-BBC98CD19204}" srcOrd="0" destOrd="0" presId="urn:microsoft.com/office/officeart/2005/8/layout/hProcess7"/>
    <dgm:cxn modelId="{15BB0603-0B4F-48CE-9C53-89D357A2902C}" srcId="{8A180B16-6863-4745-9BB1-559CC8035D19}" destId="{B8737661-2538-4CB2-80A4-8CB0E667FEF1}" srcOrd="2" destOrd="0" parTransId="{57545940-02E2-4962-8FBB-1BA9637A9727}" sibTransId="{8B51676C-A730-488C-9A95-8E85BD08039E}"/>
    <dgm:cxn modelId="{84BFF469-7579-4E96-B810-E10E074EEE9A}" type="presOf" srcId="{DD4EA20A-B77E-4F64-82B5-0032D7277876}" destId="{C13E8FAB-DF37-46EB-A861-B10A8F483441}" srcOrd="1" destOrd="0" presId="urn:microsoft.com/office/officeart/2005/8/layout/hProcess7"/>
    <dgm:cxn modelId="{4949F093-D84C-4880-B129-A8DD63C97483}" type="presOf" srcId="{8A180B16-6863-4745-9BB1-559CC8035D19}" destId="{4E37A4F5-1ADC-4094-85F2-739A06E01426}" srcOrd="1" destOrd="0" presId="urn:microsoft.com/office/officeart/2005/8/layout/hProcess7"/>
    <dgm:cxn modelId="{7491A388-F34E-4A17-8BFD-5ABF561A3317}" type="presOf" srcId="{B8737661-2538-4CB2-80A4-8CB0E667FEF1}" destId="{57370193-4D96-40C4-9C8D-BBC98CD19204}" srcOrd="0" destOrd="2" presId="urn:microsoft.com/office/officeart/2005/8/layout/hProcess7"/>
    <dgm:cxn modelId="{2397CC95-84D6-48DB-AE7E-7A2C22CF05C1}" srcId="{8A180B16-6863-4745-9BB1-559CC8035D19}" destId="{B721B431-A531-4562-97B1-58A3B7DC0A14}" srcOrd="0" destOrd="0" parTransId="{CD5A02E6-4951-4AA0-B6BD-0C898857ECF3}" sibTransId="{3E7F0BEE-5DCA-485D-A0BB-00708EC5D857}"/>
    <dgm:cxn modelId="{9F3BCC08-DE03-4A82-8A41-C182FA90D216}" srcId="{93EB943D-86EC-4360-9E24-F603AE50E7C6}" destId="{CCDC27BD-B74E-4A87-B427-D8B76096BF88}" srcOrd="0" destOrd="0" parTransId="{5AE3BCA1-4A2F-42A1-AF79-11CE6495616E}" sibTransId="{DBFE036B-2D3A-4E68-8CC8-00E13E04F89E}"/>
    <dgm:cxn modelId="{FB484855-AD15-42C7-BF73-1A3D64F52D31}" srcId="{7C2CC4DA-4CC8-42F8-9392-B02278A3451F}" destId="{93EB943D-86EC-4360-9E24-F603AE50E7C6}" srcOrd="1" destOrd="0" parTransId="{A941F60A-7BDF-4E27-B1C3-DDA8DCC8BC74}" sibTransId="{3F193FD3-A922-4713-BCF6-CE6BE871EE85}"/>
    <dgm:cxn modelId="{C5B19DB2-E677-4511-887D-A1461521F8E5}" type="presOf" srcId="{867D43F3-2794-4459-B560-2803B802AADF}" destId="{57370193-4D96-40C4-9C8D-BBC98CD19204}" srcOrd="0" destOrd="1" presId="urn:microsoft.com/office/officeart/2005/8/layout/hProcess7"/>
    <dgm:cxn modelId="{9298B4AF-86DD-42BA-BD8B-8F683B842468}" type="presOf" srcId="{DD4EA20A-B77E-4F64-82B5-0032D7277876}" destId="{BAC48CC4-8519-4FCF-B107-8E7156D2D1C7}" srcOrd="0" destOrd="0" presId="urn:microsoft.com/office/officeart/2005/8/layout/hProcess7"/>
    <dgm:cxn modelId="{FF83EAD2-A7AC-4F22-BCD7-C783A65D09DE}" srcId="{8A180B16-6863-4745-9BB1-559CC8035D19}" destId="{867D43F3-2794-4459-B560-2803B802AADF}" srcOrd="1" destOrd="0" parTransId="{F483A397-6A8D-47BE-8A52-47CC1D73CC0A}" sibTransId="{2A7F6D69-01FB-4FE4-98E8-61226166434C}"/>
    <dgm:cxn modelId="{6C54C58B-E76F-4FF6-B07A-0F7FF046AB48}" srcId="{7C2CC4DA-4CC8-42F8-9392-B02278A3451F}" destId="{8A180B16-6863-4745-9BB1-559CC8035D19}" srcOrd="2" destOrd="0" parTransId="{19C5F1A4-23A4-439C-A25A-D206EAB63E8D}" sibTransId="{A0AD976B-7F94-4599-A9CD-654AFE059785}"/>
    <dgm:cxn modelId="{8B69D47B-739E-4794-B040-DCB06C4E65B4}" type="presOf" srcId="{93EB943D-86EC-4360-9E24-F603AE50E7C6}" destId="{CF84C8F0-6C1E-42A6-ACBF-7B6AC4EA1489}" srcOrd="0" destOrd="0" presId="urn:microsoft.com/office/officeart/2005/8/layout/hProcess7"/>
    <dgm:cxn modelId="{98F66B39-4565-4840-BA9B-5190166DDB6D}" type="presOf" srcId="{93EB943D-86EC-4360-9E24-F603AE50E7C6}" destId="{A1E67FF3-3378-4A9A-ACFE-BEB96A633004}" srcOrd="1" destOrd="0" presId="urn:microsoft.com/office/officeart/2005/8/layout/hProcess7"/>
    <dgm:cxn modelId="{4B19DCBB-020C-4D96-BF1C-A82B6B0CCCB2}" type="presParOf" srcId="{F46397CF-BBB4-4466-9EC8-501E40795BCB}" destId="{1DBF747F-662A-45EA-BFFD-E0868BC9585D}" srcOrd="0" destOrd="0" presId="urn:microsoft.com/office/officeart/2005/8/layout/hProcess7"/>
    <dgm:cxn modelId="{824394C4-3EBD-4D5D-B16E-C8673C41D949}" type="presParOf" srcId="{1DBF747F-662A-45EA-BFFD-E0868BC9585D}" destId="{BAC48CC4-8519-4FCF-B107-8E7156D2D1C7}" srcOrd="0" destOrd="0" presId="urn:microsoft.com/office/officeart/2005/8/layout/hProcess7"/>
    <dgm:cxn modelId="{E38C3F48-71C7-4D71-929C-4DCB0E4CC8A4}" type="presParOf" srcId="{1DBF747F-662A-45EA-BFFD-E0868BC9585D}" destId="{C13E8FAB-DF37-46EB-A861-B10A8F483441}" srcOrd="1" destOrd="0" presId="urn:microsoft.com/office/officeart/2005/8/layout/hProcess7"/>
    <dgm:cxn modelId="{32B739B6-30C6-450B-BAB7-EB20A1B1CABC}" type="presParOf" srcId="{1DBF747F-662A-45EA-BFFD-E0868BC9585D}" destId="{736E8C87-F235-4A7A-9BFF-826453E54C38}" srcOrd="2" destOrd="0" presId="urn:microsoft.com/office/officeart/2005/8/layout/hProcess7"/>
    <dgm:cxn modelId="{698380F3-DBEF-43E2-BDD3-DD6A2BD6C546}" type="presParOf" srcId="{F46397CF-BBB4-4466-9EC8-501E40795BCB}" destId="{6AE3E238-EF36-448A-8FBA-E37CC59B4C9F}" srcOrd="1" destOrd="0" presId="urn:microsoft.com/office/officeart/2005/8/layout/hProcess7"/>
    <dgm:cxn modelId="{1D7FA0D9-11BD-4CBF-9400-110E9FCD6F9C}" type="presParOf" srcId="{F46397CF-BBB4-4466-9EC8-501E40795BCB}" destId="{861C9AA6-2826-4294-A422-637704078B96}" srcOrd="2" destOrd="0" presId="urn:microsoft.com/office/officeart/2005/8/layout/hProcess7"/>
    <dgm:cxn modelId="{B73B6013-DDA4-4A9A-8679-2DCF8CF6702C}" type="presParOf" srcId="{861C9AA6-2826-4294-A422-637704078B96}" destId="{8CB3F0C4-9B5A-42F1-A157-73F33C58CAA9}" srcOrd="0" destOrd="0" presId="urn:microsoft.com/office/officeart/2005/8/layout/hProcess7"/>
    <dgm:cxn modelId="{1A377985-921A-424F-BE8D-33FA9BC5A8F7}" type="presParOf" srcId="{861C9AA6-2826-4294-A422-637704078B96}" destId="{B3088EF6-72DF-410B-A0DA-FF23CCEFA77B}" srcOrd="1" destOrd="0" presId="urn:microsoft.com/office/officeart/2005/8/layout/hProcess7"/>
    <dgm:cxn modelId="{8251C223-6EC9-41B6-A70D-B13617A512B7}" type="presParOf" srcId="{861C9AA6-2826-4294-A422-637704078B96}" destId="{3A664590-17C2-43B9-AB4D-5FEF93C14FF7}" srcOrd="2" destOrd="0" presId="urn:microsoft.com/office/officeart/2005/8/layout/hProcess7"/>
    <dgm:cxn modelId="{3B413128-EB41-4362-BCD5-A61CAA77BE39}" type="presParOf" srcId="{F46397CF-BBB4-4466-9EC8-501E40795BCB}" destId="{CBF16868-5176-4613-B5B0-C6193D09CF28}" srcOrd="3" destOrd="0" presId="urn:microsoft.com/office/officeart/2005/8/layout/hProcess7"/>
    <dgm:cxn modelId="{F6120899-E4A2-47E4-83B4-796404CB5844}" type="presParOf" srcId="{F46397CF-BBB4-4466-9EC8-501E40795BCB}" destId="{83E71A15-145D-4E8D-8A73-3890A1458FBD}" srcOrd="4" destOrd="0" presId="urn:microsoft.com/office/officeart/2005/8/layout/hProcess7"/>
    <dgm:cxn modelId="{4D5A3C46-CEB2-44C3-B6E5-B8B2E42AE92E}" type="presParOf" srcId="{83E71A15-145D-4E8D-8A73-3890A1458FBD}" destId="{CF84C8F0-6C1E-42A6-ACBF-7B6AC4EA1489}" srcOrd="0" destOrd="0" presId="urn:microsoft.com/office/officeart/2005/8/layout/hProcess7"/>
    <dgm:cxn modelId="{FAEAEE01-B30C-4390-82B9-4C16F2933EA4}" type="presParOf" srcId="{83E71A15-145D-4E8D-8A73-3890A1458FBD}" destId="{A1E67FF3-3378-4A9A-ACFE-BEB96A633004}" srcOrd="1" destOrd="0" presId="urn:microsoft.com/office/officeart/2005/8/layout/hProcess7"/>
    <dgm:cxn modelId="{9C6C602C-8B1A-4E7B-BF28-3D04A63B0C6E}" type="presParOf" srcId="{83E71A15-145D-4E8D-8A73-3890A1458FBD}" destId="{297A7009-E966-4FA6-BBB0-34AE5D3C9035}" srcOrd="2" destOrd="0" presId="urn:microsoft.com/office/officeart/2005/8/layout/hProcess7"/>
    <dgm:cxn modelId="{39C7FE8A-A952-4BFD-8B76-1FD8145F8302}" type="presParOf" srcId="{F46397CF-BBB4-4466-9EC8-501E40795BCB}" destId="{C8ED323B-1B8A-4F05-8E25-27387953F43B}" srcOrd="5" destOrd="0" presId="urn:microsoft.com/office/officeart/2005/8/layout/hProcess7"/>
    <dgm:cxn modelId="{815791AC-7CFC-4A6A-B06C-D0FCC7F2AB4A}" type="presParOf" srcId="{F46397CF-BBB4-4466-9EC8-501E40795BCB}" destId="{E41FCE7A-0DEF-4C90-875A-D6688789DB6F}" srcOrd="6" destOrd="0" presId="urn:microsoft.com/office/officeart/2005/8/layout/hProcess7"/>
    <dgm:cxn modelId="{4145CB87-ACA1-4BB9-A756-EBE33B2A9498}" type="presParOf" srcId="{E41FCE7A-0DEF-4C90-875A-D6688789DB6F}" destId="{396F6603-E03D-4A90-AC53-6C5BD327BFB5}" srcOrd="0" destOrd="0" presId="urn:microsoft.com/office/officeart/2005/8/layout/hProcess7"/>
    <dgm:cxn modelId="{7FAE1469-ECE8-48BB-BC3F-8B89EE15310E}" type="presParOf" srcId="{E41FCE7A-0DEF-4C90-875A-D6688789DB6F}" destId="{BBACD749-A04B-4D8E-870A-F344A67B0113}" srcOrd="1" destOrd="0" presId="urn:microsoft.com/office/officeart/2005/8/layout/hProcess7"/>
    <dgm:cxn modelId="{86D79EBE-E0C6-4CA0-9DD6-DF0D47FC90D9}" type="presParOf" srcId="{E41FCE7A-0DEF-4C90-875A-D6688789DB6F}" destId="{734C0DE9-CFD0-4A57-8F17-D9C9E2C0B81A}" srcOrd="2" destOrd="0" presId="urn:microsoft.com/office/officeart/2005/8/layout/hProcess7"/>
    <dgm:cxn modelId="{A18BE9FD-5280-4DCF-BBEB-BEFDB2AB81CC}" type="presParOf" srcId="{F46397CF-BBB4-4466-9EC8-501E40795BCB}" destId="{09F0287C-6443-433E-826E-23D03ECBBFB1}" srcOrd="7" destOrd="0" presId="urn:microsoft.com/office/officeart/2005/8/layout/hProcess7"/>
    <dgm:cxn modelId="{36EDED13-2910-4B91-ADC5-908F210937D0}" type="presParOf" srcId="{F46397CF-BBB4-4466-9EC8-501E40795BCB}" destId="{D7C181E3-2462-40D3-B185-10BD23FE5B22}" srcOrd="8" destOrd="0" presId="urn:microsoft.com/office/officeart/2005/8/layout/hProcess7"/>
    <dgm:cxn modelId="{A439D872-4057-42BE-9D91-434F6A44AA8B}" type="presParOf" srcId="{D7C181E3-2462-40D3-B185-10BD23FE5B22}" destId="{5086D67A-4483-4899-8015-311ED4D08753}" srcOrd="0" destOrd="0" presId="urn:microsoft.com/office/officeart/2005/8/layout/hProcess7"/>
    <dgm:cxn modelId="{44FA93BB-02DA-4C8E-B594-41D72E6A9A71}" type="presParOf" srcId="{D7C181E3-2462-40D3-B185-10BD23FE5B22}" destId="{4E37A4F5-1ADC-4094-85F2-739A06E01426}" srcOrd="1" destOrd="0" presId="urn:microsoft.com/office/officeart/2005/8/layout/hProcess7"/>
    <dgm:cxn modelId="{305B6EFA-DA24-4409-B3CC-8248D423F61C}" type="presParOf" srcId="{D7C181E3-2462-40D3-B185-10BD23FE5B22}" destId="{57370193-4D96-40C4-9C8D-BBC98CD19204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3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E5233B04-508A-4ED0-9E7B-F1538CFEEBF7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254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-107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20A34D6-EB4B-4C52-946F-3D46AC9FE52F}" type="slidenum">
              <a:rPr lang="en-AU"/>
              <a:pPr>
                <a:defRPr/>
              </a:pPr>
              <a:t>‹N›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3649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 smtClean="0">
              <a:latin typeface="Arial" panose="020B0604020202020204" pitchFamily="34" charset="0"/>
            </a:endParaRPr>
          </a:p>
        </p:txBody>
      </p:sp>
      <p:sp>
        <p:nvSpPr>
          <p:cNvPr id="1331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31D3E3F-168A-4D1C-ABDD-BDD42B211CE7}" type="slidenum">
              <a:rPr lang="en-AU" altLang="it-IT"/>
              <a:pPr>
                <a:spcBef>
                  <a:spcPct val="0"/>
                </a:spcBef>
              </a:pPr>
              <a:t>1</a:t>
            </a:fld>
            <a:endParaRPr lang="en-AU" altLang="it-IT"/>
          </a:p>
        </p:txBody>
      </p:sp>
    </p:spTree>
    <p:extLst>
      <p:ext uri="{BB962C8B-B14F-4D97-AF65-F5344CB8AC3E}">
        <p14:creationId xmlns:p14="http://schemas.microsoft.com/office/powerpoint/2010/main" val="772435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0A34D6-EB4B-4C52-946F-3D46AC9FE52F}" type="slidenum">
              <a:rPr lang="en-AU" smtClean="0"/>
              <a:pPr>
                <a:defRPr/>
              </a:pPr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955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nettore 1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9" name="Titolo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5" name="Segnaposto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piè di pa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egnaposto numero diapositiva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30DD24F-67AF-49E4-8BA2-032B9243D12D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70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piè di pagina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688F0-DA35-4367-9E64-C2C01DC0466F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6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4CA473-E73F-4862-A06D-D0DFFEC13383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60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olo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27" name="Segnaposto contenuto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 smtClean="0"/>
              <a:t>Fare clic per modificare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Segnaposto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piè di pagina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numero diapositiva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20DBC88-5827-470E-B866-8C28F05E9D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nettore 1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Segnaposto testo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Segnaposto data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egnaposto piè di pagina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egnaposto numero diapositiva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D6358A-A210-4419-84F1-40229C5B5526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09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14" name="Segnaposto contenuto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13" name="Segnaposto contenuto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piè di pagina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297EE8-3AB6-409E-934C-F786427231C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9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29" name="Titolo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5" name="Segnaposto testo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28" name="Segnaposto contenuto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8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80E16A0-964C-435B-883F-4731412F9093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2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olo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egnaposto piè di pagina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5F3B4D-34E9-45DB-9BDA-793CFBCCDFC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14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egnaposto piè di pagina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2F33D96-D466-4F28-AE47-01D046754C4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8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nettore 1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Titolo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26" name="Segnaposto testo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Segnaposto contenuto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data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egnaposto piè di pagina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438DFE-D3D9-48AF-8EDE-EB6E137EEB2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8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egnaposto immagine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 dirty="0"/>
          </a:p>
        </p:txBody>
      </p:sp>
      <p:sp>
        <p:nvSpPr>
          <p:cNvPr id="17" name="Titolo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26" name="Segnaposto testo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egnaposto numero diapositiva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F68F90-B0AB-49D4-9A27-0622DA858A03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0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nettore 1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029" name="Segnaposto testo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  <a:endParaRPr lang="en-US" altLang="it-IT" smtClean="0"/>
          </a:p>
        </p:txBody>
      </p:sp>
      <p:sp>
        <p:nvSpPr>
          <p:cNvPr id="11" name="Segnaposto data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" name="Segnaposto piè di pagina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D38E27"/>
                </a:solidFill>
              </a:defRPr>
            </a:lvl1pPr>
          </a:lstStyle>
          <a:p>
            <a:pPr>
              <a:defRPr/>
            </a:pPr>
            <a:fld id="{E565AF83-8D73-41B8-AB11-57AAAF6658B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  <p:sp>
        <p:nvSpPr>
          <p:cNvPr id="10" name="Segnaposto titolo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9" name="Connettore 1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Connettore 1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45" r:id="rId4"/>
    <p:sldLayoutId id="2147484051" r:id="rId5"/>
    <p:sldLayoutId id="2147484046" r:id="rId6"/>
    <p:sldLayoutId id="2147484052" r:id="rId7"/>
    <p:sldLayoutId id="2147484053" r:id="rId8"/>
    <p:sldLayoutId id="2147484054" r:id="rId9"/>
    <p:sldLayoutId id="2147484047" r:id="rId10"/>
    <p:sldLayoutId id="21474840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google.com/p/sslscan-win/" TargetMode="External"/><Relationship Id="rId2" Type="http://schemas.openxmlformats.org/officeDocument/2006/relationships/hyperlink" Target="https://code.google.com/p/sslyz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sllabs.com/ssltest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385232" y="1700808"/>
            <a:ext cx="8458200" cy="1656184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 smtClean="0"/>
              <a:t>Network &amp; Computer Security</a:t>
            </a:r>
            <a:br>
              <a:rPr lang="it-IT" dirty="0" smtClean="0"/>
            </a:b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SSL/TLS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385232" y="548680"/>
            <a:ext cx="8458200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it-IT" dirty="0" smtClean="0"/>
              <a:t>Prof. Giovambattista Ianni – Università della Calabria</a:t>
            </a:r>
            <a:endParaRPr lang="it-IT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53256">
            <a:off x="2560036" y="3293272"/>
            <a:ext cx="4669656" cy="1480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crime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913" y="1628800"/>
            <a:ext cx="7814574" cy="4112094"/>
          </a:xfrm>
          <a:prstGeom prst="rect">
            <a:avLst/>
          </a:prstGeom>
        </p:spPr>
      </p:pic>
      <p:sp>
        <p:nvSpPr>
          <p:cNvPr id="5" name="Fumetto 1 4"/>
          <p:cNvSpPr/>
          <p:nvPr/>
        </p:nvSpPr>
        <p:spPr>
          <a:xfrm rot="371666">
            <a:off x="1346902" y="4831336"/>
            <a:ext cx="1989411" cy="390531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Aharoni" panose="02010803020104030203" pitchFamily="2" charset="-79"/>
                <a:cs typeface="Aharoni" panose="02010803020104030203" pitchFamily="2" charset="-79"/>
              </a:rPr>
              <a:t>Message </a:t>
            </a:r>
            <a:r>
              <a:rPr lang="it-IT" dirty="0" err="1">
                <a:latin typeface="Aharoni" panose="02010803020104030203" pitchFamily="2" charset="-79"/>
                <a:cs typeface="Aharoni" panose="02010803020104030203" pitchFamily="2" charset="-79"/>
              </a:rPr>
              <a:t>length</a:t>
            </a:r>
            <a:endParaRPr lang="it-IT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293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CRIME (</a:t>
            </a:r>
            <a:r>
              <a:rPr lang="it-IT" dirty="0" err="1" smtClean="0"/>
              <a:t>cont</a:t>
            </a:r>
            <a:r>
              <a:rPr lang="it-IT" dirty="0" smtClean="0"/>
              <a:t>.)</a:t>
            </a:r>
            <a:endParaRPr lang="it-IT" dirty="0"/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099208"/>
              </p:ext>
            </p:extLst>
          </p:nvPr>
        </p:nvGraphicFramePr>
        <p:xfrm>
          <a:off x="-2268760" y="1556792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egnaposto contenuto 2"/>
          <p:cNvSpPr txBox="1">
            <a:spLocks/>
          </p:cNvSpPr>
          <p:nvPr/>
        </p:nvSpPr>
        <p:spPr bwMode="auto">
          <a:xfrm>
            <a:off x="3927805" y="1284514"/>
            <a:ext cx="5076056" cy="55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"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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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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anose="05020102010507070707" pitchFamily="18" charset="2"/>
              <a:buChar char=""/>
              <a:defRPr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Many servers support TLS compression to reduce congestion or the timing </a:t>
            </a:r>
            <a:r>
              <a:rPr lang="en-US" sz="2000" dirty="0" smtClean="0"/>
              <a:t>of loading.</a:t>
            </a:r>
          </a:p>
          <a:p>
            <a:pPr algn="just"/>
            <a:r>
              <a:rPr lang="en-US" sz="2000" dirty="0" smtClean="0"/>
              <a:t>The main method used is </a:t>
            </a:r>
            <a:r>
              <a:rPr lang="en-US" sz="2000" b="1" dirty="0" smtClean="0"/>
              <a:t>DEFLATE, </a:t>
            </a:r>
            <a:r>
              <a:rPr lang="en-US" sz="2000" dirty="0"/>
              <a:t>composed by </a:t>
            </a:r>
            <a:r>
              <a:rPr lang="en-US" sz="2000" dirty="0" smtClean="0"/>
              <a:t>algorithms</a:t>
            </a:r>
          </a:p>
          <a:p>
            <a:pPr lvl="1" algn="just"/>
            <a:r>
              <a:rPr lang="en-US" sz="1600" dirty="0" smtClean="0"/>
              <a:t>LZ77</a:t>
            </a:r>
            <a:r>
              <a:rPr lang="en-US" sz="1600" dirty="0"/>
              <a:t>, used to eliminate the </a:t>
            </a:r>
            <a:r>
              <a:rPr lang="en-US" sz="1600" dirty="0" smtClean="0"/>
              <a:t> redundancy </a:t>
            </a:r>
            <a:r>
              <a:rPr lang="en-US" sz="1600" dirty="0"/>
              <a:t>of </a:t>
            </a:r>
            <a:r>
              <a:rPr lang="en-US" sz="1600" dirty="0" smtClean="0"/>
              <a:t>sequences</a:t>
            </a:r>
          </a:p>
          <a:p>
            <a:pPr lvl="1" algn="just"/>
            <a:r>
              <a:rPr lang="en-US" sz="1600" dirty="0"/>
              <a:t>Huffman Coding, used to eliminate the redundancy of </a:t>
            </a:r>
            <a:r>
              <a:rPr lang="en-US" sz="1600" dirty="0" smtClean="0"/>
              <a:t>symbols</a:t>
            </a:r>
          </a:p>
          <a:p>
            <a:pPr algn="just"/>
            <a:r>
              <a:rPr lang="en-US" sz="2000" dirty="0" smtClean="0"/>
              <a:t>The attack works by </a:t>
            </a:r>
            <a:r>
              <a:rPr lang="en-US" sz="2000" dirty="0"/>
              <a:t>t</a:t>
            </a:r>
            <a:r>
              <a:rPr lang="en-US" sz="2000" dirty="0" smtClean="0"/>
              <a:t>rying </a:t>
            </a:r>
            <a:r>
              <a:rPr lang="en-US" sz="2000" dirty="0"/>
              <a:t>to guess </a:t>
            </a:r>
            <a:r>
              <a:rPr lang="en-US" sz="2000" dirty="0" smtClean="0"/>
              <a:t>a </a:t>
            </a:r>
            <a:r>
              <a:rPr lang="en-US" sz="2000" i="1" dirty="0"/>
              <a:t>secret</a:t>
            </a:r>
            <a:r>
              <a:rPr lang="en-US" sz="2000" dirty="0"/>
              <a:t> </a:t>
            </a:r>
            <a:r>
              <a:rPr lang="en-US" sz="2000" dirty="0" smtClean="0"/>
              <a:t>by </a:t>
            </a:r>
            <a:r>
              <a:rPr lang="en-US" sz="2000" dirty="0"/>
              <a:t>observing the length of the message </a:t>
            </a:r>
            <a:r>
              <a:rPr lang="en-US" sz="2000" dirty="0" smtClean="0"/>
              <a:t>sent. When in a guess message lengths are not </a:t>
            </a:r>
            <a:r>
              <a:rPr lang="en-US" sz="2000" dirty="0"/>
              <a:t>larger than usual the guess is correct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If compression is disabled, TLS </a:t>
            </a:r>
            <a:r>
              <a:rPr lang="en-US" sz="2000" i="1" dirty="0"/>
              <a:t>CRIME </a:t>
            </a:r>
            <a:r>
              <a:rPr lang="en-US" sz="2000" dirty="0"/>
              <a:t>can not be applied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31519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BREACH</a:t>
            </a:r>
          </a:p>
        </p:txBody>
      </p:sp>
      <p:graphicFrame>
        <p:nvGraphicFramePr>
          <p:cNvPr id="6" name="Segnaposto contenut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22830"/>
              </p:ext>
            </p:extLst>
          </p:nvPr>
        </p:nvGraphicFramePr>
        <p:xfrm>
          <a:off x="304800" y="1700808"/>
          <a:ext cx="86868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617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Test web-server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test the web server through several tools analyzing which protocols and ciphers are supported:</a:t>
            </a:r>
            <a:endParaRPr lang="en-US" dirty="0" smtClean="0"/>
          </a:p>
          <a:p>
            <a:pPr lvl="1"/>
            <a:endParaRPr lang="it-IT" dirty="0" smtClean="0"/>
          </a:p>
          <a:p>
            <a:pPr lvl="1"/>
            <a:r>
              <a:rPr lang="it-IT" b="1" dirty="0" smtClean="0">
                <a:hlinkClick r:id="rId2"/>
              </a:rPr>
              <a:t>SSLYZE</a:t>
            </a:r>
            <a:endParaRPr lang="it-IT" b="1" dirty="0" smtClean="0"/>
          </a:p>
          <a:p>
            <a:pPr lvl="1"/>
            <a:r>
              <a:rPr lang="it-IT" b="1" dirty="0" smtClean="0">
                <a:hlinkClick r:id="rId3"/>
              </a:rPr>
              <a:t>SSLSCAN</a:t>
            </a:r>
            <a:endParaRPr lang="it-IT" b="1" dirty="0" smtClean="0"/>
          </a:p>
          <a:p>
            <a:pPr lvl="1"/>
            <a:r>
              <a:rPr lang="it-IT" b="1" dirty="0" err="1" smtClean="0"/>
              <a:t>Qualys</a:t>
            </a:r>
            <a:r>
              <a:rPr lang="it-IT" b="1" dirty="0" smtClean="0"/>
              <a:t> SSL </a:t>
            </a:r>
            <a:r>
              <a:rPr lang="it-IT" b="1" dirty="0" err="1" smtClean="0"/>
              <a:t>check</a:t>
            </a:r>
            <a:r>
              <a:rPr lang="it-IT" b="1" dirty="0" smtClean="0"/>
              <a:t> (</a:t>
            </a:r>
            <a:r>
              <a:rPr lang="it-IT" b="1" dirty="0"/>
              <a:t>online) </a:t>
            </a:r>
            <a:r>
              <a:rPr lang="it-IT" b="1" dirty="0">
                <a:hlinkClick r:id="rId4"/>
              </a:rPr>
              <a:t>https://www.ssllabs.com/ssltest/</a:t>
            </a:r>
            <a:r>
              <a:rPr lang="it-IT" b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3911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Key</a:t>
            </a:r>
            <a:r>
              <a:rPr lang="it-IT" dirty="0"/>
              <a:t> generation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304800" y="1554163"/>
            <a:ext cx="4195192" cy="4525962"/>
          </a:xfrm>
        </p:spPr>
        <p:txBody>
          <a:bodyPr/>
          <a:lstStyle/>
          <a:p>
            <a:pPr algn="just"/>
            <a:r>
              <a:rPr lang="en-US" sz="2400" dirty="0" smtClean="0"/>
              <a:t>Establish </a:t>
            </a:r>
            <a:r>
              <a:rPr lang="en-US" sz="2400" i="1" dirty="0" smtClean="0"/>
              <a:t>a </a:t>
            </a:r>
            <a:r>
              <a:rPr lang="en-US" sz="2400" i="1" dirty="0" err="1" smtClean="0"/>
              <a:t>pre_master_key</a:t>
            </a:r>
            <a:r>
              <a:rPr lang="en-US" sz="2400" i="1" dirty="0"/>
              <a:t> </a:t>
            </a:r>
            <a:r>
              <a:rPr lang="en-US" sz="2400" dirty="0" smtClean="0"/>
              <a:t>of 48 </a:t>
            </a:r>
            <a:r>
              <a:rPr lang="en-US" sz="2400" dirty="0"/>
              <a:t>byte </a:t>
            </a:r>
            <a:r>
              <a:rPr lang="en-US" sz="2400" dirty="0" smtClean="0"/>
              <a:t>using </a:t>
            </a:r>
            <a:r>
              <a:rPr lang="en-US" sz="2400" dirty="0"/>
              <a:t>public key </a:t>
            </a:r>
            <a:r>
              <a:rPr lang="en-US" sz="2400" dirty="0" smtClean="0"/>
              <a:t>algorithms (e.g. </a:t>
            </a:r>
            <a:r>
              <a:rPr lang="en-US" sz="2400" i="1" dirty="0" smtClean="0"/>
              <a:t>RSA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Diffie</a:t>
            </a:r>
            <a:r>
              <a:rPr lang="en-US" sz="2400" i="1" dirty="0" smtClean="0"/>
              <a:t>-Hellman</a:t>
            </a:r>
            <a:r>
              <a:rPr lang="en-US" sz="2400" dirty="0" smtClean="0"/>
              <a:t> and </a:t>
            </a:r>
            <a:r>
              <a:rPr lang="en-US" sz="2400" i="1" dirty="0" smtClean="0"/>
              <a:t>FORTEZZA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endParaRPr lang="en-US" sz="2400" i="1" dirty="0" smtClean="0"/>
          </a:p>
          <a:p>
            <a:r>
              <a:rPr lang="en-US" sz="2400" dirty="0" smtClean="0"/>
              <a:t>Generate</a:t>
            </a:r>
            <a:r>
              <a:rPr lang="en-US" sz="2400" i="1" dirty="0"/>
              <a:t> </a:t>
            </a:r>
            <a:r>
              <a:rPr lang="en-US" sz="2400" i="1" dirty="0" err="1" smtClean="0"/>
              <a:t>master_secret</a:t>
            </a:r>
            <a:r>
              <a:rPr lang="en-US" sz="2400" i="1" dirty="0" smtClean="0"/>
              <a:t> </a:t>
            </a:r>
            <a:r>
              <a:rPr lang="en-US" sz="2400" dirty="0" smtClean="0"/>
              <a:t>applying </a:t>
            </a:r>
            <a:r>
              <a:rPr lang="en-US" sz="2400" dirty="0"/>
              <a:t>a hash </a:t>
            </a:r>
            <a:r>
              <a:rPr lang="en-US" sz="2400" dirty="0" smtClean="0"/>
              <a:t>function to</a:t>
            </a:r>
            <a:r>
              <a:rPr lang="en-US" sz="2400" i="1" dirty="0" smtClean="0"/>
              <a:t>:</a:t>
            </a:r>
          </a:p>
          <a:p>
            <a:pPr lvl="1" algn="just"/>
            <a:r>
              <a:rPr lang="en-US" sz="2000" i="1" dirty="0" err="1" smtClean="0"/>
              <a:t>pre_master_key</a:t>
            </a:r>
            <a:r>
              <a:rPr lang="en-US" sz="2000" i="1" dirty="0" smtClean="0"/>
              <a:t> </a:t>
            </a:r>
          </a:p>
          <a:p>
            <a:pPr lvl="1" algn="just"/>
            <a:r>
              <a:rPr lang="en-US" sz="2000" i="1" dirty="0" err="1" smtClean="0"/>
              <a:t>ServerHello.random</a:t>
            </a:r>
            <a:endParaRPr lang="en-US" sz="2000" i="1" dirty="0" smtClean="0"/>
          </a:p>
          <a:p>
            <a:pPr lvl="1" algn="just"/>
            <a:r>
              <a:rPr lang="en-US" sz="2000" i="1" dirty="0" err="1" smtClean="0"/>
              <a:t>ClientHello.random</a:t>
            </a:r>
            <a:endParaRPr lang="en-US" sz="2000" i="1" dirty="0" smtClean="0"/>
          </a:p>
          <a:p>
            <a:endParaRPr lang="en-US" sz="2400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371384"/>
            <a:ext cx="4211562" cy="289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77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Key</a:t>
            </a:r>
            <a:r>
              <a:rPr lang="it-IT" dirty="0"/>
              <a:t> </a:t>
            </a:r>
            <a:r>
              <a:rPr lang="it-IT" dirty="0" smtClean="0"/>
              <a:t>generation (CONT.)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Produce </a:t>
            </a:r>
            <a:r>
              <a:rPr lang="it-IT" i="1" dirty="0" err="1" smtClean="0"/>
              <a:t>key_block</a:t>
            </a:r>
            <a:r>
              <a:rPr lang="it-IT" dirty="0" smtClean="0"/>
              <a:t> with </a:t>
            </a:r>
            <a:r>
              <a:rPr lang="it-IT" i="1" dirty="0" err="1" smtClean="0"/>
              <a:t>master_secret</a:t>
            </a:r>
            <a:r>
              <a:rPr lang="it-IT" i="1" dirty="0" smtClean="0"/>
              <a:t> </a:t>
            </a:r>
          </a:p>
          <a:p>
            <a:pPr lvl="1"/>
            <a:r>
              <a:rPr lang="it-IT" i="1" dirty="0" err="1" smtClean="0"/>
              <a:t>Iteratively</a:t>
            </a:r>
            <a:r>
              <a:rPr lang="it-IT" i="1" dirty="0" smtClean="0"/>
              <a:t> use </a:t>
            </a:r>
            <a:r>
              <a:rPr lang="it-IT" i="1" dirty="0" err="1" smtClean="0"/>
              <a:t>this</a:t>
            </a:r>
            <a:r>
              <a:rPr lang="it-IT" i="1" dirty="0" smtClean="0"/>
              <a:t> </a:t>
            </a:r>
            <a:r>
              <a:rPr lang="it-IT" i="1" dirty="0" err="1" smtClean="0"/>
              <a:t>function</a:t>
            </a:r>
            <a:r>
              <a:rPr lang="it-IT" i="1" dirty="0" smtClean="0"/>
              <a:t> </a:t>
            </a:r>
            <a:r>
              <a:rPr lang="it-IT" i="1" dirty="0" err="1" smtClean="0"/>
              <a:t>until</a:t>
            </a:r>
            <a:r>
              <a:rPr lang="it-IT" i="1" dirty="0" smtClean="0"/>
              <a:t> </a:t>
            </a:r>
            <a:r>
              <a:rPr lang="it-IT" i="1" dirty="0" err="1"/>
              <a:t>key_block</a:t>
            </a:r>
            <a:r>
              <a:rPr lang="it-IT" dirty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long </a:t>
            </a:r>
            <a:r>
              <a:rPr lang="it-IT" dirty="0" err="1" smtClean="0"/>
              <a:t>enough</a:t>
            </a:r>
            <a:endParaRPr lang="it-IT" dirty="0" smtClean="0"/>
          </a:p>
          <a:p>
            <a:pPr lvl="1"/>
            <a:endParaRPr lang="it-IT" i="1" dirty="0"/>
          </a:p>
          <a:p>
            <a:r>
              <a:rPr lang="it-IT" i="1" dirty="0" err="1" smtClean="0"/>
              <a:t>Parts</a:t>
            </a:r>
            <a:r>
              <a:rPr lang="it-IT" i="1" dirty="0" smtClean="0"/>
              <a:t> </a:t>
            </a:r>
            <a:r>
              <a:rPr lang="it-IT" i="1" dirty="0"/>
              <a:t>of </a:t>
            </a:r>
            <a:r>
              <a:rPr lang="it-IT" i="1" dirty="0" smtClean="0"/>
              <a:t>the </a:t>
            </a:r>
            <a:r>
              <a:rPr lang="it-IT" i="1" dirty="0" err="1"/>
              <a:t>key_block</a:t>
            </a:r>
            <a:r>
              <a:rPr lang="it-IT" dirty="0"/>
              <a:t> </a:t>
            </a:r>
            <a:endParaRPr lang="it-IT" dirty="0" smtClean="0"/>
          </a:p>
          <a:p>
            <a:pPr lvl="1"/>
            <a:r>
              <a:rPr lang="it-IT" i="1" dirty="0" smtClean="0"/>
              <a:t>MAC </a:t>
            </a:r>
            <a:r>
              <a:rPr lang="it-IT" i="1" dirty="0" err="1" smtClean="0"/>
              <a:t>secrets</a:t>
            </a:r>
            <a:endParaRPr lang="it-IT" i="1" dirty="0" smtClean="0"/>
          </a:p>
          <a:p>
            <a:pPr lvl="1"/>
            <a:r>
              <a:rPr lang="it-IT" i="1" dirty="0" err="1"/>
              <a:t>C</a:t>
            </a:r>
            <a:r>
              <a:rPr lang="it-IT" i="1" dirty="0" err="1" smtClean="0"/>
              <a:t>ryptographic</a:t>
            </a:r>
            <a:r>
              <a:rPr lang="it-IT" i="1" dirty="0" smtClean="0"/>
              <a:t> </a:t>
            </a:r>
            <a:r>
              <a:rPr lang="it-IT" i="1" dirty="0" err="1" smtClean="0"/>
              <a:t>keys</a:t>
            </a:r>
            <a:endParaRPr lang="it-IT" i="1" dirty="0" smtClean="0"/>
          </a:p>
          <a:p>
            <a:pPr lvl="1"/>
            <a:r>
              <a:rPr lang="it-IT" i="1" dirty="0" err="1" smtClean="0"/>
              <a:t>IVs</a:t>
            </a:r>
            <a:r>
              <a:rPr lang="it-IT" i="1" dirty="0" smtClean="0"/>
              <a:t> (for CBC </a:t>
            </a:r>
            <a:r>
              <a:rPr lang="it-IT" i="1" dirty="0" err="1" smtClean="0"/>
              <a:t>block</a:t>
            </a:r>
            <a:r>
              <a:rPr lang="it-IT" i="1" dirty="0" smtClean="0"/>
              <a:t> </a:t>
            </a:r>
            <a:r>
              <a:rPr lang="it-IT" i="1" dirty="0" err="1" smtClean="0"/>
              <a:t>ciphers</a:t>
            </a:r>
            <a:r>
              <a:rPr lang="it-IT" i="1" dirty="0" smtClean="0"/>
              <a:t> or </a:t>
            </a:r>
            <a:r>
              <a:rPr lang="it-IT" i="1" dirty="0" err="1" smtClean="0"/>
              <a:t>similar</a:t>
            </a:r>
            <a:r>
              <a:rPr lang="it-IT" i="1" dirty="0" smtClean="0"/>
              <a:t>)</a:t>
            </a:r>
            <a:endParaRPr lang="it-IT" i="1" dirty="0"/>
          </a:p>
        </p:txBody>
      </p:sp>
    </p:spTree>
    <p:extLst>
      <p:ext uri="{BB962C8B-B14F-4D97-AF65-F5344CB8AC3E}">
        <p14:creationId xmlns:p14="http://schemas.microsoft.com/office/powerpoint/2010/main" val="397047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Ssl</a:t>
            </a:r>
            <a:r>
              <a:rPr lang="it-IT" dirty="0" smtClean="0"/>
              <a:t> record processing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>
          <a:xfrm>
            <a:off x="5217538" y="1554163"/>
            <a:ext cx="3926462" cy="452596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sz="2000" dirty="0" err="1" smtClean="0"/>
              <a:t>Fragmentation</a:t>
            </a:r>
            <a:r>
              <a:rPr lang="it-IT" sz="2000" dirty="0" smtClean="0"/>
              <a:t> </a:t>
            </a:r>
            <a:r>
              <a:rPr lang="it-IT" sz="2000" dirty="0"/>
              <a:t>and </a:t>
            </a:r>
            <a:r>
              <a:rPr lang="it-IT" sz="2000" dirty="0" err="1" smtClean="0"/>
              <a:t>packing</a:t>
            </a:r>
            <a:r>
              <a:rPr lang="it-IT" sz="2000" dirty="0" smtClean="0"/>
              <a:t> in </a:t>
            </a:r>
            <a:r>
              <a:rPr lang="it-IT" sz="2000" dirty="0" err="1" smtClean="0"/>
              <a:t>SSLPlaintext</a:t>
            </a:r>
            <a:r>
              <a:rPr lang="it-IT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 smtClean="0"/>
              <a:t>Packet</a:t>
            </a:r>
            <a:r>
              <a:rPr lang="it-IT" sz="2000" dirty="0" smtClean="0"/>
              <a:t> </a:t>
            </a:r>
            <a:r>
              <a:rPr lang="it-IT" sz="2000" dirty="0" err="1" smtClean="0"/>
              <a:t>compression</a:t>
            </a:r>
            <a:r>
              <a:rPr lang="it-IT" sz="2000" dirty="0" smtClean="0"/>
              <a:t> in </a:t>
            </a:r>
            <a:r>
              <a:rPr lang="it-IT" sz="2000" dirty="0" err="1" smtClean="0"/>
              <a:t>SSLCompressed</a:t>
            </a:r>
            <a:r>
              <a:rPr lang="it-IT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000" dirty="0" err="1"/>
              <a:t>Encryption</a:t>
            </a:r>
            <a:r>
              <a:rPr lang="it-IT" sz="2000" dirty="0"/>
              <a:t> of </a:t>
            </a:r>
            <a:r>
              <a:rPr lang="it-IT" sz="2000" dirty="0" err="1"/>
              <a:t>packets</a:t>
            </a:r>
            <a:r>
              <a:rPr lang="it-IT" sz="2000" dirty="0"/>
              <a:t> </a:t>
            </a:r>
            <a:r>
              <a:rPr lang="it-IT" sz="2000" dirty="0" smtClean="0"/>
              <a:t>in </a:t>
            </a:r>
            <a:r>
              <a:rPr lang="it-IT" sz="2000" dirty="0" err="1" smtClean="0"/>
              <a:t>SSLCiphertext</a:t>
            </a:r>
            <a:r>
              <a:rPr lang="it-IT" sz="2000" dirty="0" smtClean="0"/>
              <a:t>:</a:t>
            </a:r>
          </a:p>
          <a:p>
            <a:pPr marL="857250" lvl="1" indent="-457200">
              <a:buFont typeface="+mj-lt"/>
              <a:buAutoNum type="arabicPeriod"/>
            </a:pPr>
            <a:r>
              <a:rPr lang="it-IT" sz="1600" dirty="0" err="1" smtClean="0"/>
              <a:t>Creation</a:t>
            </a:r>
            <a:r>
              <a:rPr lang="it-IT" sz="1600" dirty="0" smtClean="0"/>
              <a:t> of MAC</a:t>
            </a:r>
            <a:r>
              <a:rPr lang="en-US" sz="1600" dirty="0" smtClean="0"/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/>
              <a:t>Append MAC to </a:t>
            </a:r>
            <a:r>
              <a:rPr lang="en-US" sz="1600" dirty="0" err="1"/>
              <a:t>to</a:t>
            </a:r>
            <a:r>
              <a:rPr lang="en-US" sz="1600" dirty="0"/>
              <a:t> </a:t>
            </a:r>
            <a:r>
              <a:rPr lang="en-US" sz="1600" dirty="0" err="1" smtClean="0"/>
              <a:t>SSLCompressed</a:t>
            </a:r>
            <a:r>
              <a:rPr lang="en-US" sz="1600" dirty="0" smtClean="0"/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Encryption of packets using the chipper </a:t>
            </a:r>
            <a:r>
              <a:rPr lang="en-US" sz="1600" dirty="0"/>
              <a:t>suite </a:t>
            </a:r>
            <a:r>
              <a:rPr lang="en-US" sz="1600" dirty="0" smtClean="0"/>
              <a:t>chose.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600" dirty="0" smtClean="0"/>
              <a:t>If </a:t>
            </a:r>
            <a:r>
              <a:rPr lang="it-IT" sz="1600" dirty="0" err="1"/>
              <a:t>block</a:t>
            </a:r>
            <a:r>
              <a:rPr lang="it-IT" sz="1600" dirty="0"/>
              <a:t> </a:t>
            </a:r>
            <a:r>
              <a:rPr lang="it-IT" sz="1600" dirty="0" err="1" smtClean="0"/>
              <a:t>cipher</a:t>
            </a:r>
            <a:r>
              <a:rPr lang="it-IT" sz="1600" dirty="0" smtClean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</a:t>
            </a:r>
            <a:r>
              <a:rPr lang="it-IT" sz="1600" dirty="0" err="1" smtClean="0"/>
              <a:t>used</a:t>
            </a:r>
            <a:r>
              <a:rPr lang="it-IT" sz="1600" dirty="0" smtClean="0"/>
              <a:t> </a:t>
            </a:r>
            <a:r>
              <a:rPr lang="it-IT" sz="1600" dirty="0" err="1" smtClean="0"/>
              <a:t>then</a:t>
            </a:r>
            <a:r>
              <a:rPr lang="it-IT" sz="1600" dirty="0"/>
              <a:t> </a:t>
            </a:r>
            <a:r>
              <a:rPr lang="it-IT" sz="1600" dirty="0" err="1" smtClean="0"/>
              <a:t>is</a:t>
            </a:r>
            <a:r>
              <a:rPr lang="it-IT" sz="1600" dirty="0" smtClean="0"/>
              <a:t> </a:t>
            </a:r>
            <a:r>
              <a:rPr lang="it-IT" sz="1600" dirty="0" err="1" smtClean="0"/>
              <a:t>necessary</a:t>
            </a:r>
            <a:r>
              <a:rPr lang="it-IT" sz="1600" dirty="0" smtClean="0"/>
              <a:t> a </a:t>
            </a:r>
            <a:r>
              <a:rPr lang="it-IT" sz="1600" dirty="0" err="1" smtClean="0"/>
              <a:t>padding</a:t>
            </a:r>
            <a:r>
              <a:rPr lang="it-IT" sz="1600" dirty="0" smtClean="0"/>
              <a:t> </a:t>
            </a:r>
            <a:r>
              <a:rPr lang="it-IT" sz="1600" dirty="0"/>
              <a:t>and in some </a:t>
            </a:r>
            <a:r>
              <a:rPr lang="it-IT" sz="1600" dirty="0" err="1" smtClean="0"/>
              <a:t>cases</a:t>
            </a:r>
            <a:r>
              <a:rPr lang="it-IT" sz="1600" dirty="0" smtClean="0"/>
              <a:t> the IV.</a:t>
            </a:r>
            <a:endParaRPr lang="it-IT" sz="2000" dirty="0" smtClean="0"/>
          </a:p>
          <a:p>
            <a:pPr marL="457200" indent="-457200">
              <a:buFont typeface="+mj-lt"/>
              <a:buAutoNum type="arabicPeriod"/>
            </a:pPr>
            <a:endParaRPr lang="it-IT" sz="2000" dirty="0" smtClean="0"/>
          </a:p>
          <a:p>
            <a:pPr marL="457200" indent="-457200">
              <a:buFont typeface="+mj-lt"/>
              <a:buAutoNum type="arabicPeriod"/>
            </a:pPr>
            <a:endParaRPr lang="it-IT" sz="2000" dirty="0" smtClean="0"/>
          </a:p>
          <a:p>
            <a:pPr marL="457200" indent="-457200">
              <a:buFont typeface="+mj-lt"/>
              <a:buAutoNum type="arabicPeriod"/>
            </a:pPr>
            <a:endParaRPr lang="it-IT" sz="2000" dirty="0" smtClean="0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20888"/>
            <a:ext cx="4912738" cy="300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Ssl</a:t>
            </a:r>
            <a:r>
              <a:rPr lang="it-IT" dirty="0"/>
              <a:t> record </a:t>
            </a:r>
            <a:r>
              <a:rPr lang="it-IT" dirty="0" smtClean="0"/>
              <a:t>processing (</a:t>
            </a:r>
            <a:r>
              <a:rPr lang="it-IT" dirty="0" err="1" smtClean="0"/>
              <a:t>Cont</a:t>
            </a:r>
            <a:r>
              <a:rPr lang="it-IT" dirty="0" smtClean="0"/>
              <a:t>.)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At the end of process </a:t>
            </a:r>
            <a:r>
              <a:rPr lang="en-US" sz="2800" dirty="0"/>
              <a:t>a header </a:t>
            </a:r>
            <a:r>
              <a:rPr lang="en-US" sz="2800" dirty="0" smtClean="0"/>
              <a:t>is added to the </a:t>
            </a:r>
            <a:r>
              <a:rPr lang="it-IT" sz="2800" dirty="0" err="1" smtClean="0"/>
              <a:t>SSLCiphertext</a:t>
            </a:r>
            <a:r>
              <a:rPr lang="it-IT" sz="2800" dirty="0"/>
              <a:t> to </a:t>
            </a:r>
            <a:r>
              <a:rPr lang="it-IT" sz="2800" dirty="0" err="1" smtClean="0"/>
              <a:t>get</a:t>
            </a:r>
            <a:r>
              <a:rPr lang="it-IT" sz="2800" dirty="0" smtClean="0"/>
              <a:t> a </a:t>
            </a:r>
            <a:r>
              <a:rPr lang="it-IT" sz="2800" dirty="0" err="1" smtClean="0"/>
              <a:t>SSLRecord</a:t>
            </a:r>
            <a:r>
              <a:rPr lang="it-IT" sz="2800" dirty="0"/>
              <a:t>, </a:t>
            </a:r>
            <a:r>
              <a:rPr lang="it-IT" sz="2800" dirty="0" err="1"/>
              <a:t>which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composed</a:t>
            </a:r>
            <a:r>
              <a:rPr lang="it-IT" sz="2800" dirty="0"/>
              <a:t> </a:t>
            </a:r>
            <a:r>
              <a:rPr lang="it-IT" sz="2800" dirty="0" smtClean="0"/>
              <a:t>by:</a:t>
            </a:r>
          </a:p>
          <a:p>
            <a:pPr lvl="1"/>
            <a:r>
              <a:rPr lang="it-IT" sz="2400" dirty="0" smtClean="0"/>
              <a:t>TYPE: the </a:t>
            </a:r>
            <a:r>
              <a:rPr lang="it-IT" sz="2400" dirty="0" err="1" smtClean="0"/>
              <a:t>type</a:t>
            </a:r>
            <a:r>
              <a:rPr lang="it-IT" sz="2400" dirty="0" smtClean="0"/>
              <a:t> of </a:t>
            </a:r>
            <a:r>
              <a:rPr lang="it-IT" sz="2400" dirty="0" err="1" smtClean="0"/>
              <a:t>packet</a:t>
            </a:r>
            <a:r>
              <a:rPr lang="it-IT" sz="2400" dirty="0" smtClean="0"/>
              <a:t> (</a:t>
            </a:r>
            <a:r>
              <a:rPr lang="it-IT" sz="2400" dirty="0"/>
              <a:t>SSL </a:t>
            </a:r>
            <a:r>
              <a:rPr lang="it-IT" sz="2400" dirty="0" err="1"/>
              <a:t>Change</a:t>
            </a:r>
            <a:r>
              <a:rPr lang="it-IT" sz="2400" dirty="0"/>
              <a:t> </a:t>
            </a:r>
            <a:r>
              <a:rPr lang="it-IT" sz="2400" dirty="0" err="1" smtClean="0"/>
              <a:t>CipherSpec</a:t>
            </a:r>
            <a:r>
              <a:rPr lang="it-IT" sz="2400" dirty="0" smtClean="0"/>
              <a:t> </a:t>
            </a:r>
            <a:r>
              <a:rPr lang="it-IT" sz="2400" dirty="0" err="1" smtClean="0"/>
              <a:t>Protocol,Alert</a:t>
            </a:r>
            <a:r>
              <a:rPr lang="it-IT" sz="2400" dirty="0" smtClean="0"/>
              <a:t> </a:t>
            </a:r>
            <a:r>
              <a:rPr lang="it-IT" sz="2400" dirty="0" err="1"/>
              <a:t>Protocol</a:t>
            </a:r>
            <a:r>
              <a:rPr lang="it-IT" sz="2400" dirty="0"/>
              <a:t>, </a:t>
            </a:r>
            <a:r>
              <a:rPr lang="it-IT" sz="2400" dirty="0" err="1" smtClean="0"/>
              <a:t>HandshakeProtocol</a:t>
            </a:r>
            <a:r>
              <a:rPr lang="it-IT" sz="2400" dirty="0" smtClean="0"/>
              <a:t> or </a:t>
            </a:r>
            <a:r>
              <a:rPr lang="it-IT" sz="2400" dirty="0"/>
              <a:t>Application Data </a:t>
            </a:r>
            <a:r>
              <a:rPr lang="it-IT" sz="2400" dirty="0" err="1"/>
              <a:t>Protocol</a:t>
            </a:r>
            <a:r>
              <a:rPr lang="it-IT" sz="2400" dirty="0" smtClean="0"/>
              <a:t>).</a:t>
            </a:r>
          </a:p>
          <a:p>
            <a:pPr lvl="1"/>
            <a:r>
              <a:rPr lang="it-IT" sz="2400" dirty="0" smtClean="0"/>
              <a:t>VERSION: the </a:t>
            </a:r>
            <a:r>
              <a:rPr lang="it-IT" sz="2400" dirty="0" err="1" smtClean="0"/>
              <a:t>version</a:t>
            </a:r>
            <a:r>
              <a:rPr lang="it-IT" sz="2400" dirty="0" smtClean="0"/>
              <a:t> of SSL.</a:t>
            </a:r>
          </a:p>
          <a:p>
            <a:pPr lvl="1"/>
            <a:r>
              <a:rPr lang="it-IT" sz="2400" dirty="0" smtClean="0"/>
              <a:t>LENGHT:16-bit.</a:t>
            </a:r>
            <a:endParaRPr lang="it-IT" sz="2400" dirty="0"/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80" y="5214018"/>
            <a:ext cx="8497540" cy="86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SSL </a:t>
            </a:r>
            <a:r>
              <a:rPr lang="it-IT" dirty="0" err="1">
                <a:effectLst/>
              </a:rPr>
              <a:t>step-by-step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554163"/>
            <a:ext cx="3789082" cy="511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1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Attacks </a:t>
            </a:r>
            <a:r>
              <a:rPr lang="it-IT" dirty="0" err="1">
                <a:effectLst/>
              </a:rPr>
              <a:t>against</a:t>
            </a:r>
            <a:r>
              <a:rPr lang="it-IT" dirty="0">
                <a:effectLst/>
              </a:rPr>
              <a:t> </a:t>
            </a:r>
            <a:r>
              <a:rPr lang="it-IT" dirty="0" err="1" smtClean="0"/>
              <a:t>ssl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BEAST</a:t>
            </a:r>
          </a:p>
          <a:p>
            <a:endParaRPr lang="it-IT" dirty="0" smtClean="0"/>
          </a:p>
          <a:p>
            <a:r>
              <a:rPr lang="it-IT" dirty="0" smtClean="0"/>
              <a:t>CRIME</a:t>
            </a:r>
          </a:p>
          <a:p>
            <a:endParaRPr lang="it-IT" dirty="0" smtClean="0"/>
          </a:p>
          <a:p>
            <a:r>
              <a:rPr lang="it-IT" dirty="0" smtClean="0"/>
              <a:t>BREACH</a:t>
            </a:r>
            <a:endParaRPr lang="it-IT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916832"/>
            <a:ext cx="5909057" cy="350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6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BEAST</a:t>
            </a:r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16832"/>
            <a:ext cx="7823092" cy="3168352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656888" y="5229200"/>
            <a:ext cx="782309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Up to TLS 1.0 </a:t>
            </a:r>
            <a:r>
              <a:rPr lang="en-US" dirty="0" smtClean="0"/>
              <a:t>the IV </a:t>
            </a:r>
            <a:r>
              <a:rPr lang="en-US" dirty="0"/>
              <a:t>of the first block of the first message is the last </a:t>
            </a:r>
            <a:r>
              <a:rPr lang="en-US" dirty="0" err="1"/>
              <a:t>ciphertext</a:t>
            </a:r>
            <a:r>
              <a:rPr lang="en-US" dirty="0"/>
              <a:t> block of the last message sent. </a:t>
            </a:r>
            <a:endParaRPr lang="en-US" dirty="0" smtClean="0"/>
          </a:p>
          <a:p>
            <a:r>
              <a:rPr lang="en-US" sz="2000" b="1" dirty="0" smtClean="0">
                <a:solidFill>
                  <a:srgbClr val="FF0000"/>
                </a:solidFill>
              </a:rPr>
              <a:t>This </a:t>
            </a:r>
            <a:r>
              <a:rPr lang="en-US" sz="2000" b="1" dirty="0">
                <a:solidFill>
                  <a:srgbClr val="FF0000"/>
                </a:solidFill>
              </a:rPr>
              <a:t>makes the IV </a:t>
            </a:r>
            <a:r>
              <a:rPr lang="en-US" sz="2000" b="1" dirty="0" smtClean="0">
                <a:solidFill>
                  <a:srgbClr val="FF0000"/>
                </a:solidFill>
              </a:rPr>
              <a:t>predictable.</a:t>
            </a:r>
            <a:endParaRPr lang="it-IT" sz="2000" b="1" dirty="0">
              <a:solidFill>
                <a:srgbClr val="FF0000"/>
              </a:solidFill>
            </a:endParaRPr>
          </a:p>
        </p:txBody>
      </p:sp>
      <p:sp>
        <p:nvSpPr>
          <p:cNvPr id="8" name="Rettangolo arrotondato 7"/>
          <p:cNvSpPr/>
          <p:nvPr/>
        </p:nvSpPr>
        <p:spPr>
          <a:xfrm>
            <a:off x="683568" y="2492896"/>
            <a:ext cx="1944216" cy="57606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arrotondato 8"/>
          <p:cNvSpPr/>
          <p:nvPr/>
        </p:nvSpPr>
        <p:spPr>
          <a:xfrm>
            <a:off x="6732240" y="3861048"/>
            <a:ext cx="1368152" cy="45546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338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Beast</a:t>
            </a:r>
            <a:r>
              <a:rPr lang="it-IT" dirty="0" smtClean="0"/>
              <a:t> (</a:t>
            </a:r>
            <a:r>
              <a:rPr lang="it-IT" dirty="0" err="1" smtClean="0"/>
              <a:t>cont</a:t>
            </a:r>
            <a:r>
              <a:rPr lang="it-IT" dirty="0" smtClean="0"/>
              <a:t>.)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43189"/>
          </a:xfrm>
        </p:spPr>
        <p:txBody>
          <a:bodyPr/>
          <a:lstStyle/>
          <a:p>
            <a:pPr algn="just"/>
            <a:r>
              <a:rPr lang="it-IT" sz="2600" dirty="0" err="1" smtClean="0"/>
              <a:t>If</a:t>
            </a:r>
            <a:r>
              <a:rPr lang="it-IT" sz="2600" dirty="0" smtClean="0"/>
              <a:t> the </a:t>
            </a:r>
            <a:r>
              <a:rPr lang="en-US" sz="2600" dirty="0"/>
              <a:t>the attacker </a:t>
            </a:r>
            <a:r>
              <a:rPr lang="en-US" sz="2600" dirty="0" smtClean="0"/>
              <a:t>knows the </a:t>
            </a:r>
            <a:r>
              <a:rPr lang="en-US" sz="2600" dirty="0"/>
              <a:t>last block of the last encrypted message can then try to guess the plaintext</a:t>
            </a:r>
            <a:r>
              <a:rPr lang="en-US" sz="2600" dirty="0" smtClean="0"/>
              <a:t>.</a:t>
            </a:r>
          </a:p>
          <a:p>
            <a:pPr algn="just"/>
            <a:r>
              <a:rPr lang="en-US" sz="2600" dirty="0"/>
              <a:t>This is computationally difficult, but if the attacker is able to </a:t>
            </a:r>
            <a:r>
              <a:rPr lang="en-US" sz="2600" dirty="0" smtClean="0"/>
              <a:t>insert text </a:t>
            </a:r>
            <a:r>
              <a:rPr lang="en-US" sz="2600" dirty="0"/>
              <a:t>in the user's </a:t>
            </a:r>
            <a:r>
              <a:rPr lang="en-US" sz="2600" dirty="0" smtClean="0"/>
              <a:t>plaintext then the </a:t>
            </a:r>
            <a:r>
              <a:rPr lang="en-US" sz="2600" dirty="0"/>
              <a:t>TLS record will be occupied in part by the injected </a:t>
            </a:r>
            <a:r>
              <a:rPr lang="en-US" sz="2600" dirty="0" smtClean="0"/>
              <a:t>data and </a:t>
            </a:r>
            <a:r>
              <a:rPr lang="en-US" sz="2600" dirty="0"/>
              <a:t>partly from the secret</a:t>
            </a:r>
            <a:r>
              <a:rPr lang="en-US" sz="2600" dirty="0" smtClean="0"/>
              <a:t>.</a:t>
            </a:r>
          </a:p>
          <a:p>
            <a:pPr lvl="1" algn="just"/>
            <a:r>
              <a:rPr lang="en-US" sz="2200" dirty="0"/>
              <a:t>Suppose </a:t>
            </a:r>
            <a:r>
              <a:rPr lang="en-US" sz="2200" dirty="0" smtClean="0"/>
              <a:t>have </a:t>
            </a:r>
            <a:r>
              <a:rPr lang="en-US" sz="2200" dirty="0"/>
              <a:t>a 16 byte encrypted </a:t>
            </a:r>
            <a:r>
              <a:rPr lang="en-US" sz="2200" dirty="0" smtClean="0"/>
              <a:t>text occupying </a:t>
            </a:r>
            <a:r>
              <a:rPr lang="en-US" sz="2200" dirty="0"/>
              <a:t>15 </a:t>
            </a:r>
            <a:r>
              <a:rPr lang="en-US" sz="2200" dirty="0" smtClean="0"/>
              <a:t>byte with </a:t>
            </a:r>
            <a:r>
              <a:rPr lang="en-US" sz="2200" dirty="0"/>
              <a:t>the </a:t>
            </a:r>
            <a:r>
              <a:rPr lang="en-US" sz="2200" dirty="0" smtClean="0"/>
              <a:t>text, then the </a:t>
            </a:r>
            <a:r>
              <a:rPr lang="en-US" sz="2200" dirty="0"/>
              <a:t>injected guess it will be easier to do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600" dirty="0"/>
              <a:t>If an attacker can cause the user to make more requests to the server </a:t>
            </a:r>
            <a:r>
              <a:rPr lang="en-US" sz="2600" dirty="0" smtClean="0"/>
              <a:t>by a </a:t>
            </a:r>
            <a:r>
              <a:rPr lang="en-US" sz="2600" dirty="0" err="1" smtClean="0"/>
              <a:t>guess&amp;checking</a:t>
            </a:r>
            <a:r>
              <a:rPr lang="en-US" sz="2600" dirty="0" smtClean="0"/>
              <a:t> </a:t>
            </a:r>
            <a:r>
              <a:rPr lang="en-US" sz="2600" dirty="0"/>
              <a:t>attack </a:t>
            </a:r>
            <a:r>
              <a:rPr lang="en-US" sz="2600" dirty="0" smtClean="0"/>
              <a:t>she/he can  </a:t>
            </a:r>
            <a:r>
              <a:rPr lang="en-US" sz="2600" dirty="0"/>
              <a:t>relatively </a:t>
            </a:r>
            <a:r>
              <a:rPr lang="en-US" sz="2600" dirty="0" smtClean="0"/>
              <a:t>easily gain access </a:t>
            </a:r>
            <a:r>
              <a:rPr lang="en-US" sz="2600" dirty="0"/>
              <a:t>to sensitive data </a:t>
            </a:r>
            <a:r>
              <a:rPr lang="en-US" sz="2600" dirty="0" smtClean="0"/>
              <a:t>(like web cookies).</a:t>
            </a:r>
            <a:endParaRPr lang="it-IT" sz="2600" dirty="0"/>
          </a:p>
        </p:txBody>
      </p:sp>
    </p:spTree>
    <p:extLst>
      <p:ext uri="{BB962C8B-B14F-4D97-AF65-F5344CB8AC3E}">
        <p14:creationId xmlns:p14="http://schemas.microsoft.com/office/powerpoint/2010/main" val="305851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rra">
  <a:themeElements>
    <a:clrScheme name="Terra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erra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rra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Terra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4803</TotalTime>
  <Words>580</Words>
  <Application>Microsoft Office PowerPoint</Application>
  <PresentationFormat>Presentazione su schermo (4:3)</PresentationFormat>
  <Paragraphs>82</Paragraphs>
  <Slides>13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1" baseType="lpstr">
      <vt:lpstr>ＭＳ Ｐゴシック</vt:lpstr>
      <vt:lpstr>ＭＳ Ｐゴシック</vt:lpstr>
      <vt:lpstr>Aharoni</vt:lpstr>
      <vt:lpstr>Arial</vt:lpstr>
      <vt:lpstr>Franklin Gothic Book</vt:lpstr>
      <vt:lpstr>Franklin Gothic Medium</vt:lpstr>
      <vt:lpstr>Wingdings 2</vt:lpstr>
      <vt:lpstr>Terra</vt:lpstr>
      <vt:lpstr>Network &amp; Computer Security  SSL/TLS</vt:lpstr>
      <vt:lpstr>Key generation</vt:lpstr>
      <vt:lpstr>Key generation (CONT.)</vt:lpstr>
      <vt:lpstr>Ssl record processing</vt:lpstr>
      <vt:lpstr>Ssl record processing (Cont.)</vt:lpstr>
      <vt:lpstr>SSL step-by-step</vt:lpstr>
      <vt:lpstr>Attacks against ssl</vt:lpstr>
      <vt:lpstr>BEAST</vt:lpstr>
      <vt:lpstr>Beast (cont.)</vt:lpstr>
      <vt:lpstr>crime</vt:lpstr>
      <vt:lpstr>CRIME (cont.)</vt:lpstr>
      <vt:lpstr>BREACH</vt:lpstr>
      <vt:lpstr>Test web-server</vt:lpstr>
    </vt:vector>
  </TitlesOfParts>
  <Company>School of Eng &amp; IT, UNSW@ADFA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1</dc:subject>
  <dc:creator>Dr Lawrie Brown</dc:creator>
  <cp:lastModifiedBy>Dave</cp:lastModifiedBy>
  <cp:revision>104</cp:revision>
  <cp:lastPrinted>2005-09-02T04:15:44Z</cp:lastPrinted>
  <dcterms:created xsi:type="dcterms:W3CDTF">2009-08-04T00:04:18Z</dcterms:created>
  <dcterms:modified xsi:type="dcterms:W3CDTF">2015-03-27T08:52:25Z</dcterms:modified>
</cp:coreProperties>
</file>