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94" r:id="rId2"/>
    <p:sldId id="293" r:id="rId3"/>
    <p:sldId id="292" r:id="rId4"/>
    <p:sldId id="291" r:id="rId5"/>
    <p:sldId id="290" r:id="rId6"/>
    <p:sldId id="289" r:id="rId7"/>
    <p:sldId id="288" r:id="rId8"/>
    <p:sldId id="287" r:id="rId9"/>
    <p:sldId id="286" r:id="rId10"/>
    <p:sldId id="285" r:id="rId11"/>
    <p:sldId id="284" r:id="rId12"/>
    <p:sldId id="283" r:id="rId13"/>
    <p:sldId id="282" r:id="rId14"/>
    <p:sldId id="281" r:id="rId15"/>
    <p:sldId id="280" r:id="rId16"/>
    <p:sldId id="279" r:id="rId17"/>
    <p:sldId id="278" r:id="rId18"/>
    <p:sldId id="277" r:id="rId19"/>
    <p:sldId id="276" r:id="rId20"/>
    <p:sldId id="275" r:id="rId21"/>
    <p:sldId id="274" r:id="rId22"/>
    <p:sldId id="273" r:id="rId23"/>
    <p:sldId id="272" r:id="rId24"/>
    <p:sldId id="271" r:id="rId25"/>
    <p:sldId id="270" r:id="rId26"/>
    <p:sldId id="269" r:id="rId27"/>
    <p:sldId id="268" r:id="rId28"/>
    <p:sldId id="267" r:id="rId29"/>
    <p:sldId id="266" r:id="rId30"/>
    <p:sldId id="265" r:id="rId31"/>
    <p:sldId id="264" r:id="rId32"/>
    <p:sldId id="263" r:id="rId33"/>
    <p:sldId id="262" r:id="rId34"/>
    <p:sldId id="261" r:id="rId35"/>
    <p:sldId id="260" r:id="rId36"/>
    <p:sldId id="259" r:id="rId37"/>
    <p:sldId id="258" r:id="rId38"/>
    <p:sldId id="257" r:id="rId39"/>
    <p:sldId id="256" r:id="rId40"/>
  </p:sldIdLst>
  <p:sldSz cx="14846300" cy="104902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219" y="-77"/>
      </p:cViewPr>
      <p:guideLst>
        <p:guide orient="horz" pos="3304"/>
        <p:guide pos="46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F19AD-5F64-468E-BBA4-EFA6A78D061B}" type="datetimeFigureOut">
              <a:rPr lang="it-IT" smtClean="0"/>
              <a:t>27/05/2013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EC8C1-52E1-4018-9D34-FCF0E1055CD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41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284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610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547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774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070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1628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44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3211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553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9279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09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797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6271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4466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4157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9561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14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9338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EC8C1-52E1-4018-9D34-FCF0E1055CD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92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13473" y="3258762"/>
            <a:ext cx="12619355" cy="2248594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226945" y="5944448"/>
            <a:ext cx="10392410" cy="268082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82A3B-CC75-4F38-A0DE-912F19E543BA}" type="datetimeFigureOut">
              <a:rPr lang="it-IT"/>
              <a:pPr>
                <a:defRPr/>
              </a:pPr>
              <a:t>27/05/2013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C450F-C214-491B-935B-7FBEC82C52F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146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C27EB-A759-4ED6-8642-FDA57136C0A2}" type="datetimeFigureOut">
              <a:rPr lang="it-IT"/>
              <a:pPr>
                <a:defRPr/>
              </a:pPr>
              <a:t>27/05/2013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D6B11-F78C-44F0-9650-239A2EC1C76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884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0763567" y="643498"/>
            <a:ext cx="3340418" cy="1369068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42315" y="643498"/>
            <a:ext cx="9773814" cy="1369068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9FD0C-1433-4DEA-93AF-13BAB6EF8818}" type="datetimeFigureOut">
              <a:rPr lang="it-IT"/>
              <a:pPr>
                <a:defRPr/>
              </a:pPr>
              <a:t>27/05/2013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11E81-80AC-49FF-9E54-ACCBB841CD6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23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3191F-16A6-44EF-8808-281AAED84B70}" type="datetimeFigureOut">
              <a:rPr lang="it-IT"/>
              <a:pPr>
                <a:defRPr/>
              </a:pPr>
              <a:t>27/05/2013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4AF4F-E54A-48EB-B624-3E3DD67A499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10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72755" y="6740926"/>
            <a:ext cx="12619355" cy="208347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72755" y="4446195"/>
            <a:ext cx="12619355" cy="229473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A26FA-C626-4DE5-892A-0052D5C30AA9}" type="datetimeFigureOut">
              <a:rPr lang="it-IT"/>
              <a:pPr>
                <a:defRPr/>
              </a:pPr>
              <a:t>27/05/2013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CB4B1-D858-419F-9DAE-A2429D0444B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42315" y="3744419"/>
            <a:ext cx="6557116" cy="105897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546869" y="3744419"/>
            <a:ext cx="6557116" cy="105897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11CA8-F4C8-4BF5-B3F7-09D44B9BDD3B}" type="datetimeFigureOut">
              <a:rPr lang="it-IT"/>
              <a:pPr>
                <a:defRPr/>
              </a:pPr>
              <a:t>27/05/2013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DB4CE-1539-444D-AF43-144A6292263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828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2315" y="420095"/>
            <a:ext cx="13361670" cy="1748367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42315" y="2348155"/>
            <a:ext cx="6559694" cy="978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742315" y="3326753"/>
            <a:ext cx="6559694" cy="60440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7541717" y="2348155"/>
            <a:ext cx="6562271" cy="9785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7541717" y="3326753"/>
            <a:ext cx="6562271" cy="60440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F4A7C-D009-4D5B-A208-A65F1B8C00E4}" type="datetimeFigureOut">
              <a:rPr lang="it-IT"/>
              <a:pPr>
                <a:defRPr/>
              </a:pPr>
              <a:t>27/05/2013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2B213-AD85-4D49-AD3B-F32302B4874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45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B70E5-7F8D-4959-9421-5D31FF8AB5CC}" type="datetimeFigureOut">
              <a:rPr lang="it-IT"/>
              <a:pPr>
                <a:defRPr/>
              </a:pPr>
              <a:t>27/05/2013</a:t>
            </a:fld>
            <a:endParaRPr 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A2C1D7-6A3E-4137-809E-4A9639A39FF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26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CC4EE-A54D-45AF-A2FB-80E48A53ED7E}" type="datetimeFigureOut">
              <a:rPr lang="it-IT"/>
              <a:pPr>
                <a:defRPr/>
              </a:pPr>
              <a:t>27/05/2013</a:t>
            </a:fld>
            <a:endParaRPr 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AE703-D26F-48FD-B308-862417ACED0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828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2318" y="417665"/>
            <a:ext cx="4884330" cy="177750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04491" y="417667"/>
            <a:ext cx="8299494" cy="8953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42318" y="2195173"/>
            <a:ext cx="4884330" cy="71755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8D5D3-04CA-420B-A28D-165BB49A582A}" type="datetimeFigureOut">
              <a:rPr lang="it-IT"/>
              <a:pPr>
                <a:defRPr/>
              </a:pPr>
              <a:t>27/05/2013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0914B-83D4-479D-A388-BF17D59C08F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369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909979" y="7343141"/>
            <a:ext cx="8907780" cy="8668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909979" y="937319"/>
            <a:ext cx="8907780" cy="629412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909979" y="8210040"/>
            <a:ext cx="8907780" cy="12311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FED56E-07F2-4815-8B9D-B9BD85985D4B}" type="datetimeFigureOut">
              <a:rPr lang="it-IT"/>
              <a:pPr>
                <a:defRPr/>
              </a:pPr>
              <a:t>27/05/2013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18E9F-0D99-4CC8-962A-F9356E2D8D3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99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742950" y="420688"/>
            <a:ext cx="13360400" cy="174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742950" y="2447925"/>
            <a:ext cx="13360400" cy="69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42950" y="9723438"/>
            <a:ext cx="3463925" cy="557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0FB11F-5A9D-4582-AAD4-5968146A1F5C}" type="datetimeFigureOut">
              <a:rPr lang="it-IT"/>
              <a:pPr>
                <a:defRPr/>
              </a:pPr>
              <a:t>27/05/2013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072063" y="9723438"/>
            <a:ext cx="4702175" cy="557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639425" y="9723438"/>
            <a:ext cx="3463925" cy="557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C66A6C7-32ED-44F3-8A1C-0B23F1229E9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Immagin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magin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magin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Immagin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Immagin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Immagin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magin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Immagin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Immagin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Immagin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Immagin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Immagin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Immagin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Immagin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Immagin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Immagin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Immagin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Immagin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Immagin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Immagin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Immagin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846300" cy="1049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</Words>
  <Application>Microsoft Office PowerPoint</Application>
  <PresentationFormat>Personalizzato</PresentationFormat>
  <Paragraphs>19</Paragraphs>
  <Slides>39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39</vt:i4>
      </vt:variant>
    </vt:vector>
  </HeadingPairs>
  <TitlesOfParts>
    <vt:vector size="40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kali</dc:creator>
  <cp:lastModifiedBy>gio</cp:lastModifiedBy>
  <cp:revision>2</cp:revision>
  <dcterms:created xsi:type="dcterms:W3CDTF">2013-05-27T10:09:57Z</dcterms:created>
  <dcterms:modified xsi:type="dcterms:W3CDTF">2013-05-27T10:14:54Z</dcterms:modified>
</cp:coreProperties>
</file>