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2" r:id="rId19"/>
    <p:sldId id="328" r:id="rId20"/>
    <p:sldId id="333" r:id="rId21"/>
    <p:sldId id="329" r:id="rId22"/>
    <p:sldId id="330" r:id="rId23"/>
    <p:sldId id="331" r:id="rId24"/>
    <p:sldId id="320" r:id="rId25"/>
    <p:sldId id="321" r:id="rId26"/>
    <p:sldId id="339"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8" d="100"/>
          <a:sy n="88" d="100"/>
        </p:scale>
        <p:origin x="82"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20/10/2020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24</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25</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20/10/2020</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20/10/2020</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p:txBody>
          <a:bodyPr/>
          <a:lstStyle/>
          <a:p>
            <a:r>
              <a:rPr lang="en-US" dirty="0"/>
              <a:t>Assumptions</a:t>
            </a:r>
            <a:endParaRPr lang="it-IT" dirty="0"/>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p:txBody>
          <a:bodyPr/>
          <a:lstStyle/>
          <a:p>
            <a:r>
              <a:rPr lang="en-US" dirty="0"/>
              <a:t>The CA is trusted and its public key is pinned somewhere</a:t>
            </a:r>
          </a:p>
          <a:p>
            <a:pPr lvl="1"/>
            <a:r>
              <a:rPr lang="en-US" dirty="0"/>
              <a:t>In the operating system / browser / java </a:t>
            </a:r>
            <a:r>
              <a:rPr lang="en-US" dirty="0" err="1"/>
              <a:t>keystore</a:t>
            </a:r>
            <a:endParaRPr lang="it-IT" dirty="0"/>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Widescreen</PresentationFormat>
  <Paragraphs>158</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Assumptions</vt:lpstr>
      <vt:lpstr>Certificate contents (x509 format)</vt:lpstr>
      <vt:lpstr>Certificate creation</vt:lpstr>
      <vt:lpstr>Examples of RA validation practices</vt:lpstr>
      <vt:lpstr>CA public keys installation</vt:lpstr>
      <vt:lpstr>Example of keystore tampering</vt:lpstr>
      <vt:lpstr>Example of CA private key theft</vt:lpstr>
      <vt:lpstr>Certificate validation</vt:lpstr>
      <vt:lpstr>Digest check</vt:lpstr>
      <vt:lpstr>Certificate revocation check</vt:lpstr>
      <vt:lpstr>Usage of public keys in certificate</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4</cp:revision>
  <dcterms:created xsi:type="dcterms:W3CDTF">2020-10-20T19:58:38Z</dcterms:created>
  <dcterms:modified xsi:type="dcterms:W3CDTF">2020-10-20T20:31:08Z</dcterms:modified>
</cp:coreProperties>
</file>