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9" r:id="rId3"/>
    <p:sldId id="257" r:id="rId4"/>
    <p:sldId id="260" r:id="rId5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2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65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2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0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9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5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04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5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4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9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9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0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Session 7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cap="all" spc="-1" dirty="0">
                <a:solidFill>
                  <a:srgbClr val="8AD0D6"/>
                </a:solidFill>
                <a:latin typeface="Century Gothic"/>
              </a:rPr>
              <a:t>Phishing Attack - </a:t>
            </a:r>
            <a:r>
              <a:rPr lang="en-GB" sz="2000" b="0" strike="noStrike" cap="all" spc="-1" dirty="0" err="1">
                <a:solidFill>
                  <a:srgbClr val="8AD0D6"/>
                </a:solidFill>
                <a:latin typeface="Century Gothic"/>
              </a:rPr>
              <a:t>Vpn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Phishing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04120" y="2346480"/>
            <a:ext cx="8945640" cy="357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The Phishing attack allow to clone a legitimate website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Used with DNS Spoofing this attack allow the attacker to stole precious data from the victim (like email and password)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Victim will se a website that is quite identical to the real one and will not be able to see the difference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Virtual Private Network (VPN)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VPN extends the concept of private network across internet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It can be established using an encrypted layered tunneling protocol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Data inside the tunnel will be encrypted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The tunnel is established in a point2point connection between an host and a VPN Server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Outside the tunnel the data is transferred normally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Exercises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replicate a Phishing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cloning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facebook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webiste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Create a VPN server and VPN client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two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connected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same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network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For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both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exercises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can</a:t>
            </a:r>
          </a:p>
          <a:p>
            <a:pPr marL="915120" lvl="1" indent="-457200">
              <a:spcBef>
                <a:spcPts val="1001"/>
              </a:spcBef>
              <a:buClr>
                <a:srgbClr val="8AD0D6"/>
              </a:buClr>
              <a:buSzPct val="80000"/>
              <a:buFont typeface="+mj-lt"/>
              <a:buAutoNum type="arabicPeriod"/>
            </a:pP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use the GNS3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laboratory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OR</a:t>
            </a:r>
          </a:p>
          <a:p>
            <a:pPr marL="915120" lvl="1" indent="-457200">
              <a:spcBef>
                <a:spcPts val="1001"/>
              </a:spcBef>
              <a:buClr>
                <a:srgbClr val="8AD0D6"/>
              </a:buClr>
              <a:buSzPct val="80000"/>
              <a:buFont typeface="+mj-lt"/>
              <a:buAutoNum type="arabicPeriod"/>
            </a:pP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work with a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collegue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configure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a server and a client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PCs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connected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to the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same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hotspot (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phone)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180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</dc:title>
  <dc:subject/>
  <dc:creator>Francesco Pacenza</dc:creator>
  <dc:description/>
  <cp:lastModifiedBy>Francesco Pacenza</cp:lastModifiedBy>
  <cp:revision>40</cp:revision>
  <dcterms:created xsi:type="dcterms:W3CDTF">2020-11-08T15:13:59Z</dcterms:created>
  <dcterms:modified xsi:type="dcterms:W3CDTF">2022-12-05T22:21:54Z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