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ParkAssist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Mark Verleene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82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parkingspace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nl-BE" sz="2400" dirty="0"/>
              <a:t>2</a:t>
            </a:r>
            <a:r>
              <a:rPr lang="nl-BE" dirty="0"/>
              <a:t> </a:t>
            </a:r>
            <a:r>
              <a:rPr lang="nl-BE" sz="2400" dirty="0"/>
              <a:t>knoppen</a:t>
            </a:r>
          </a:p>
          <a:p>
            <a:r>
              <a:rPr lang="nl-BE" dirty="0" smtClean="0"/>
              <a:t>Map</a:t>
            </a:r>
          </a:p>
          <a:p>
            <a:pPr lvl="1"/>
            <a:r>
              <a:rPr lang="nl-BE" dirty="0"/>
              <a:t>2 knoppen voor zoomlevel </a:t>
            </a:r>
          </a:p>
          <a:p>
            <a:pPr lvl="1"/>
            <a:endParaRPr lang="nl-BE" dirty="0" smtClean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08" y="1317357"/>
            <a:ext cx="2993272" cy="53956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84" y="2666999"/>
            <a:ext cx="4143953" cy="38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parkingspace code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047338"/>
            <a:ext cx="5177889" cy="2431672"/>
          </a:xfrm>
        </p:spPr>
      </p:pic>
      <p:pic>
        <p:nvPicPr>
          <p:cNvPr id="5" name="Tijdelijke aanduiding voor inhou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2" y="3812584"/>
            <a:ext cx="5290967" cy="28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parkingspace code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912687"/>
            <a:ext cx="7561672" cy="2907285"/>
          </a:xfrm>
        </p:spPr>
      </p:pic>
    </p:spTree>
    <p:extLst>
      <p:ext uri="{BB962C8B-B14F-4D97-AF65-F5344CB8AC3E}">
        <p14:creationId xmlns:p14="http://schemas.microsoft.com/office/powerpoint/2010/main" val="9307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parkingspace code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34" y="1875295"/>
            <a:ext cx="6948918" cy="4982705"/>
          </a:xfrm>
        </p:spPr>
      </p:pic>
    </p:spTree>
    <p:extLst>
      <p:ext uri="{BB962C8B-B14F-4D97-AF65-F5344CB8AC3E}">
        <p14:creationId xmlns:p14="http://schemas.microsoft.com/office/powerpoint/2010/main" val="26352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parkingspace code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78" y="1906292"/>
            <a:ext cx="7201550" cy="4951708"/>
          </a:xfrm>
        </p:spPr>
      </p:pic>
    </p:spTree>
    <p:extLst>
      <p:ext uri="{BB962C8B-B14F-4D97-AF65-F5344CB8AC3E}">
        <p14:creationId xmlns:p14="http://schemas.microsoft.com/office/powerpoint/2010/main" val="14459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6305" y="2530099"/>
            <a:ext cx="10018713" cy="1752599"/>
          </a:xfrm>
        </p:spPr>
        <p:txBody>
          <a:bodyPr/>
          <a:lstStyle/>
          <a:p>
            <a:r>
              <a:rPr lang="nl-BE" dirty="0" smtClean="0"/>
              <a:t>Bedankt voor de aandacht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1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Doel</a:t>
            </a:r>
          </a:p>
          <a:p>
            <a:r>
              <a:rPr lang="nl-BE" dirty="0" smtClean="0"/>
              <a:t>Werking</a:t>
            </a:r>
          </a:p>
          <a:p>
            <a:pPr lvl="1"/>
            <a:r>
              <a:rPr lang="nl-BE" dirty="0" smtClean="0"/>
              <a:t>XAML</a:t>
            </a:r>
          </a:p>
          <a:p>
            <a:pPr lvl="1"/>
            <a:r>
              <a:rPr lang="nl-BE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896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Deze app heeft 2 doelen</a:t>
            </a:r>
          </a:p>
          <a:p>
            <a:pPr lvl="1"/>
            <a:r>
              <a:rPr lang="nl-BE" dirty="0" smtClean="0"/>
              <a:t>Parkings in je buurt zoeken</a:t>
            </a:r>
          </a:p>
          <a:p>
            <a:pPr lvl="1"/>
            <a:r>
              <a:rPr lang="nl-BE" dirty="0" smtClean="0"/>
              <a:t>Je parkeerplaats onthouden en er terug naartoe navigeren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99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startscherm 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2 knoppen</a:t>
            </a:r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27" y="1706561"/>
            <a:ext cx="2714625" cy="50450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4969664"/>
            <a:ext cx="881185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4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startscherm code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Navigeren</a:t>
            </a:r>
            <a:endParaRPr lang="nl-BE" dirty="0" smtClean="0"/>
          </a:p>
          <a:p>
            <a:pPr lvl="1"/>
            <a:endParaRPr lang="nl-BE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5" y="3180424"/>
            <a:ext cx="7494978" cy="26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parkings 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Map</a:t>
            </a:r>
          </a:p>
          <a:p>
            <a:pPr lvl="1"/>
            <a:r>
              <a:rPr lang="nl-BE" dirty="0"/>
              <a:t>2 knoppen voor zoomlevel</a:t>
            </a:r>
          </a:p>
          <a:p>
            <a:pPr lvl="1"/>
            <a:endParaRPr lang="nl-BE" dirty="0" smtClean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99" y="1766807"/>
            <a:ext cx="3032501" cy="509119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52" y="2267364"/>
            <a:ext cx="3223647" cy="45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parkings code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00" y="4369362"/>
            <a:ext cx="4258269" cy="229584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895040"/>
            <a:ext cx="6229090" cy="278161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43" y="4676651"/>
            <a:ext cx="4447524" cy="19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 parkings code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64" y="2049534"/>
            <a:ext cx="8259404" cy="43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parkings code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08" y="2140154"/>
            <a:ext cx="9986303" cy="134318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63" y="3483341"/>
            <a:ext cx="426779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78</Words>
  <Application>Microsoft Office PowerPoint</Application>
  <PresentationFormat>Breedbeeld</PresentationFormat>
  <Paragraphs>30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ParkAssist</vt:lpstr>
      <vt:lpstr>Inhoud</vt:lpstr>
      <vt:lpstr>Doel</vt:lpstr>
      <vt:lpstr>Werking startscherm XAML</vt:lpstr>
      <vt:lpstr>Werking startscherm code</vt:lpstr>
      <vt:lpstr>Werking parkings XAML</vt:lpstr>
      <vt:lpstr>Werking parkings code</vt:lpstr>
      <vt:lpstr>Werking parkings code</vt:lpstr>
      <vt:lpstr>Werking parkings code</vt:lpstr>
      <vt:lpstr>Werking parkingspace</vt:lpstr>
      <vt:lpstr>Werking parkingspace code</vt:lpstr>
      <vt:lpstr>Werking parkingspace code</vt:lpstr>
      <vt:lpstr>Werking parkingspace code</vt:lpstr>
      <vt:lpstr>Werking parkingspace code</vt:lpstr>
      <vt:lpstr>Bedankt voor de aandacht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ParkAssist</dc:title>
  <dc:creator>Mark Verleene</dc:creator>
  <cp:lastModifiedBy>Mark Verleene</cp:lastModifiedBy>
  <cp:revision>10</cp:revision>
  <dcterms:created xsi:type="dcterms:W3CDTF">2016-05-24T09:01:26Z</dcterms:created>
  <dcterms:modified xsi:type="dcterms:W3CDTF">2016-05-24T10:42:16Z</dcterms:modified>
</cp:coreProperties>
</file>