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83B0B-00DE-4F7D-A9EF-B8B43480E34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3287A0-4A77-4D6B-906B-29FC9E3DC1D0}">
      <dgm:prSet/>
      <dgm:spPr/>
      <dgm:t>
        <a:bodyPr/>
        <a:lstStyle/>
        <a:p>
          <a:r>
            <a:rPr lang="it-IT"/>
            <a:t>Fila alle casse</a:t>
          </a:r>
          <a:endParaRPr lang="en-US"/>
        </a:p>
      </dgm:t>
    </dgm:pt>
    <dgm:pt modelId="{505E53AB-C38C-4A67-85F0-B876DEF76663}" type="parTrans" cxnId="{AFEB083B-5C65-494E-B4CB-DBBA882A3762}">
      <dgm:prSet/>
      <dgm:spPr/>
      <dgm:t>
        <a:bodyPr/>
        <a:lstStyle/>
        <a:p>
          <a:endParaRPr lang="en-US"/>
        </a:p>
      </dgm:t>
    </dgm:pt>
    <dgm:pt modelId="{273BAF22-7ACD-45FB-BF5F-6F57221E0F09}" type="sibTrans" cxnId="{AFEB083B-5C65-494E-B4CB-DBBA882A3762}">
      <dgm:prSet/>
      <dgm:spPr/>
      <dgm:t>
        <a:bodyPr/>
        <a:lstStyle/>
        <a:p>
          <a:endParaRPr lang="en-US"/>
        </a:p>
      </dgm:t>
    </dgm:pt>
    <dgm:pt modelId="{BDF0C1AB-E949-4AD6-AE59-7B3AA1F143B6}">
      <dgm:prSet/>
      <dgm:spPr/>
      <dgm:t>
        <a:bodyPr/>
        <a:lstStyle/>
        <a:p>
          <a:r>
            <a:rPr lang="it-IT"/>
            <a:t>Reparto in cui sono situati i prodotti cercati</a:t>
          </a:r>
          <a:endParaRPr lang="en-US"/>
        </a:p>
      </dgm:t>
    </dgm:pt>
    <dgm:pt modelId="{963AFD76-3522-4656-A25B-B9EA5BA276B7}" type="parTrans" cxnId="{597C532E-5C5B-4715-8D8F-F05D75383EBF}">
      <dgm:prSet/>
      <dgm:spPr/>
      <dgm:t>
        <a:bodyPr/>
        <a:lstStyle/>
        <a:p>
          <a:endParaRPr lang="en-US"/>
        </a:p>
      </dgm:t>
    </dgm:pt>
    <dgm:pt modelId="{55D8C29A-3090-4C2E-BFD9-7C944C4686F8}" type="sibTrans" cxnId="{597C532E-5C5B-4715-8D8F-F05D75383EBF}">
      <dgm:prSet/>
      <dgm:spPr/>
      <dgm:t>
        <a:bodyPr/>
        <a:lstStyle/>
        <a:p>
          <a:endParaRPr lang="en-US"/>
        </a:p>
      </dgm:t>
    </dgm:pt>
    <dgm:pt modelId="{E3F4CFE9-50F1-47E9-B7D0-08CDC35D6583}">
      <dgm:prSet/>
      <dgm:spPr/>
      <dgm:t>
        <a:bodyPr/>
        <a:lstStyle/>
        <a:p>
          <a:r>
            <a:rPr lang="it-IT"/>
            <a:t>Lista cartacea della spesa</a:t>
          </a:r>
          <a:endParaRPr lang="en-US"/>
        </a:p>
      </dgm:t>
    </dgm:pt>
    <dgm:pt modelId="{3E5E5B14-9FF5-4BDC-A23B-2F4F6888E343}" type="parTrans" cxnId="{877EDAFB-C4BF-4AE9-BE1C-7D854995463D}">
      <dgm:prSet/>
      <dgm:spPr/>
      <dgm:t>
        <a:bodyPr/>
        <a:lstStyle/>
        <a:p>
          <a:endParaRPr lang="en-US"/>
        </a:p>
      </dgm:t>
    </dgm:pt>
    <dgm:pt modelId="{4D583C64-7BB2-4644-9541-629E531B49AE}" type="sibTrans" cxnId="{877EDAFB-C4BF-4AE9-BE1C-7D854995463D}">
      <dgm:prSet/>
      <dgm:spPr/>
      <dgm:t>
        <a:bodyPr/>
        <a:lstStyle/>
        <a:p>
          <a:endParaRPr lang="en-US"/>
        </a:p>
      </dgm:t>
    </dgm:pt>
    <dgm:pt modelId="{2DE7627F-095C-4530-84D0-7AFDE62651A1}">
      <dgm:prSet/>
      <dgm:spPr/>
      <dgm:t>
        <a:bodyPr/>
        <a:lstStyle/>
        <a:p>
          <a:r>
            <a:rPr lang="it-IT"/>
            <a:t>Tessera e scontrini fisici</a:t>
          </a:r>
          <a:endParaRPr lang="en-US"/>
        </a:p>
      </dgm:t>
    </dgm:pt>
    <dgm:pt modelId="{37F2E6BA-6CE2-43DA-AC4C-B71D6051974F}" type="parTrans" cxnId="{ED3CC363-B194-4A9B-9BB4-3D7CAC046B3D}">
      <dgm:prSet/>
      <dgm:spPr/>
      <dgm:t>
        <a:bodyPr/>
        <a:lstStyle/>
        <a:p>
          <a:endParaRPr lang="en-US"/>
        </a:p>
      </dgm:t>
    </dgm:pt>
    <dgm:pt modelId="{3DB77314-7F55-461C-BD69-335936F1246B}" type="sibTrans" cxnId="{ED3CC363-B194-4A9B-9BB4-3D7CAC046B3D}">
      <dgm:prSet/>
      <dgm:spPr/>
      <dgm:t>
        <a:bodyPr/>
        <a:lstStyle/>
        <a:p>
          <a:endParaRPr lang="en-US"/>
        </a:p>
      </dgm:t>
    </dgm:pt>
    <dgm:pt modelId="{BCDCEFA6-14C0-4552-88E8-39762B8FDEF6}" type="pres">
      <dgm:prSet presAssocID="{C6183B0B-00DE-4F7D-A9EF-B8B43480E340}" presName="matrix" presStyleCnt="0">
        <dgm:presLayoutVars>
          <dgm:chMax val="1"/>
          <dgm:dir/>
          <dgm:resizeHandles val="exact"/>
        </dgm:presLayoutVars>
      </dgm:prSet>
      <dgm:spPr/>
    </dgm:pt>
    <dgm:pt modelId="{9057E92A-BCA5-4963-9753-E55407DCC45B}" type="pres">
      <dgm:prSet presAssocID="{C6183B0B-00DE-4F7D-A9EF-B8B43480E340}" presName="diamond" presStyleLbl="bgShp" presStyleIdx="0" presStyleCnt="1"/>
      <dgm:spPr/>
    </dgm:pt>
    <dgm:pt modelId="{742749D0-B3C7-420B-86EA-536B44917A4D}" type="pres">
      <dgm:prSet presAssocID="{C6183B0B-00DE-4F7D-A9EF-B8B43480E3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51D02D-F928-4DE7-9FF2-9C44F69A8166}" type="pres">
      <dgm:prSet presAssocID="{C6183B0B-00DE-4F7D-A9EF-B8B43480E3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DC6F78-56B1-4ED4-A2E5-26C9B803F1BE}" type="pres">
      <dgm:prSet presAssocID="{C6183B0B-00DE-4F7D-A9EF-B8B43480E3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C89ABE-96D8-4623-AC56-3CBDD07FF5BA}" type="pres">
      <dgm:prSet presAssocID="{C6183B0B-00DE-4F7D-A9EF-B8B43480E3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7C532E-5C5B-4715-8D8F-F05D75383EBF}" srcId="{C6183B0B-00DE-4F7D-A9EF-B8B43480E340}" destId="{BDF0C1AB-E949-4AD6-AE59-7B3AA1F143B6}" srcOrd="1" destOrd="0" parTransId="{963AFD76-3522-4656-A25B-B9EA5BA276B7}" sibTransId="{55D8C29A-3090-4C2E-BFD9-7C944C4686F8}"/>
    <dgm:cxn modelId="{AFEB083B-5C65-494E-B4CB-DBBA882A3762}" srcId="{C6183B0B-00DE-4F7D-A9EF-B8B43480E340}" destId="{2F3287A0-4A77-4D6B-906B-29FC9E3DC1D0}" srcOrd="0" destOrd="0" parTransId="{505E53AB-C38C-4A67-85F0-B876DEF76663}" sibTransId="{273BAF22-7ACD-45FB-BF5F-6F57221E0F09}"/>
    <dgm:cxn modelId="{4F9C7463-5133-405C-979F-E7DCDAAC4D8F}" type="presOf" srcId="{C6183B0B-00DE-4F7D-A9EF-B8B43480E340}" destId="{BCDCEFA6-14C0-4552-88E8-39762B8FDEF6}" srcOrd="0" destOrd="0" presId="urn:microsoft.com/office/officeart/2005/8/layout/matrix3"/>
    <dgm:cxn modelId="{ED3CC363-B194-4A9B-9BB4-3D7CAC046B3D}" srcId="{C6183B0B-00DE-4F7D-A9EF-B8B43480E340}" destId="{2DE7627F-095C-4530-84D0-7AFDE62651A1}" srcOrd="3" destOrd="0" parTransId="{37F2E6BA-6CE2-43DA-AC4C-B71D6051974F}" sibTransId="{3DB77314-7F55-461C-BD69-335936F1246B}"/>
    <dgm:cxn modelId="{3A46144D-F305-40A4-8561-8DCE449D9D4B}" type="presOf" srcId="{E3F4CFE9-50F1-47E9-B7D0-08CDC35D6583}" destId="{1BDC6F78-56B1-4ED4-A2E5-26C9B803F1BE}" srcOrd="0" destOrd="0" presId="urn:microsoft.com/office/officeart/2005/8/layout/matrix3"/>
    <dgm:cxn modelId="{D989C6B7-0BF0-4BC7-B71A-4036B4386423}" type="presOf" srcId="{2F3287A0-4A77-4D6B-906B-29FC9E3DC1D0}" destId="{742749D0-B3C7-420B-86EA-536B44917A4D}" srcOrd="0" destOrd="0" presId="urn:microsoft.com/office/officeart/2005/8/layout/matrix3"/>
    <dgm:cxn modelId="{596CA7C0-2CE2-430C-B0C2-1CE186CC8FBA}" type="presOf" srcId="{BDF0C1AB-E949-4AD6-AE59-7B3AA1F143B6}" destId="{4151D02D-F928-4DE7-9FF2-9C44F69A8166}" srcOrd="0" destOrd="0" presId="urn:microsoft.com/office/officeart/2005/8/layout/matrix3"/>
    <dgm:cxn modelId="{AFFF6BE7-D507-4DC5-A5C7-C1B43B51A038}" type="presOf" srcId="{2DE7627F-095C-4530-84D0-7AFDE62651A1}" destId="{AFC89ABE-96D8-4623-AC56-3CBDD07FF5BA}" srcOrd="0" destOrd="0" presId="urn:microsoft.com/office/officeart/2005/8/layout/matrix3"/>
    <dgm:cxn modelId="{877EDAFB-C4BF-4AE9-BE1C-7D854995463D}" srcId="{C6183B0B-00DE-4F7D-A9EF-B8B43480E340}" destId="{E3F4CFE9-50F1-47E9-B7D0-08CDC35D6583}" srcOrd="2" destOrd="0" parTransId="{3E5E5B14-9FF5-4BDC-A23B-2F4F6888E343}" sibTransId="{4D583C64-7BB2-4644-9541-629E531B49AE}"/>
    <dgm:cxn modelId="{B9CEF961-105F-4D4C-B63C-17274EB29DC2}" type="presParOf" srcId="{BCDCEFA6-14C0-4552-88E8-39762B8FDEF6}" destId="{9057E92A-BCA5-4963-9753-E55407DCC45B}" srcOrd="0" destOrd="0" presId="urn:microsoft.com/office/officeart/2005/8/layout/matrix3"/>
    <dgm:cxn modelId="{CACFAA77-4A23-4D80-AC31-8CFF82AA3BFB}" type="presParOf" srcId="{BCDCEFA6-14C0-4552-88E8-39762B8FDEF6}" destId="{742749D0-B3C7-420B-86EA-536B44917A4D}" srcOrd="1" destOrd="0" presId="urn:microsoft.com/office/officeart/2005/8/layout/matrix3"/>
    <dgm:cxn modelId="{3DC4D6E3-800C-4B82-86D0-4900B4D10897}" type="presParOf" srcId="{BCDCEFA6-14C0-4552-88E8-39762B8FDEF6}" destId="{4151D02D-F928-4DE7-9FF2-9C44F69A8166}" srcOrd="2" destOrd="0" presId="urn:microsoft.com/office/officeart/2005/8/layout/matrix3"/>
    <dgm:cxn modelId="{5459AD7C-B1AC-4D23-B7CF-B8CF739CD445}" type="presParOf" srcId="{BCDCEFA6-14C0-4552-88E8-39762B8FDEF6}" destId="{1BDC6F78-56B1-4ED4-A2E5-26C9B803F1BE}" srcOrd="3" destOrd="0" presId="urn:microsoft.com/office/officeart/2005/8/layout/matrix3"/>
    <dgm:cxn modelId="{C03DB853-EB6E-4CCC-8F8A-871739B9F140}" type="presParOf" srcId="{BCDCEFA6-14C0-4552-88E8-39762B8FDEF6}" destId="{AFC89ABE-96D8-4623-AC56-3CBDD07FF5B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2087D-A8EF-4788-8312-8C270BB766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BF2F06-65D5-4CAE-B917-7538DBC8B117}">
      <dgm:prSet/>
      <dgm:spPr/>
      <dgm:t>
        <a:bodyPr/>
        <a:lstStyle/>
        <a:p>
          <a:endParaRPr lang="en-US" dirty="0"/>
        </a:p>
      </dgm:t>
    </dgm:pt>
    <dgm:pt modelId="{54D481D6-8D65-4E5B-AEBC-27180C1C4C40}" type="parTrans" cxnId="{E5545F4A-8C02-44FA-955B-2A61ED441BCA}">
      <dgm:prSet/>
      <dgm:spPr/>
      <dgm:t>
        <a:bodyPr/>
        <a:lstStyle/>
        <a:p>
          <a:endParaRPr lang="en-US"/>
        </a:p>
      </dgm:t>
    </dgm:pt>
    <dgm:pt modelId="{AFDF15AD-1C87-4C32-84BB-58FDBC7B99CF}" type="sibTrans" cxnId="{E5545F4A-8C02-44FA-955B-2A61ED441BCA}">
      <dgm:prSet/>
      <dgm:spPr/>
      <dgm:t>
        <a:bodyPr/>
        <a:lstStyle/>
        <a:p>
          <a:endParaRPr lang="en-US"/>
        </a:p>
      </dgm:t>
    </dgm:pt>
    <dgm:pt modelId="{54BC3D5F-33DE-4D8A-965B-6BED5B51C623}">
      <dgm:prSet custT="1"/>
      <dgm:spPr/>
      <dgm:t>
        <a:bodyPr/>
        <a:lstStyle/>
        <a:p>
          <a:r>
            <a:rPr lang="it-IT" sz="2800" dirty="0" err="1"/>
            <a:t>Scan</a:t>
          </a:r>
          <a:r>
            <a:rPr lang="it-IT" sz="2800" dirty="0"/>
            <a:t> dei prodotti </a:t>
          </a:r>
          <a:endParaRPr lang="en-US" sz="2800" dirty="0"/>
        </a:p>
      </dgm:t>
    </dgm:pt>
    <dgm:pt modelId="{78A05424-E179-463F-B05A-68A8D891693E}" type="parTrans" cxnId="{C862B990-24C4-42EF-B167-9F2CE6B3E205}">
      <dgm:prSet/>
      <dgm:spPr/>
      <dgm:t>
        <a:bodyPr/>
        <a:lstStyle/>
        <a:p>
          <a:endParaRPr lang="en-US"/>
        </a:p>
      </dgm:t>
    </dgm:pt>
    <dgm:pt modelId="{1E01AB65-FC7B-42EF-B9FE-49F9A53308F4}" type="sibTrans" cxnId="{C862B990-24C4-42EF-B167-9F2CE6B3E205}">
      <dgm:prSet/>
      <dgm:spPr/>
      <dgm:t>
        <a:bodyPr/>
        <a:lstStyle/>
        <a:p>
          <a:endParaRPr lang="en-US"/>
        </a:p>
      </dgm:t>
    </dgm:pt>
    <dgm:pt modelId="{C5C98B22-6F73-4896-B7F5-BF9F475B820C}">
      <dgm:prSet custT="1"/>
      <dgm:spPr/>
      <dgm:t>
        <a:bodyPr/>
        <a:lstStyle/>
        <a:p>
          <a:r>
            <a:rPr lang="it-IT" sz="1800" dirty="0"/>
            <a:t>Catalogo prodotti e lista spesa</a:t>
          </a:r>
          <a:endParaRPr lang="en-US" sz="1800" dirty="0"/>
        </a:p>
      </dgm:t>
    </dgm:pt>
    <dgm:pt modelId="{557D4B75-9DC2-44A8-A214-72CA338D4ACB}" type="parTrans" cxnId="{A19D4FDD-1416-4B9C-8026-D422992A4D02}">
      <dgm:prSet/>
      <dgm:spPr/>
      <dgm:t>
        <a:bodyPr/>
        <a:lstStyle/>
        <a:p>
          <a:endParaRPr lang="en-US"/>
        </a:p>
      </dgm:t>
    </dgm:pt>
    <dgm:pt modelId="{E69183B7-368C-4F8E-8C76-4B9FA42814FA}" type="sibTrans" cxnId="{A19D4FDD-1416-4B9C-8026-D422992A4D02}">
      <dgm:prSet/>
      <dgm:spPr/>
      <dgm:t>
        <a:bodyPr/>
        <a:lstStyle/>
        <a:p>
          <a:endParaRPr lang="en-US"/>
        </a:p>
      </dgm:t>
    </dgm:pt>
    <dgm:pt modelId="{F9864172-9B72-475A-AD05-7B12F814D477}">
      <dgm:prSet custT="1"/>
      <dgm:spPr/>
      <dgm:t>
        <a:bodyPr/>
        <a:lstStyle/>
        <a:p>
          <a:r>
            <a:rPr lang="it-IT" sz="2400" dirty="0"/>
            <a:t>Reparto e indicazioni sul collocamento dei prodotti</a:t>
          </a:r>
          <a:endParaRPr lang="en-US" sz="2400" dirty="0"/>
        </a:p>
      </dgm:t>
    </dgm:pt>
    <dgm:pt modelId="{E14BAD06-C922-4BF5-9CF3-998A3666CC66}" type="parTrans" cxnId="{1DD613B3-2473-4EA0-9ED1-DA4EEAE68B41}">
      <dgm:prSet/>
      <dgm:spPr/>
      <dgm:t>
        <a:bodyPr/>
        <a:lstStyle/>
        <a:p>
          <a:endParaRPr lang="en-US"/>
        </a:p>
      </dgm:t>
    </dgm:pt>
    <dgm:pt modelId="{2C65B6EE-115A-4552-8BB2-582C9E236A23}" type="sibTrans" cxnId="{1DD613B3-2473-4EA0-9ED1-DA4EEAE68B41}">
      <dgm:prSet/>
      <dgm:spPr/>
      <dgm:t>
        <a:bodyPr/>
        <a:lstStyle/>
        <a:p>
          <a:endParaRPr lang="en-US"/>
        </a:p>
      </dgm:t>
    </dgm:pt>
    <dgm:pt modelId="{8BC19D68-60CB-4A60-99EF-5A0D7FC53BCE}">
      <dgm:prSet custT="1"/>
      <dgm:spPr/>
      <dgm:t>
        <a:bodyPr/>
        <a:lstStyle/>
        <a:p>
          <a:r>
            <a:rPr lang="it-IT" sz="2400" dirty="0"/>
            <a:t>Gestione Tessera digitale con coupon e punti</a:t>
          </a:r>
          <a:endParaRPr lang="en-US" sz="2400" dirty="0"/>
        </a:p>
      </dgm:t>
    </dgm:pt>
    <dgm:pt modelId="{D8962CC0-B48C-4F8C-811D-97B08F1C7704}" type="parTrans" cxnId="{DC683293-982E-4D4F-855D-23F2A2048AAE}">
      <dgm:prSet/>
      <dgm:spPr/>
      <dgm:t>
        <a:bodyPr/>
        <a:lstStyle/>
        <a:p>
          <a:endParaRPr lang="en-US"/>
        </a:p>
      </dgm:t>
    </dgm:pt>
    <dgm:pt modelId="{2F7A3782-9FF9-4EB4-B900-3E15FFBA31BE}" type="sibTrans" cxnId="{DC683293-982E-4D4F-855D-23F2A2048AAE}">
      <dgm:prSet/>
      <dgm:spPr/>
      <dgm:t>
        <a:bodyPr/>
        <a:lstStyle/>
        <a:p>
          <a:endParaRPr lang="en-US"/>
        </a:p>
      </dgm:t>
    </dgm:pt>
    <dgm:pt modelId="{5ACB71A2-3EEF-4C5E-89E7-FBB58A169915}" type="pres">
      <dgm:prSet presAssocID="{ADE2087D-A8EF-4788-8312-8C270BB766D9}" presName="diagram" presStyleCnt="0">
        <dgm:presLayoutVars>
          <dgm:dir/>
          <dgm:resizeHandles val="exact"/>
        </dgm:presLayoutVars>
      </dgm:prSet>
      <dgm:spPr/>
    </dgm:pt>
    <dgm:pt modelId="{DB862372-769F-4C58-9DAF-427BB02477ED}" type="pres">
      <dgm:prSet presAssocID="{3DBF2F06-65D5-4CAE-B917-7538DBC8B117}" presName="node" presStyleLbl="node1" presStyleIdx="0" presStyleCnt="5" custScaleX="31018" custScaleY="36835" custLinFactX="66619" custLinFactNeighborX="100000" custLinFactNeighborY="592">
        <dgm:presLayoutVars>
          <dgm:bulletEnabled val="1"/>
        </dgm:presLayoutVars>
      </dgm:prSet>
      <dgm:spPr/>
    </dgm:pt>
    <dgm:pt modelId="{70B04191-15F9-4301-99F6-7C5A64B2BA10}" type="pres">
      <dgm:prSet presAssocID="{AFDF15AD-1C87-4C32-84BB-58FDBC7B99CF}" presName="sibTrans" presStyleCnt="0"/>
      <dgm:spPr/>
    </dgm:pt>
    <dgm:pt modelId="{77E36165-F2D3-4A7A-BF61-222F3D02DCDA}" type="pres">
      <dgm:prSet presAssocID="{54BC3D5F-33DE-4D8A-965B-6BED5B51C623}" presName="node" presStyleLbl="node1" presStyleIdx="1" presStyleCnt="5" custScaleY="96457" custLinFactNeighborX="-21033" custLinFactNeighborY="2504">
        <dgm:presLayoutVars>
          <dgm:bulletEnabled val="1"/>
        </dgm:presLayoutVars>
      </dgm:prSet>
      <dgm:spPr/>
    </dgm:pt>
    <dgm:pt modelId="{D5E20F10-CFD3-4A35-8EBE-565CABA800D8}" type="pres">
      <dgm:prSet presAssocID="{1E01AB65-FC7B-42EF-B9FE-49F9A53308F4}" presName="sibTrans" presStyleCnt="0"/>
      <dgm:spPr/>
    </dgm:pt>
    <dgm:pt modelId="{63161E49-0F22-4278-98EF-29950844FB08}" type="pres">
      <dgm:prSet presAssocID="{C5C98B22-6F73-4896-B7F5-BF9F475B820C}" presName="node" presStyleLbl="node1" presStyleIdx="2" presStyleCnt="5" custScaleX="98108" custScaleY="96583" custLinFactX="-30527" custLinFactY="18365" custLinFactNeighborX="-100000" custLinFactNeighborY="100000">
        <dgm:presLayoutVars>
          <dgm:bulletEnabled val="1"/>
        </dgm:presLayoutVars>
      </dgm:prSet>
      <dgm:spPr/>
    </dgm:pt>
    <dgm:pt modelId="{D02068BD-CB97-49AE-9B0E-C3D5CEDD2D75}" type="pres">
      <dgm:prSet presAssocID="{E69183B7-368C-4F8E-8C76-4B9FA42814FA}" presName="sibTrans" presStyleCnt="0"/>
      <dgm:spPr/>
    </dgm:pt>
    <dgm:pt modelId="{D8246F85-6E04-4203-A629-EEDF48C5655F}" type="pres">
      <dgm:prSet presAssocID="{F9864172-9B72-475A-AD05-7B12F814D477}" presName="node" presStyleLbl="node1" presStyleIdx="3" presStyleCnt="5" custScaleX="107862" custScaleY="98461" custLinFactX="14981" custLinFactY="-11795" custLinFactNeighborX="100000" custLinFactNeighborY="-100000">
        <dgm:presLayoutVars>
          <dgm:bulletEnabled val="1"/>
        </dgm:presLayoutVars>
      </dgm:prSet>
      <dgm:spPr/>
    </dgm:pt>
    <dgm:pt modelId="{A24E6262-D52D-4B77-BF2D-EA2C5864184E}" type="pres">
      <dgm:prSet presAssocID="{2C65B6EE-115A-4552-8BB2-582C9E236A23}" presName="sibTrans" presStyleCnt="0"/>
      <dgm:spPr/>
    </dgm:pt>
    <dgm:pt modelId="{5A08F78C-D5D8-40D8-9CB3-91BC8ADFBE22}" type="pres">
      <dgm:prSet presAssocID="{8BC19D68-60CB-4A60-99EF-5A0D7FC53BCE}" presName="node" presStyleLbl="node1" presStyleIdx="4" presStyleCnt="5" custScaleX="106439" custScaleY="97001" custLinFactNeighborX="-1780" custLinFactNeighborY="3189">
        <dgm:presLayoutVars>
          <dgm:bulletEnabled val="1"/>
        </dgm:presLayoutVars>
      </dgm:prSet>
      <dgm:spPr/>
    </dgm:pt>
  </dgm:ptLst>
  <dgm:cxnLst>
    <dgm:cxn modelId="{B6A16809-D360-4008-85F5-463B3B51168A}" type="presOf" srcId="{54BC3D5F-33DE-4D8A-965B-6BED5B51C623}" destId="{77E36165-F2D3-4A7A-BF61-222F3D02DCDA}" srcOrd="0" destOrd="0" presId="urn:microsoft.com/office/officeart/2005/8/layout/default"/>
    <dgm:cxn modelId="{37259B1F-13B3-41B3-8F57-35A88BF2DDE6}" type="presOf" srcId="{ADE2087D-A8EF-4788-8312-8C270BB766D9}" destId="{5ACB71A2-3EEF-4C5E-89E7-FBB58A169915}" srcOrd="0" destOrd="0" presId="urn:microsoft.com/office/officeart/2005/8/layout/default"/>
    <dgm:cxn modelId="{E5545F4A-8C02-44FA-955B-2A61ED441BCA}" srcId="{ADE2087D-A8EF-4788-8312-8C270BB766D9}" destId="{3DBF2F06-65D5-4CAE-B917-7538DBC8B117}" srcOrd="0" destOrd="0" parTransId="{54D481D6-8D65-4E5B-AEBC-27180C1C4C40}" sibTransId="{AFDF15AD-1C87-4C32-84BB-58FDBC7B99CF}"/>
    <dgm:cxn modelId="{C862B990-24C4-42EF-B167-9F2CE6B3E205}" srcId="{ADE2087D-A8EF-4788-8312-8C270BB766D9}" destId="{54BC3D5F-33DE-4D8A-965B-6BED5B51C623}" srcOrd="1" destOrd="0" parTransId="{78A05424-E179-463F-B05A-68A8D891693E}" sibTransId="{1E01AB65-FC7B-42EF-B9FE-49F9A53308F4}"/>
    <dgm:cxn modelId="{DC683293-982E-4D4F-855D-23F2A2048AAE}" srcId="{ADE2087D-A8EF-4788-8312-8C270BB766D9}" destId="{8BC19D68-60CB-4A60-99EF-5A0D7FC53BCE}" srcOrd="4" destOrd="0" parTransId="{D8962CC0-B48C-4F8C-811D-97B08F1C7704}" sibTransId="{2F7A3782-9FF9-4EB4-B900-3E15FFBA31BE}"/>
    <dgm:cxn modelId="{7E76B697-A635-4FC6-B98F-697B0174E6D7}" type="presOf" srcId="{C5C98B22-6F73-4896-B7F5-BF9F475B820C}" destId="{63161E49-0F22-4278-98EF-29950844FB08}" srcOrd="0" destOrd="0" presId="urn:microsoft.com/office/officeart/2005/8/layout/default"/>
    <dgm:cxn modelId="{1DD613B3-2473-4EA0-9ED1-DA4EEAE68B41}" srcId="{ADE2087D-A8EF-4788-8312-8C270BB766D9}" destId="{F9864172-9B72-475A-AD05-7B12F814D477}" srcOrd="3" destOrd="0" parTransId="{E14BAD06-C922-4BF5-9CF3-998A3666CC66}" sibTransId="{2C65B6EE-115A-4552-8BB2-582C9E236A23}"/>
    <dgm:cxn modelId="{908226BE-F2C1-4C3B-9CDD-6CC49271B2F2}" type="presOf" srcId="{3DBF2F06-65D5-4CAE-B917-7538DBC8B117}" destId="{DB862372-769F-4C58-9DAF-427BB02477ED}" srcOrd="0" destOrd="0" presId="urn:microsoft.com/office/officeart/2005/8/layout/default"/>
    <dgm:cxn modelId="{A19D4FDD-1416-4B9C-8026-D422992A4D02}" srcId="{ADE2087D-A8EF-4788-8312-8C270BB766D9}" destId="{C5C98B22-6F73-4896-B7F5-BF9F475B820C}" srcOrd="2" destOrd="0" parTransId="{557D4B75-9DC2-44A8-A214-72CA338D4ACB}" sibTransId="{E69183B7-368C-4F8E-8C76-4B9FA42814FA}"/>
    <dgm:cxn modelId="{15BC39E9-63D2-4AC7-B093-498C56523F64}" type="presOf" srcId="{F9864172-9B72-475A-AD05-7B12F814D477}" destId="{D8246F85-6E04-4203-A629-EEDF48C5655F}" srcOrd="0" destOrd="0" presId="urn:microsoft.com/office/officeart/2005/8/layout/default"/>
    <dgm:cxn modelId="{72A277FF-3DEE-4207-B74A-D84B7E531E98}" type="presOf" srcId="{8BC19D68-60CB-4A60-99EF-5A0D7FC53BCE}" destId="{5A08F78C-D5D8-40D8-9CB3-91BC8ADFBE22}" srcOrd="0" destOrd="0" presId="urn:microsoft.com/office/officeart/2005/8/layout/default"/>
    <dgm:cxn modelId="{1D17E8E9-BCE6-4617-8AA2-4E383BF3BA8D}" type="presParOf" srcId="{5ACB71A2-3EEF-4C5E-89E7-FBB58A169915}" destId="{DB862372-769F-4C58-9DAF-427BB02477ED}" srcOrd="0" destOrd="0" presId="urn:microsoft.com/office/officeart/2005/8/layout/default"/>
    <dgm:cxn modelId="{41524CBC-64DF-4825-9C87-48FF01BCF78B}" type="presParOf" srcId="{5ACB71A2-3EEF-4C5E-89E7-FBB58A169915}" destId="{70B04191-15F9-4301-99F6-7C5A64B2BA10}" srcOrd="1" destOrd="0" presId="urn:microsoft.com/office/officeart/2005/8/layout/default"/>
    <dgm:cxn modelId="{341BDA53-E0EC-40E8-8F50-993EB6A2E305}" type="presParOf" srcId="{5ACB71A2-3EEF-4C5E-89E7-FBB58A169915}" destId="{77E36165-F2D3-4A7A-BF61-222F3D02DCDA}" srcOrd="2" destOrd="0" presId="urn:microsoft.com/office/officeart/2005/8/layout/default"/>
    <dgm:cxn modelId="{5B9C8E46-C52F-4459-AF19-9B80A44EE3DD}" type="presParOf" srcId="{5ACB71A2-3EEF-4C5E-89E7-FBB58A169915}" destId="{D5E20F10-CFD3-4A35-8EBE-565CABA800D8}" srcOrd="3" destOrd="0" presId="urn:microsoft.com/office/officeart/2005/8/layout/default"/>
    <dgm:cxn modelId="{42A9E2AF-A2FC-4386-A4D5-A9ACF5D46462}" type="presParOf" srcId="{5ACB71A2-3EEF-4C5E-89E7-FBB58A169915}" destId="{63161E49-0F22-4278-98EF-29950844FB08}" srcOrd="4" destOrd="0" presId="urn:microsoft.com/office/officeart/2005/8/layout/default"/>
    <dgm:cxn modelId="{2FA1D621-5B8B-41F5-88E1-C2E0DE07C650}" type="presParOf" srcId="{5ACB71A2-3EEF-4C5E-89E7-FBB58A169915}" destId="{D02068BD-CB97-49AE-9B0E-C3D5CEDD2D75}" srcOrd="5" destOrd="0" presId="urn:microsoft.com/office/officeart/2005/8/layout/default"/>
    <dgm:cxn modelId="{0C54E9CC-54BD-49D3-AB02-D130091FDE8A}" type="presParOf" srcId="{5ACB71A2-3EEF-4C5E-89E7-FBB58A169915}" destId="{D8246F85-6E04-4203-A629-EEDF48C5655F}" srcOrd="6" destOrd="0" presId="urn:microsoft.com/office/officeart/2005/8/layout/default"/>
    <dgm:cxn modelId="{05C3DFF3-DFB5-4B64-9DC5-FE768371AD7F}" type="presParOf" srcId="{5ACB71A2-3EEF-4C5E-89E7-FBB58A169915}" destId="{A24E6262-D52D-4B77-BF2D-EA2C5864184E}" srcOrd="7" destOrd="0" presId="urn:microsoft.com/office/officeart/2005/8/layout/default"/>
    <dgm:cxn modelId="{CBC87DAD-C83B-4739-B610-CB3C422EB2BB}" type="presParOf" srcId="{5ACB71A2-3EEF-4C5E-89E7-FBB58A169915}" destId="{5A08F78C-D5D8-40D8-9CB3-91BC8ADFBE2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7E92A-BCA5-4963-9753-E55407DCC45B}">
      <dsp:nvSpPr>
        <dsp:cNvPr id="0" name=""/>
        <dsp:cNvSpPr/>
      </dsp:nvSpPr>
      <dsp:spPr>
        <a:xfrm>
          <a:off x="684400" y="0"/>
          <a:ext cx="4118345" cy="411834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749D0-B3C7-420B-86EA-536B44917A4D}">
      <dsp:nvSpPr>
        <dsp:cNvPr id="0" name=""/>
        <dsp:cNvSpPr/>
      </dsp:nvSpPr>
      <dsp:spPr>
        <a:xfrm>
          <a:off x="1075643" y="391242"/>
          <a:ext cx="1606154" cy="1606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Fila alle casse</a:t>
          </a:r>
          <a:endParaRPr lang="en-US" sz="2000" kern="1200"/>
        </a:p>
      </dsp:txBody>
      <dsp:txXfrm>
        <a:off x="1154049" y="469648"/>
        <a:ext cx="1449342" cy="1449342"/>
      </dsp:txXfrm>
    </dsp:sp>
    <dsp:sp modelId="{4151D02D-F928-4DE7-9FF2-9C44F69A8166}">
      <dsp:nvSpPr>
        <dsp:cNvPr id="0" name=""/>
        <dsp:cNvSpPr/>
      </dsp:nvSpPr>
      <dsp:spPr>
        <a:xfrm>
          <a:off x="2805348" y="391242"/>
          <a:ext cx="1606154" cy="1606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Reparto in cui sono situati i prodotti cercati</a:t>
          </a:r>
          <a:endParaRPr lang="en-US" sz="2000" kern="1200"/>
        </a:p>
      </dsp:txBody>
      <dsp:txXfrm>
        <a:off x="2883754" y="469648"/>
        <a:ext cx="1449342" cy="1449342"/>
      </dsp:txXfrm>
    </dsp:sp>
    <dsp:sp modelId="{1BDC6F78-56B1-4ED4-A2E5-26C9B803F1BE}">
      <dsp:nvSpPr>
        <dsp:cNvPr id="0" name=""/>
        <dsp:cNvSpPr/>
      </dsp:nvSpPr>
      <dsp:spPr>
        <a:xfrm>
          <a:off x="1075643" y="2120947"/>
          <a:ext cx="1606154" cy="1606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Lista cartacea della spesa</a:t>
          </a:r>
          <a:endParaRPr lang="en-US" sz="2000" kern="1200"/>
        </a:p>
      </dsp:txBody>
      <dsp:txXfrm>
        <a:off x="1154049" y="2199353"/>
        <a:ext cx="1449342" cy="1449342"/>
      </dsp:txXfrm>
    </dsp:sp>
    <dsp:sp modelId="{AFC89ABE-96D8-4623-AC56-3CBDD07FF5BA}">
      <dsp:nvSpPr>
        <dsp:cNvPr id="0" name=""/>
        <dsp:cNvSpPr/>
      </dsp:nvSpPr>
      <dsp:spPr>
        <a:xfrm>
          <a:off x="2805348" y="2120947"/>
          <a:ext cx="1606154" cy="1606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Tessera e scontrini fisici</a:t>
          </a:r>
          <a:endParaRPr lang="en-US" sz="2000" kern="1200"/>
        </a:p>
      </dsp:txBody>
      <dsp:txXfrm>
        <a:off x="2883754" y="2199353"/>
        <a:ext cx="1449342" cy="1449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62372-769F-4C58-9DAF-427BB02477ED}">
      <dsp:nvSpPr>
        <dsp:cNvPr id="0" name=""/>
        <dsp:cNvSpPr/>
      </dsp:nvSpPr>
      <dsp:spPr>
        <a:xfrm>
          <a:off x="6289477" y="581156"/>
          <a:ext cx="985706" cy="702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6289477" y="581156"/>
        <a:ext cx="985706" cy="702337"/>
      </dsp:txXfrm>
    </dsp:sp>
    <dsp:sp modelId="{77E36165-F2D3-4A7A-BF61-222F3D02DCDA}">
      <dsp:nvSpPr>
        <dsp:cNvPr id="0" name=""/>
        <dsp:cNvSpPr/>
      </dsp:nvSpPr>
      <dsp:spPr>
        <a:xfrm>
          <a:off x="1629665" y="49202"/>
          <a:ext cx="3177852" cy="1839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Scan</a:t>
          </a:r>
          <a:r>
            <a:rPr lang="it-IT" sz="2800" kern="1200" dirty="0"/>
            <a:t> dei prodotti </a:t>
          </a:r>
          <a:endParaRPr lang="en-US" sz="2800" kern="1200" dirty="0"/>
        </a:p>
      </dsp:txBody>
      <dsp:txXfrm>
        <a:off x="1629665" y="49202"/>
        <a:ext cx="3177852" cy="1839156"/>
      </dsp:txXfrm>
    </dsp:sp>
    <dsp:sp modelId="{63161E49-0F22-4278-98EF-29950844FB08}">
      <dsp:nvSpPr>
        <dsp:cNvPr id="0" name=""/>
        <dsp:cNvSpPr/>
      </dsp:nvSpPr>
      <dsp:spPr>
        <a:xfrm>
          <a:off x="1645745" y="2195667"/>
          <a:ext cx="3117727" cy="1841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Catalogo prodotti e lista spesa</a:t>
          </a:r>
          <a:endParaRPr lang="en-US" sz="1800" kern="1200" dirty="0"/>
        </a:p>
      </dsp:txBody>
      <dsp:txXfrm>
        <a:off x="1645745" y="2195667"/>
        <a:ext cx="3117727" cy="1841559"/>
      </dsp:txXfrm>
    </dsp:sp>
    <dsp:sp modelId="{D8246F85-6E04-4203-A629-EEDF48C5655F}">
      <dsp:nvSpPr>
        <dsp:cNvPr id="0" name=""/>
        <dsp:cNvSpPr/>
      </dsp:nvSpPr>
      <dsp:spPr>
        <a:xfrm>
          <a:off x="5042949" y="27993"/>
          <a:ext cx="3427695" cy="1877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Reparto e indicazioni sul collocamento dei prodotti</a:t>
          </a:r>
          <a:endParaRPr lang="en-US" sz="2400" kern="1200" dirty="0"/>
        </a:p>
      </dsp:txBody>
      <dsp:txXfrm>
        <a:off x="5042949" y="27993"/>
        <a:ext cx="3427695" cy="1877367"/>
      </dsp:txXfrm>
    </dsp:sp>
    <dsp:sp modelId="{5A08F78C-D5D8-40D8-9CB3-91BC8ADFBE22}">
      <dsp:nvSpPr>
        <dsp:cNvPr id="0" name=""/>
        <dsp:cNvSpPr/>
      </dsp:nvSpPr>
      <dsp:spPr>
        <a:xfrm>
          <a:off x="5077937" y="2187697"/>
          <a:ext cx="3382474" cy="18495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Gestione Tessera digitale con coupon e punti</a:t>
          </a:r>
          <a:endParaRPr lang="en-US" sz="2400" kern="1200" dirty="0"/>
        </a:p>
      </dsp:txBody>
      <dsp:txXfrm>
        <a:off x="5077937" y="2187697"/>
        <a:ext cx="3382474" cy="1849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1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F1DD6BC-C3AE-4F66-BD4C-A3C19A6D0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014" y="1122363"/>
            <a:ext cx="3316463" cy="3025308"/>
          </a:xfrm>
        </p:spPr>
        <p:txBody>
          <a:bodyPr>
            <a:normAutofit/>
          </a:bodyPr>
          <a:lstStyle/>
          <a:p>
            <a:pPr algn="r"/>
            <a:r>
              <a:rPr lang="it-IT" sz="2400" dirty="0"/>
              <a:t>PROGETTO REALIZZATO DA:</a:t>
            </a:r>
            <a:br>
              <a:rPr lang="it-IT" sz="2400" dirty="0"/>
            </a:br>
            <a:br>
              <a:rPr lang="it-IT" sz="2400" dirty="0"/>
            </a:br>
            <a:br>
              <a:rPr lang="it-IT" sz="2400" dirty="0"/>
            </a:br>
            <a:r>
              <a:rPr lang="it-IT" sz="2200" dirty="0"/>
              <a:t>CATTANEOMARCELLO</a:t>
            </a:r>
            <a:br>
              <a:rPr lang="it-IT" sz="2400" dirty="0"/>
            </a:br>
            <a:r>
              <a:rPr lang="it-IT" sz="2400" dirty="0"/>
              <a:t>VILLA RICCARDO </a:t>
            </a:r>
            <a:br>
              <a:rPr lang="it-IT" sz="2400" dirty="0"/>
            </a:br>
            <a:r>
              <a:rPr lang="it-IT" sz="2400" dirty="0"/>
              <a:t>DE MARIA MATTIA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2494E4-9143-4224-845F-1F74B9F9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368" y="4386729"/>
            <a:ext cx="3252110" cy="1135529"/>
          </a:xfrm>
        </p:spPr>
        <p:txBody>
          <a:bodyPr>
            <a:normAutofit/>
          </a:bodyPr>
          <a:lstStyle/>
          <a:p>
            <a:pPr algn="r"/>
            <a:r>
              <a:rPr lang="it-IT" sz="1600"/>
              <a:t>PROGETTO PCTO 2021−2022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DCD55AE8-CB63-4E58-B07C-ACE7B5158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55" y="1321548"/>
            <a:ext cx="7228091" cy="42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D334007-2CE7-43B4-A6F9-CA11AEC8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3812717" cy="4724400"/>
          </a:xfrm>
        </p:spPr>
        <p:txBody>
          <a:bodyPr anchor="ctr">
            <a:normAutofit/>
          </a:bodyPr>
          <a:lstStyle/>
          <a:p>
            <a:r>
              <a:rPr lang="it-IT" sz="3700" dirty="0"/>
              <a:t>Descrizione del progetto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52444-0B40-435B-B5E8-A39B1869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686" y="533399"/>
            <a:ext cx="5683114" cy="5771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Il nostro Progetto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mira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a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risolvere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tutte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quelle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seccature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che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possono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verificarsi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in un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centro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commerciale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.</a:t>
            </a:r>
          </a:p>
          <a:p>
            <a:pPr marL="0" indent="0">
              <a:buNone/>
            </a:pP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Realizzando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un’applicazione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infatti,vorremmo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organizzare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in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miglior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modo la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gestione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del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centro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e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facilitare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da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parte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del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cliente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tutte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quelle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operazioni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che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impiegherebbero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svariato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tempo per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essere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svolte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 </a:t>
            </a:r>
            <a:r>
              <a:rPr lang="en-GB" dirty="0" err="1">
                <a:latin typeface="Abadi Extra Light" panose="020B0204020104020204" pitchFamily="34" charset="0"/>
                <a:cs typeface="Aharoni" panose="02010803020104030203" pitchFamily="2" charset="-79"/>
              </a:rPr>
              <a:t>normalmente</a:t>
            </a:r>
            <a:r>
              <a:rPr lang="en-GB" dirty="0">
                <a:latin typeface="Abadi Extra Light" panose="020B0204020104020204" pitchFamily="34" charset="0"/>
                <a:cs typeface="Aharoni" panose="02010803020104030203" pitchFamily="2" charset="-79"/>
              </a:rPr>
              <a:t>.</a:t>
            </a:r>
            <a:endParaRPr lang="it-IT" dirty="0">
              <a:latin typeface="Abadi Extra Light" panose="020B02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511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 di carrelli per la spesa">
            <a:extLst>
              <a:ext uri="{FF2B5EF4-FFF2-40B4-BE49-F238E27FC236}">
                <a16:creationId xmlns:a16="http://schemas.microsoft.com/office/drawing/2014/main" id="{CF8C89D6-238C-4690-8865-E9C229738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1" r="17995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C8A82E-762F-4741-80FD-8D513EC1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Problematiche</a:t>
            </a:r>
            <a:br>
              <a:rPr lang="it-IT" dirty="0"/>
            </a:br>
            <a:r>
              <a:rPr lang="it-IT" dirty="0"/>
              <a:t>da risolvere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3DFBFA4F-6A91-4A89-8472-D1D7783543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4902" y="2206255"/>
          <a:ext cx="5487146" cy="411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9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D5BF1-5A73-4E17-AE03-83633CB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Soluzioni proposte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4491DBF-3262-425E-87BA-A5413C9FE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43783"/>
              </p:ext>
            </p:extLst>
          </p:nvPr>
        </p:nvGraphicFramePr>
        <p:xfrm>
          <a:off x="1143000" y="1996751"/>
          <a:ext cx="9906000" cy="403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5535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Abadi Extra Light</vt:lpstr>
      <vt:lpstr>Arial</vt:lpstr>
      <vt:lpstr>Univers Condensed Light</vt:lpstr>
      <vt:lpstr>Walbaum Display Light</vt:lpstr>
      <vt:lpstr>AngleLinesVTI</vt:lpstr>
      <vt:lpstr>PROGETTO REALIZZATO DA:   CATTANEOMARCELLO VILLA RICCARDO  DE MARIA MATTIA</vt:lpstr>
      <vt:lpstr>Descrizione del progetto</vt:lpstr>
      <vt:lpstr>Problematiche da risolvere</vt:lpstr>
      <vt:lpstr>Soluzioni proposte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REALIZZATO DA:   CATTANEOMARCELLO VILLA RICCARDO  DE MARIA MATTIA</dc:title>
  <dc:creator>Mattia De Maria</dc:creator>
  <cp:lastModifiedBy>Mattia De Maria</cp:lastModifiedBy>
  <cp:revision>1</cp:revision>
  <dcterms:created xsi:type="dcterms:W3CDTF">2022-02-09T15:38:16Z</dcterms:created>
  <dcterms:modified xsi:type="dcterms:W3CDTF">2022-02-09T17:40:27Z</dcterms:modified>
</cp:coreProperties>
</file>